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406" r:id="rId142"/>
    <p:sldId id="407" r:id="rId143"/>
    <p:sldId id="408" r:id="rId144"/>
    <p:sldId id="409" r:id="rId145"/>
    <p:sldId id="410" r:id="rId146"/>
    <p:sldId id="411" r:id="rId147"/>
    <p:sldId id="412" r:id="rId148"/>
    <p:sldId id="413" r:id="rId149"/>
    <p:sldId id="414" r:id="rId150"/>
    <p:sldId id="415" r:id="rId151"/>
    <p:sldId id="416" r:id="rId152"/>
    <p:sldId id="417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26" r:id="rId162"/>
    <p:sldId id="427" r:id="rId163"/>
    <p:sldId id="428" r:id="rId164"/>
    <p:sldId id="429" r:id="rId165"/>
    <p:sldId id="430" r:id="rId166"/>
    <p:sldId id="431" r:id="rId167"/>
    <p:sldId id="432" r:id="rId168"/>
    <p:sldId id="433" r:id="rId169"/>
    <p:sldId id="434" r:id="rId170"/>
    <p:sldId id="435" r:id="rId171"/>
    <p:sldId id="436" r:id="rId172"/>
    <p:sldId id="437" r:id="rId173"/>
    <p:sldId id="438" r:id="rId174"/>
    <p:sldId id="439" r:id="rId175"/>
    <p:sldId id="440" r:id="rId176"/>
    <p:sldId id="441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0" r:id="rId186"/>
    <p:sldId id="451" r:id="rId187"/>
    <p:sldId id="452" r:id="rId188"/>
    <p:sldId id="453" r:id="rId189"/>
    <p:sldId id="454" r:id="rId190"/>
    <p:sldId id="455" r:id="rId191"/>
    <p:sldId id="456" r:id="rId192"/>
    <p:sldId id="457" r:id="rId193"/>
    <p:sldId id="458" r:id="rId194"/>
    <p:sldId id="459" r:id="rId195"/>
    <p:sldId id="460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494" r:id="rId230"/>
    <p:sldId id="495" r:id="rId231"/>
    <p:sldId id="496" r:id="rId23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/>
    <p:restoredTop sz="94714"/>
  </p:normalViewPr>
  <p:slideViewPr>
    <p:cSldViewPr>
      <p:cViewPr varScale="1">
        <p:scale>
          <a:sx n="59" d="100"/>
          <a:sy n="59" d="100"/>
        </p:scale>
        <p:origin x="153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jpg"/><Relationship Id="rId4" Type="http://schemas.openxmlformats.org/officeDocument/2006/relationships/image" Target="../media/image14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49.png"/><Relationship Id="rId9" Type="http://schemas.openxmlformats.org/officeDocument/2006/relationships/image" Target="../media/image164.jp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7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5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5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g"/><Relationship Id="rId5" Type="http://schemas.openxmlformats.org/officeDocument/2006/relationships/image" Target="../media/image172.png"/><Relationship Id="rId4" Type="http://schemas.openxmlformats.org/officeDocument/2006/relationships/image" Target="../media/image15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5" Type="http://schemas.openxmlformats.org/officeDocument/2006/relationships/image" Target="../media/image172.png"/><Relationship Id="rId4" Type="http://schemas.openxmlformats.org/officeDocument/2006/relationships/image" Target="../media/image15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7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g"/><Relationship Id="rId5" Type="http://schemas.openxmlformats.org/officeDocument/2006/relationships/image" Target="../media/image172.png"/><Relationship Id="rId4" Type="http://schemas.openxmlformats.org/officeDocument/2006/relationships/image" Target="../media/image15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5.png"/><Relationship Id="rId4" Type="http://schemas.openxmlformats.org/officeDocument/2006/relationships/image" Target="../media/image1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3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3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jp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09.png"/><Relationship Id="rId4" Type="http://schemas.openxmlformats.org/officeDocument/2006/relationships/image" Target="../media/image23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8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42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3.png"/><Relationship Id="rId4" Type="http://schemas.openxmlformats.org/officeDocument/2006/relationships/image" Target="../media/image23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3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2349" y="6227396"/>
            <a:ext cx="10035087" cy="2191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61797" y="4245108"/>
            <a:ext cx="454469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340">
              <a:lnSpc>
                <a:spcPct val="100000"/>
              </a:lnSpc>
              <a:tabLst>
                <a:tab pos="1321435" algn="l"/>
                <a:tab pos="2442210" algn="l"/>
                <a:tab pos="3312795" algn="l"/>
                <a:tab pos="4029710" algn="l"/>
              </a:tabLst>
            </a:pPr>
            <a:r>
              <a:rPr sz="1700" dirty="0">
                <a:latin typeface="Helvetica Neue"/>
                <a:cs typeface="Helvetica Neue"/>
              </a:rPr>
              <a:t>0	0.01	0.02	…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4491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14491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4201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4201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55992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55992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71105" y="4240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71105" y="47762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79578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3433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0528" y="4240650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97301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3541" y="4240650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>
                <a:moveTo>
                  <a:pt x="0" y="0"/>
                </a:moveTo>
                <a:lnTo>
                  <a:pt x="11197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53251" y="4240650"/>
            <a:ext cx="1122045" cy="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0" y="0"/>
                </a:moveTo>
                <a:lnTo>
                  <a:pt x="11217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5042" y="4240650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1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0155" y="4255241"/>
            <a:ext cx="942340" cy="0"/>
          </a:xfrm>
          <a:custGeom>
            <a:avLst/>
            <a:gdLst/>
            <a:ahLst/>
            <a:cxnLst/>
            <a:rect l="l" t="t" r="r" b="b"/>
            <a:pathLst>
              <a:path w="942340">
                <a:moveTo>
                  <a:pt x="0" y="0"/>
                </a:moveTo>
                <a:lnTo>
                  <a:pt x="94232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0528" y="4776237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97301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3541" y="4776237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>
                <a:moveTo>
                  <a:pt x="0" y="0"/>
                </a:moveTo>
                <a:lnTo>
                  <a:pt x="11197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3251" y="4776237"/>
            <a:ext cx="1122045" cy="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0" y="0"/>
                </a:moveTo>
                <a:lnTo>
                  <a:pt x="11217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5042" y="4776237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1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90155" y="4761646"/>
            <a:ext cx="942340" cy="0"/>
          </a:xfrm>
          <a:custGeom>
            <a:avLst/>
            <a:gdLst/>
            <a:ahLst/>
            <a:cxnLst/>
            <a:rect l="l" t="t" r="r" b="b"/>
            <a:pathLst>
              <a:path w="942340">
                <a:moveTo>
                  <a:pt x="0" y="0"/>
                </a:moveTo>
                <a:lnTo>
                  <a:pt x="94232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1797" y="4245108"/>
            <a:ext cx="4544695" cy="527050"/>
          </a:xfrm>
          <a:custGeom>
            <a:avLst/>
            <a:gdLst/>
            <a:ahLst/>
            <a:cxnLst/>
            <a:rect l="l" t="t" r="r" b="b"/>
            <a:pathLst>
              <a:path w="4544695" h="527050">
                <a:moveTo>
                  <a:pt x="0" y="526671"/>
                </a:moveTo>
                <a:lnTo>
                  <a:pt x="4544463" y="526671"/>
                </a:lnTo>
                <a:lnTo>
                  <a:pt x="45444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51754" y="5077301"/>
            <a:ext cx="4919572" cy="3279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51754" y="5077302"/>
            <a:ext cx="4919980" cy="3279140"/>
          </a:xfrm>
          <a:custGeom>
            <a:avLst/>
            <a:gdLst/>
            <a:ahLst/>
            <a:cxnLst/>
            <a:rect l="l" t="t" r="r" b="b"/>
            <a:pathLst>
              <a:path w="4919980" h="3279140">
                <a:moveTo>
                  <a:pt x="0" y="0"/>
                </a:moveTo>
                <a:lnTo>
                  <a:pt x="0" y="3278981"/>
                </a:lnTo>
                <a:lnTo>
                  <a:pt x="4919662" y="3278981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83005" y="5068567"/>
            <a:ext cx="453390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">
              <a:lnSpc>
                <a:spcPct val="100000"/>
              </a:lnSpc>
              <a:tabLst>
                <a:tab pos="1051560" algn="l"/>
                <a:tab pos="2170430" algn="l"/>
                <a:tab pos="3272790" algn="l"/>
                <a:tab pos="3761104" algn="l"/>
              </a:tabLst>
            </a:pPr>
            <a:r>
              <a:rPr sz="1700" dirty="0">
                <a:latin typeface="Helvetica Neue"/>
                <a:cs typeface="Helvetica Neue"/>
              </a:rPr>
              <a:t>exp(0)	exp(0.01)	exp(0.02)	…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300550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00550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19365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19365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38181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38181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51475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51475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84606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05518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65556" y="5078700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9600" y="5064109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38415" y="5064109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57231" y="5064109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>
                <a:moveTo>
                  <a:pt x="0" y="0"/>
                </a:moveTo>
                <a:lnTo>
                  <a:pt x="41329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70525" y="5064109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65556" y="5585105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19600" y="5599697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38415" y="5599697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7231" y="5599697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>
                <a:moveTo>
                  <a:pt x="0" y="0"/>
                </a:moveTo>
                <a:lnTo>
                  <a:pt x="41329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70525" y="5599697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4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83005" y="5068567"/>
            <a:ext cx="4533900" cy="527050"/>
          </a:xfrm>
          <a:custGeom>
            <a:avLst/>
            <a:gdLst/>
            <a:ahLst/>
            <a:cxnLst/>
            <a:rect l="l" t="t" r="r" b="b"/>
            <a:pathLst>
              <a:path w="4533900" h="527050">
                <a:moveTo>
                  <a:pt x="0" y="526671"/>
                </a:moveTo>
                <a:lnTo>
                  <a:pt x="4533512" y="526671"/>
                </a:lnTo>
                <a:lnTo>
                  <a:pt x="4533512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4" name="object 6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0022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bar graph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9540" y="4264223"/>
            <a:ext cx="10423023" cy="290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6" y="4660955"/>
            <a:ext cx="5656580" cy="2364105"/>
          </a:xfrm>
          <a:custGeom>
            <a:avLst/>
            <a:gdLst/>
            <a:ahLst/>
            <a:cxnLst/>
            <a:rect l="l" t="t" r="r" b="b"/>
            <a:pathLst>
              <a:path w="5656580" h="2364104">
                <a:moveTo>
                  <a:pt x="0" y="2363975"/>
                </a:moveTo>
                <a:lnTo>
                  <a:pt x="5656559" y="2363975"/>
                </a:lnTo>
                <a:lnTo>
                  <a:pt x="5656559" y="0"/>
                </a:lnTo>
                <a:lnTo>
                  <a:pt x="0" y="0"/>
                </a:lnTo>
                <a:lnTo>
                  <a:pt x="0" y="2363975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100" y="4669693"/>
            <a:ext cx="5060906" cy="3351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5100" y="4669693"/>
            <a:ext cx="5060950" cy="3352165"/>
          </a:xfrm>
          <a:custGeom>
            <a:avLst/>
            <a:gdLst/>
            <a:ahLst/>
            <a:cxnLst/>
            <a:rect l="l" t="t" r="r" b="b"/>
            <a:pathLst>
              <a:path w="5060950" h="3352165">
                <a:moveTo>
                  <a:pt x="0" y="0"/>
                </a:moveTo>
                <a:lnTo>
                  <a:pt x="0" y="3352006"/>
                </a:lnTo>
                <a:lnTo>
                  <a:pt x="5060950" y="3352006"/>
                </a:lnTo>
                <a:lnTo>
                  <a:pt x="506095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0348" y="5602820"/>
            <a:ext cx="1204595" cy="262890"/>
          </a:xfrm>
          <a:custGeom>
            <a:avLst/>
            <a:gdLst/>
            <a:ahLst/>
            <a:cxnLst/>
            <a:rect l="l" t="t" r="r" b="b"/>
            <a:pathLst>
              <a:path w="1204595" h="262889">
                <a:moveTo>
                  <a:pt x="0" y="262458"/>
                </a:moveTo>
                <a:lnTo>
                  <a:pt x="1204167" y="262458"/>
                </a:lnTo>
                <a:lnTo>
                  <a:pt x="1204167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2126" y="5610774"/>
            <a:ext cx="16979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Bar width is 0.6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0022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bar graph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9540" y="4264223"/>
            <a:ext cx="10423023" cy="290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6" y="4660955"/>
            <a:ext cx="5656580" cy="2364105"/>
          </a:xfrm>
          <a:custGeom>
            <a:avLst/>
            <a:gdLst/>
            <a:ahLst/>
            <a:cxnLst/>
            <a:rect l="l" t="t" r="r" b="b"/>
            <a:pathLst>
              <a:path w="5656580" h="2364104">
                <a:moveTo>
                  <a:pt x="0" y="2363975"/>
                </a:moveTo>
                <a:lnTo>
                  <a:pt x="5656559" y="2363975"/>
                </a:lnTo>
                <a:lnTo>
                  <a:pt x="5656559" y="0"/>
                </a:lnTo>
                <a:lnTo>
                  <a:pt x="0" y="0"/>
                </a:lnTo>
                <a:lnTo>
                  <a:pt x="0" y="2363975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100" y="4669693"/>
            <a:ext cx="5060906" cy="3351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5100" y="4669693"/>
            <a:ext cx="5060950" cy="3352165"/>
          </a:xfrm>
          <a:custGeom>
            <a:avLst/>
            <a:gdLst/>
            <a:ahLst/>
            <a:cxnLst/>
            <a:rect l="l" t="t" r="r" b="b"/>
            <a:pathLst>
              <a:path w="5060950" h="3352165">
                <a:moveTo>
                  <a:pt x="0" y="0"/>
                </a:moveTo>
                <a:lnTo>
                  <a:pt x="0" y="3352006"/>
                </a:lnTo>
                <a:lnTo>
                  <a:pt x="5060950" y="3352006"/>
                </a:lnTo>
                <a:lnTo>
                  <a:pt x="506095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0348" y="5831420"/>
            <a:ext cx="1204595" cy="262890"/>
          </a:xfrm>
          <a:custGeom>
            <a:avLst/>
            <a:gdLst/>
            <a:ahLst/>
            <a:cxnLst/>
            <a:rect l="l" t="t" r="r" b="b"/>
            <a:pathLst>
              <a:path w="1204595" h="262889">
                <a:moveTo>
                  <a:pt x="0" y="262458"/>
                </a:moveTo>
                <a:lnTo>
                  <a:pt x="1204167" y="262458"/>
                </a:lnTo>
                <a:lnTo>
                  <a:pt x="1204167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2126" y="5826674"/>
            <a:ext cx="2023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bar graph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0022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bar graph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9540" y="4264223"/>
            <a:ext cx="10423023" cy="290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6" y="4660955"/>
            <a:ext cx="5656580" cy="2364105"/>
          </a:xfrm>
          <a:custGeom>
            <a:avLst/>
            <a:gdLst/>
            <a:ahLst/>
            <a:cxnLst/>
            <a:rect l="l" t="t" r="r" b="b"/>
            <a:pathLst>
              <a:path w="5656580" h="2364104">
                <a:moveTo>
                  <a:pt x="0" y="2363975"/>
                </a:moveTo>
                <a:lnTo>
                  <a:pt x="5656559" y="2363975"/>
                </a:lnTo>
                <a:lnTo>
                  <a:pt x="5656559" y="0"/>
                </a:lnTo>
                <a:lnTo>
                  <a:pt x="0" y="0"/>
                </a:lnTo>
                <a:lnTo>
                  <a:pt x="0" y="2363975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100" y="4669693"/>
            <a:ext cx="5060906" cy="3351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5100" y="4669693"/>
            <a:ext cx="5060950" cy="3352165"/>
          </a:xfrm>
          <a:custGeom>
            <a:avLst/>
            <a:gdLst/>
            <a:ahLst/>
            <a:cxnLst/>
            <a:rect l="l" t="t" r="r" b="b"/>
            <a:pathLst>
              <a:path w="5060950" h="3352165">
                <a:moveTo>
                  <a:pt x="0" y="0"/>
                </a:moveTo>
                <a:lnTo>
                  <a:pt x="0" y="3352006"/>
                </a:lnTo>
                <a:lnTo>
                  <a:pt x="5060950" y="3352006"/>
                </a:lnTo>
                <a:lnTo>
                  <a:pt x="506095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0348" y="6060020"/>
            <a:ext cx="1130300" cy="262890"/>
          </a:xfrm>
          <a:custGeom>
            <a:avLst/>
            <a:gdLst/>
            <a:ahLst/>
            <a:cxnLst/>
            <a:rect l="l" t="t" r="r" b="b"/>
            <a:pathLst>
              <a:path w="1130300" h="262889">
                <a:moveTo>
                  <a:pt x="0" y="262458"/>
                </a:moveTo>
                <a:lnTo>
                  <a:pt x="1129737" y="262458"/>
                </a:lnTo>
                <a:lnTo>
                  <a:pt x="1129737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2126" y="6067974"/>
            <a:ext cx="2265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bar graph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2095" y="2898648"/>
            <a:ext cx="283464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4539" y="2935223"/>
            <a:ext cx="320039" cy="55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4955" y="2934307"/>
            <a:ext cx="7291070" cy="0"/>
          </a:xfrm>
          <a:custGeom>
            <a:avLst/>
            <a:gdLst/>
            <a:ahLst/>
            <a:cxnLst/>
            <a:rect l="l" t="t" r="r" b="b"/>
            <a:pathLst>
              <a:path w="7291070">
                <a:moveTo>
                  <a:pt x="0" y="0"/>
                </a:moveTo>
                <a:lnTo>
                  <a:pt x="7290916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120" y="3453066"/>
            <a:ext cx="7492365" cy="0"/>
          </a:xfrm>
          <a:custGeom>
            <a:avLst/>
            <a:gdLst/>
            <a:ahLst/>
            <a:cxnLst/>
            <a:rect l="l" t="t" r="r" b="b"/>
            <a:pathLst>
              <a:path w="7492365">
                <a:moveTo>
                  <a:pt x="0" y="0"/>
                </a:moveTo>
                <a:lnTo>
                  <a:pt x="7492044" y="0"/>
                </a:lnTo>
              </a:path>
            </a:pathLst>
          </a:custGeom>
          <a:ln w="27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27288" y="3432499"/>
            <a:ext cx="0" cy="1760220"/>
          </a:xfrm>
          <a:custGeom>
            <a:avLst/>
            <a:gdLst/>
            <a:ahLst/>
            <a:cxnLst/>
            <a:rect l="l" t="t" r="r" b="b"/>
            <a:pathLst>
              <a:path h="1760220">
                <a:moveTo>
                  <a:pt x="0" y="1759670"/>
                </a:moveTo>
                <a:lnTo>
                  <a:pt x="0" y="0"/>
                </a:lnTo>
              </a:path>
            </a:pathLst>
          </a:custGeom>
          <a:ln w="68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4424" y="3450781"/>
            <a:ext cx="0" cy="1709420"/>
          </a:xfrm>
          <a:custGeom>
            <a:avLst/>
            <a:gdLst/>
            <a:ahLst/>
            <a:cxnLst/>
            <a:rect l="l" t="t" r="r" b="b"/>
            <a:pathLst>
              <a:path h="1709420">
                <a:moveTo>
                  <a:pt x="0" y="1709393"/>
                </a:moveTo>
                <a:lnTo>
                  <a:pt x="0" y="0"/>
                </a:lnTo>
              </a:path>
            </a:pathLst>
          </a:custGeom>
          <a:ln w="4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0124" y="5390988"/>
            <a:ext cx="7666355" cy="0"/>
          </a:xfrm>
          <a:custGeom>
            <a:avLst/>
            <a:gdLst/>
            <a:ahLst/>
            <a:cxnLst/>
            <a:rect l="l" t="t" r="r" b="b"/>
            <a:pathLst>
              <a:path w="7666355">
                <a:moveTo>
                  <a:pt x="0" y="0"/>
                </a:moveTo>
                <a:lnTo>
                  <a:pt x="7665746" y="0"/>
                </a:lnTo>
              </a:path>
            </a:pathLst>
          </a:custGeom>
          <a:ln w="59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3B3B3B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3B3B3B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3B3B3B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3B3B3B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3B3B3B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3B3B3B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3B3B3B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1985" y="3065996"/>
            <a:ext cx="7549515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05" dirty="0">
                <a:solidFill>
                  <a:srgbClr val="181818"/>
                </a:solidFill>
                <a:latin typeface="Arial"/>
                <a:cs typeface="Arial"/>
              </a:rPr>
              <a:t>Examp</a:t>
            </a:r>
            <a:r>
              <a:rPr sz="2150" spc="70" dirty="0">
                <a:solidFill>
                  <a:srgbClr val="181818"/>
                </a:solidFill>
                <a:latin typeface="Arial"/>
                <a:cs typeface="Arial"/>
              </a:rPr>
              <a:t>l</a:t>
            </a:r>
            <a:r>
              <a:rPr sz="2150" spc="1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50" spc="-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181818"/>
                </a:solidFill>
                <a:latin typeface="Arial"/>
                <a:cs typeface="Arial"/>
              </a:rPr>
              <a:t>5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500">
              <a:latin typeface="Times New Roman"/>
              <a:cs typeface="Times New Roman"/>
            </a:endParaRPr>
          </a:p>
          <a:p>
            <a:pPr marL="26034" marR="5080">
              <a:lnSpc>
                <a:spcPct val="108400"/>
              </a:lnSpc>
            </a:pPr>
            <a:r>
              <a:rPr sz="1950" spc="7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5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9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scr</a:t>
            </a:r>
            <a:r>
              <a:rPr sz="1950" spc="3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te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stri</a:t>
            </a:r>
            <a:r>
              <a:rPr sz="1950" spc="160" dirty="0">
                <a:solidFill>
                  <a:srgbClr val="181818"/>
                </a:solidFill>
                <a:latin typeface="Arial"/>
                <a:cs typeface="Arial"/>
              </a:rPr>
              <a:t>b</a:t>
            </a:r>
            <a:r>
              <a:rPr sz="1950" spc="-3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9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40" dirty="0">
                <a:solidFill>
                  <a:srgbClr val="181818"/>
                </a:solidFill>
                <a:latin typeface="Arial"/>
                <a:cs typeface="Arial"/>
              </a:rPr>
              <a:t>on</a:t>
            </a:r>
            <a:r>
              <a:rPr sz="1950" spc="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20" dirty="0">
                <a:solidFill>
                  <a:srgbClr val="181818"/>
                </a:solidFill>
                <a:latin typeface="Arial"/>
                <a:cs typeface="Arial"/>
              </a:rPr>
              <a:t>nformat</a:t>
            </a:r>
            <a:r>
              <a:rPr sz="1950" spc="9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950" spc="22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181818"/>
                </a:solidFill>
                <a:latin typeface="Arial"/>
                <a:cs typeface="Arial"/>
              </a:rPr>
              <a:t>two</a:t>
            </a:r>
            <a:r>
              <a:rPr sz="1950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types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210" dirty="0">
                <a:solidFill>
                  <a:srgbClr val="181818"/>
                </a:solidFill>
                <a:latin typeface="Arial"/>
                <a:cs typeface="Arial"/>
              </a:rPr>
              <a:t>w</a:t>
            </a:r>
            <a:r>
              <a:rPr sz="1950" spc="204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pap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rs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stored</a:t>
            </a:r>
            <a:r>
              <a:rPr sz="1950" spc="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22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2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80" dirty="0">
                <a:solidFill>
                  <a:srgbClr val="181818"/>
                </a:solidFill>
                <a:latin typeface="Arial"/>
                <a:cs typeface="Arial"/>
              </a:rPr>
              <a:t>ct</a:t>
            </a:r>
            <a:r>
              <a:rPr sz="1950" spc="6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onary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385" dirty="0">
                <a:solidFill>
                  <a:srgbClr val="181818"/>
                </a:solidFill>
                <a:latin typeface="Times New Roman"/>
                <a:cs typeface="Times New Roman"/>
              </a:rPr>
              <a:t>d</a:t>
            </a:r>
            <a:r>
              <a:rPr sz="1950" spc="535" dirty="0">
                <a:solidFill>
                  <a:srgbClr val="181818"/>
                </a:solidFill>
                <a:latin typeface="Times New Roman"/>
                <a:cs typeface="Times New Roman"/>
              </a:rPr>
              <a:t>is</a:t>
            </a:r>
            <a:r>
              <a:rPr sz="1950" spc="600" dirty="0">
                <a:solidFill>
                  <a:srgbClr val="181818"/>
                </a:solidFill>
                <a:latin typeface="Times New Roman"/>
                <a:cs typeface="Times New Roman"/>
              </a:rPr>
              <a:t>t</a:t>
            </a:r>
            <a:r>
              <a:rPr sz="1950" spc="260" dirty="0">
                <a:solidFill>
                  <a:srgbClr val="181818"/>
                </a:solidFill>
                <a:latin typeface="Times New Roman"/>
                <a:cs typeface="Times New Roman"/>
              </a:rPr>
              <a:t>r_d</a:t>
            </a:r>
            <a:r>
              <a:rPr sz="1950" spc="-2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950" spc="420" dirty="0">
                <a:solidFill>
                  <a:srgbClr val="181818"/>
                </a:solidFill>
                <a:latin typeface="Times New Roman"/>
                <a:cs typeface="Times New Roman"/>
              </a:rPr>
              <a:t>ict.</a:t>
            </a:r>
            <a:r>
              <a:rPr sz="1950" spc="5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950" spc="-4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se</a:t>
            </a:r>
            <a:r>
              <a:rPr sz="195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1950" spc="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bar graph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65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25" dirty="0">
                <a:solidFill>
                  <a:srgbClr val="181818"/>
                </a:solidFill>
                <a:latin typeface="Arial"/>
                <a:cs typeface="Arial"/>
              </a:rPr>
              <a:t>show</a:t>
            </a:r>
            <a:r>
              <a:rPr sz="1950" spc="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man</a:t>
            </a:r>
            <a:r>
              <a:rPr sz="1950" spc="2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200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90" dirty="0">
                <a:solidFill>
                  <a:srgbClr val="181818"/>
                </a:solidFill>
                <a:latin typeface="Arial"/>
                <a:cs typeface="Arial"/>
              </a:rPr>
              <a:t>ese</a:t>
            </a:r>
            <a:r>
              <a:rPr sz="1950" spc="-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two</a:t>
            </a:r>
            <a:r>
              <a:rPr sz="1950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types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endParaRPr sz="195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spcBef>
                <a:spcPts val="140"/>
              </a:spcBef>
            </a:pPr>
            <a:r>
              <a:rPr sz="1950" spc="10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-12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210" dirty="0">
                <a:solidFill>
                  <a:srgbClr val="181818"/>
                </a:solidFill>
                <a:latin typeface="Arial"/>
                <a:cs typeface="Arial"/>
              </a:rPr>
              <a:t>w</a:t>
            </a:r>
            <a:r>
              <a:rPr sz="1950" spc="204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pap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50" dirty="0">
                <a:solidFill>
                  <a:srgbClr val="181818"/>
                </a:solidFill>
                <a:latin typeface="Arial"/>
                <a:cs typeface="Arial"/>
              </a:rPr>
              <a:t>rs</a:t>
            </a:r>
            <a:r>
              <a:rPr sz="1950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181818"/>
                </a:solidFill>
                <a:latin typeface="Arial"/>
                <a:cs typeface="Arial"/>
              </a:rPr>
              <a:t>un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95" dirty="0">
                <a:solidFill>
                  <a:srgbClr val="181818"/>
                </a:solidFill>
                <a:latin typeface="Arial"/>
                <a:cs typeface="Arial"/>
              </a:rPr>
              <a:t>er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75" dirty="0">
                <a:solidFill>
                  <a:srgbClr val="181818"/>
                </a:solidFill>
                <a:latin typeface="Arial"/>
                <a:cs typeface="Arial"/>
              </a:rPr>
              <a:t>ffer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-10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23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weat</a:t>
            </a:r>
            <a:r>
              <a:rPr sz="1950" spc="215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1950" spc="95" dirty="0">
                <a:solidFill>
                  <a:srgbClr val="181818"/>
                </a:solidFill>
                <a:latin typeface="Arial"/>
                <a:cs typeface="Arial"/>
              </a:rPr>
              <a:t>er</a:t>
            </a:r>
            <a:r>
              <a:rPr sz="1950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co</a:t>
            </a:r>
            <a:r>
              <a:rPr sz="1950" spc="114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19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1950" spc="-6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21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1950" spc="100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40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950" spc="17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1950" spc="445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568" y="6117739"/>
            <a:ext cx="7733665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90" dirty="0">
                <a:solidFill>
                  <a:srgbClr val="080808"/>
                </a:solidFill>
                <a:latin typeface="Courier New"/>
                <a:cs typeface="Courier New"/>
              </a:rPr>
              <a:t>w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a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t</a:t>
            </a:r>
            <a:r>
              <a:rPr sz="1700" spc="-40" dirty="0">
                <a:solidFill>
                  <a:srgbClr val="080808"/>
                </a:solidFill>
                <a:latin typeface="Courier New"/>
                <a:cs typeface="Courier New"/>
              </a:rPr>
              <a:t>h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r'</a:t>
            </a:r>
            <a:r>
              <a:rPr sz="1700" spc="-869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395" dirty="0">
                <a:solidFill>
                  <a:srgbClr val="080808"/>
                </a:solidFill>
                <a:latin typeface="Courier New"/>
                <a:cs typeface="Courier New"/>
              </a:rPr>
              <a:t>: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[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65" dirty="0">
                <a:solidFill>
                  <a:srgbClr val="080808"/>
                </a:solidFill>
                <a:latin typeface="Courier New"/>
                <a:cs typeface="Courier New"/>
              </a:rPr>
              <a:t>S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y',</a:t>
            </a:r>
            <a:r>
              <a:rPr sz="1700" spc="2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34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C</a:t>
            </a:r>
            <a:r>
              <a:rPr sz="1700" spc="-10" dirty="0">
                <a:solidFill>
                  <a:srgbClr val="080808"/>
                </a:solidFill>
                <a:latin typeface="Courier New"/>
                <a:cs typeface="Courier New"/>
              </a:rPr>
              <a:t>l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o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spc="-15" dirty="0">
                <a:solidFill>
                  <a:srgbClr val="080808"/>
                </a:solidFill>
                <a:latin typeface="Courier New"/>
                <a:cs typeface="Courier New"/>
              </a:rPr>
              <a:t>d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y',</a:t>
            </a:r>
            <a:r>
              <a:rPr sz="1700" spc="18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30" dirty="0">
                <a:solidFill>
                  <a:srgbClr val="080808"/>
                </a:solidFill>
                <a:latin typeface="Courier New"/>
                <a:cs typeface="Courier New"/>
              </a:rPr>
              <a:t>'R</a:t>
            </a:r>
            <a:r>
              <a:rPr sz="1700" spc="-280" dirty="0">
                <a:solidFill>
                  <a:srgbClr val="080808"/>
                </a:solidFill>
                <a:latin typeface="Courier New"/>
                <a:cs typeface="Courier New"/>
              </a:rPr>
              <a:t>a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i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i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ng',</a:t>
            </a:r>
            <a:r>
              <a:rPr sz="1700" spc="2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'</a:t>
            </a:r>
            <a:r>
              <a:rPr sz="1700" spc="-350" dirty="0">
                <a:solidFill>
                  <a:srgbClr val="080808"/>
                </a:solidFill>
                <a:latin typeface="Courier New"/>
                <a:cs typeface="Courier New"/>
              </a:rPr>
              <a:t>T</a:t>
            </a:r>
            <a:r>
              <a:rPr sz="1700" spc="-50" dirty="0">
                <a:solidFill>
                  <a:srgbClr val="080808"/>
                </a:solidFill>
                <a:latin typeface="Courier New"/>
                <a:cs typeface="Courier New"/>
              </a:rPr>
              <a:t>h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u</a:t>
            </a:r>
            <a:r>
              <a:rPr sz="1700" dirty="0">
                <a:solidFill>
                  <a:srgbClr val="080808"/>
                </a:solidFill>
                <a:latin typeface="Courier New"/>
                <a:cs typeface="Courier New"/>
              </a:rPr>
              <a:t>n</a:t>
            </a:r>
            <a:r>
              <a:rPr sz="1700" spc="80" dirty="0">
                <a:solidFill>
                  <a:srgbClr val="080808"/>
                </a:solidFill>
                <a:latin typeface="Courier New"/>
                <a:cs typeface="Courier New"/>
              </a:rPr>
              <a:t>d</a:t>
            </a:r>
            <a:r>
              <a:rPr sz="1700" spc="-4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110" dirty="0">
                <a:solidFill>
                  <a:srgbClr val="080808"/>
                </a:solidFill>
                <a:latin typeface="Courier New"/>
                <a:cs typeface="Courier New"/>
              </a:rPr>
              <a:t>r</a:t>
            </a:r>
            <a:r>
              <a:rPr sz="1700" spc="-35" dirty="0">
                <a:solidFill>
                  <a:srgbClr val="080808"/>
                </a:solidFill>
                <a:latin typeface="Courier New"/>
                <a:cs typeface="Courier New"/>
              </a:rPr>
              <a:t>s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to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rm',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50" dirty="0">
                <a:solidFill>
                  <a:srgbClr val="181818"/>
                </a:solidFill>
                <a:latin typeface="Courier New"/>
                <a:cs typeface="Courier New"/>
              </a:rPr>
              <a:t>'</a:t>
            </a:r>
            <a:r>
              <a:rPr sz="1700" spc="-365" dirty="0">
                <a:solidFill>
                  <a:srgbClr val="181818"/>
                </a:solidFill>
                <a:latin typeface="Courier New"/>
                <a:cs typeface="Courier New"/>
              </a:rPr>
              <a:t>p</a:t>
            </a:r>
            <a:r>
              <a:rPr sz="1700" spc="55" dirty="0">
                <a:solidFill>
                  <a:srgbClr val="181818"/>
                </a:solidFill>
                <a:latin typeface="Courier New"/>
                <a:cs typeface="Courier New"/>
              </a:rPr>
              <a:t>r</a:t>
            </a:r>
            <a:r>
              <a:rPr sz="1700" spc="-20" dirty="0">
                <a:solidFill>
                  <a:srgbClr val="181818"/>
                </a:solidFill>
                <a:latin typeface="Courier New"/>
                <a:cs typeface="Courier New"/>
              </a:rPr>
              <a:t>o</a:t>
            </a:r>
            <a:r>
              <a:rPr sz="1700" spc="125" dirty="0">
                <a:solidFill>
                  <a:srgbClr val="181818"/>
                </a:solidFill>
                <a:latin typeface="Courier New"/>
                <a:cs typeface="Courier New"/>
              </a:rPr>
              <a:t>b</a:t>
            </a:r>
            <a:r>
              <a:rPr sz="1700" spc="270" dirty="0">
                <a:solidFill>
                  <a:srgbClr val="181818"/>
                </a:solidFill>
                <a:latin typeface="Courier New"/>
                <a:cs typeface="Courier New"/>
              </a:rPr>
              <a:t>s</a:t>
            </a:r>
            <a:r>
              <a:rPr sz="1700" spc="-15" dirty="0">
                <a:solidFill>
                  <a:srgbClr val="181818"/>
                </a:solidFill>
                <a:latin typeface="Courier New"/>
                <a:cs typeface="Courier New"/>
              </a:rPr>
              <a:t>'</a:t>
            </a:r>
            <a:r>
              <a:rPr sz="1700" spc="395" dirty="0">
                <a:solidFill>
                  <a:srgbClr val="181818"/>
                </a:solidFill>
                <a:latin typeface="Courier New"/>
                <a:cs typeface="Courier New"/>
              </a:rPr>
              <a:t>:</a:t>
            </a:r>
            <a:r>
              <a:rPr sz="1700" spc="-35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200" dirty="0">
                <a:solidFill>
                  <a:srgbClr val="181818"/>
                </a:solidFill>
                <a:latin typeface="Courier New"/>
                <a:cs typeface="Courier New"/>
              </a:rPr>
              <a:t>0</a:t>
            </a:r>
            <a:r>
              <a:rPr sz="1700" spc="-235" dirty="0">
                <a:solidFill>
                  <a:srgbClr val="181818"/>
                </a:solidFill>
                <a:latin typeface="Courier New"/>
                <a:cs typeface="Courier New"/>
              </a:rPr>
              <a:t>.</a:t>
            </a:r>
            <a:r>
              <a:rPr sz="1700" spc="60" dirty="0">
                <a:solidFill>
                  <a:srgbClr val="181818"/>
                </a:solidFill>
                <a:latin typeface="Courier New"/>
                <a:cs typeface="Courier New"/>
              </a:rPr>
              <a:t>315,</a:t>
            </a:r>
            <a:r>
              <a:rPr sz="1700" spc="-5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23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19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20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9,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16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08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7,</a:t>
            </a:r>
            <a:r>
              <a:rPr sz="1700" spc="-10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20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-19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700" spc="15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3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40" dirty="0">
                <a:solidFill>
                  <a:srgbClr val="080808"/>
                </a:solidFill>
                <a:latin typeface="Courier New"/>
                <a:cs typeface="Courier New"/>
              </a:rPr>
              <a:t>'pa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p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rl':</a:t>
            </a:r>
            <a:r>
              <a:rPr sz="1700" spc="1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55" dirty="0">
                <a:solidFill>
                  <a:srgbClr val="181818"/>
                </a:solidFill>
                <a:latin typeface="Courier New"/>
                <a:cs typeface="Courier New"/>
              </a:rPr>
              <a:t>5</a:t>
            </a:r>
            <a:r>
              <a:rPr sz="1700" spc="90" dirty="0">
                <a:solidFill>
                  <a:srgbClr val="181818"/>
                </a:solidFill>
                <a:latin typeface="Courier New"/>
                <a:cs typeface="Courier New"/>
              </a:rPr>
              <a:t>60,</a:t>
            </a:r>
            <a:r>
              <a:rPr sz="1700" spc="-220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5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6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700" spc="-3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20" dirty="0">
                <a:solidFill>
                  <a:srgbClr val="080808"/>
                </a:solidFill>
                <a:latin typeface="Courier New"/>
                <a:cs typeface="Courier New"/>
              </a:rPr>
              <a:t>9,</a:t>
            </a:r>
            <a:r>
              <a:rPr sz="1700" spc="-2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-20" dirty="0">
                <a:solidFill>
                  <a:srgbClr val="080808"/>
                </a:solidFill>
                <a:latin typeface="Courier New"/>
                <a:cs typeface="Courier New"/>
              </a:rPr>
              <a:t>0</a:t>
            </a:r>
            <a:r>
              <a:rPr sz="1700" spc="100" dirty="0">
                <a:solidFill>
                  <a:srgbClr val="080808"/>
                </a:solidFill>
                <a:latin typeface="Courier New"/>
                <a:cs typeface="Courier New"/>
              </a:rPr>
              <a:t>2,</a:t>
            </a:r>
            <a:r>
              <a:rPr sz="1700" spc="-1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25" dirty="0">
                <a:solidFill>
                  <a:srgbClr val="080808"/>
                </a:solidFill>
                <a:latin typeface="Courier New"/>
                <a:cs typeface="Courier New"/>
              </a:rPr>
              <a:t>7</a:t>
            </a:r>
            <a:r>
              <a:rPr sz="1700" spc="16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2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167640">
              <a:lnSpc>
                <a:spcPct val="100000"/>
              </a:lnSpc>
              <a:spcBef>
                <a:spcPts val="80"/>
              </a:spcBef>
            </a:pPr>
            <a:r>
              <a:rPr sz="1700" spc="40" dirty="0">
                <a:solidFill>
                  <a:srgbClr val="080808"/>
                </a:solidFill>
                <a:latin typeface="Courier New"/>
                <a:cs typeface="Courier New"/>
              </a:rPr>
              <a:t>'pa</a:t>
            </a:r>
            <a:r>
              <a:rPr sz="1700" spc="-355" dirty="0">
                <a:solidFill>
                  <a:srgbClr val="080808"/>
                </a:solidFill>
                <a:latin typeface="Courier New"/>
                <a:cs typeface="Courier New"/>
              </a:rPr>
              <a:t>p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e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r</a:t>
            </a:r>
            <a:r>
              <a:rPr sz="1700" spc="60" dirty="0">
                <a:solidFill>
                  <a:srgbClr val="080808"/>
                </a:solidFill>
                <a:latin typeface="Courier New"/>
                <a:cs typeface="Courier New"/>
              </a:rPr>
              <a:t>2':</a:t>
            </a:r>
            <a:r>
              <a:rPr sz="1700" spc="1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-160" dirty="0">
                <a:solidFill>
                  <a:srgbClr val="181818"/>
                </a:solidFill>
                <a:latin typeface="Courier New"/>
                <a:cs typeface="Courier New"/>
              </a:rPr>
              <a:t>[</a:t>
            </a:r>
            <a:r>
              <a:rPr sz="1700" spc="-15" dirty="0">
                <a:solidFill>
                  <a:srgbClr val="181818"/>
                </a:solidFill>
                <a:latin typeface="Courier New"/>
                <a:cs typeface="Courier New"/>
              </a:rPr>
              <a:t>5</a:t>
            </a:r>
            <a:r>
              <a:rPr sz="1700" spc="90" dirty="0">
                <a:solidFill>
                  <a:srgbClr val="181818"/>
                </a:solidFill>
                <a:latin typeface="Courier New"/>
                <a:cs typeface="Courier New"/>
              </a:rPr>
              <a:t>33,</a:t>
            </a:r>
            <a:r>
              <a:rPr sz="1700" spc="-14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1700" spc="55" dirty="0">
                <a:solidFill>
                  <a:srgbClr val="080808"/>
                </a:solidFill>
                <a:latin typeface="Courier New"/>
                <a:cs typeface="Courier New"/>
              </a:rPr>
              <a:t>4</a:t>
            </a:r>
            <a:r>
              <a:rPr sz="1700" spc="2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5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70" dirty="0">
                <a:solidFill>
                  <a:srgbClr val="080808"/>
                </a:solidFill>
                <a:latin typeface="Courier New"/>
                <a:cs typeface="Courier New"/>
              </a:rPr>
              <a:t>3</a:t>
            </a:r>
            <a:r>
              <a:rPr sz="1700" spc="10" dirty="0">
                <a:solidFill>
                  <a:srgbClr val="080808"/>
                </a:solidFill>
                <a:latin typeface="Courier New"/>
                <a:cs typeface="Courier New"/>
              </a:rPr>
              <a:t>8</a:t>
            </a:r>
            <a:r>
              <a:rPr sz="1700" spc="120" dirty="0">
                <a:solidFill>
                  <a:srgbClr val="080808"/>
                </a:solidFill>
                <a:latin typeface="Courier New"/>
                <a:cs typeface="Courier New"/>
              </a:rPr>
              <a:t>6,</a:t>
            </a:r>
            <a:r>
              <a:rPr sz="1700" spc="-2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50" dirty="0">
                <a:solidFill>
                  <a:srgbClr val="080808"/>
                </a:solidFill>
                <a:latin typeface="Courier New"/>
                <a:cs typeface="Courier New"/>
              </a:rPr>
              <a:t>23</a:t>
            </a:r>
            <a:r>
              <a:rPr sz="1700" spc="180" dirty="0">
                <a:solidFill>
                  <a:srgbClr val="080808"/>
                </a:solidFill>
                <a:latin typeface="Courier New"/>
                <a:cs typeface="Courier New"/>
              </a:rPr>
              <a:t>4</a:t>
            </a:r>
            <a:r>
              <a:rPr sz="1700" spc="2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700" spc="-39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700" spc="90" dirty="0">
                <a:solidFill>
                  <a:srgbClr val="080808"/>
                </a:solidFill>
                <a:latin typeface="Courier New"/>
                <a:cs typeface="Courier New"/>
              </a:rPr>
              <a:t>2</a:t>
            </a:r>
            <a:r>
              <a:rPr sz="1700" spc="110" dirty="0">
                <a:solidFill>
                  <a:srgbClr val="080808"/>
                </a:solidFill>
                <a:latin typeface="Courier New"/>
                <a:cs typeface="Courier New"/>
              </a:rPr>
              <a:t>63</a:t>
            </a:r>
            <a:r>
              <a:rPr sz="1700" spc="-85" dirty="0">
                <a:solidFill>
                  <a:srgbClr val="080808"/>
                </a:solidFill>
                <a:latin typeface="Courier New"/>
                <a:cs typeface="Courier New"/>
              </a:rPr>
              <a:t>]</a:t>
            </a:r>
            <a:r>
              <a:rPr sz="1700" spc="83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6873" y="6117739"/>
            <a:ext cx="109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" dirty="0">
                <a:solidFill>
                  <a:srgbClr val="181818"/>
                </a:solidFill>
                <a:latin typeface="Courier New"/>
                <a:cs typeface="Courier New"/>
              </a:rPr>
              <a:t>'H</a:t>
            </a:r>
            <a:r>
              <a:rPr sz="1700" spc="-225" dirty="0">
                <a:solidFill>
                  <a:srgbClr val="181818"/>
                </a:solidFill>
                <a:latin typeface="Courier New"/>
                <a:cs typeface="Courier New"/>
              </a:rPr>
              <a:t>a</a:t>
            </a:r>
            <a:r>
              <a:rPr sz="1700" spc="-90" dirty="0">
                <a:solidFill>
                  <a:srgbClr val="181818"/>
                </a:solidFill>
                <a:latin typeface="Courier New"/>
                <a:cs typeface="Courier New"/>
              </a:rPr>
              <a:t>z</a:t>
            </a:r>
            <a:r>
              <a:rPr sz="1700" spc="100" dirty="0">
                <a:solidFill>
                  <a:srgbClr val="181818"/>
                </a:solidFill>
                <a:latin typeface="Courier New"/>
                <a:cs typeface="Courier New"/>
              </a:rPr>
              <a:t>e'</a:t>
            </a:r>
            <a:r>
              <a:rPr sz="1700" spc="114" dirty="0">
                <a:solidFill>
                  <a:srgbClr val="181818"/>
                </a:solidFill>
                <a:latin typeface="Courier New"/>
                <a:cs typeface="Courier New"/>
              </a:rPr>
              <a:t>]</a:t>
            </a:r>
            <a:r>
              <a:rPr sz="1700" spc="220" dirty="0">
                <a:solidFill>
                  <a:srgbClr val="181818"/>
                </a:solidFill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8450" y="3797299"/>
            <a:ext cx="3070225" cy="271145"/>
          </a:xfrm>
          <a:custGeom>
            <a:avLst/>
            <a:gdLst/>
            <a:ahLst/>
            <a:cxnLst/>
            <a:rect l="l" t="t" r="r" b="b"/>
            <a:pathLst>
              <a:path w="3070225" h="271145">
                <a:moveTo>
                  <a:pt x="0" y="270817"/>
                </a:moveTo>
                <a:lnTo>
                  <a:pt x="3069640" y="270817"/>
                </a:lnTo>
                <a:lnTo>
                  <a:pt x="3069640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36617" y="3813453"/>
            <a:ext cx="19189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Array 0, 1, 2, …, 4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02479" y="4478144"/>
            <a:ext cx="2981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Con</a:t>
            </a:r>
            <a:r>
              <a:rPr sz="1800" b="1" spc="15" dirty="0">
                <a:solidFill>
                  <a:srgbClr val="EE220C"/>
                </a:solidFill>
                <a:latin typeface="Helvetica Neue"/>
                <a:cs typeface="Helvetica Neue"/>
              </a:rPr>
              <a:t>figu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 the size of </a:t>
            </a:r>
            <a:r>
              <a:rPr sz="1800" b="1" spc="15" dirty="0">
                <a:solidFill>
                  <a:srgbClr val="EE220C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gu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435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49990" y="6096445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6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5"/>
                </a:lnTo>
                <a:lnTo>
                  <a:pt x="901254" y="7400"/>
                </a:lnTo>
                <a:lnTo>
                  <a:pt x="888874" y="10245"/>
                </a:lnTo>
                <a:lnTo>
                  <a:pt x="878678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1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1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8"/>
                </a:moveTo>
                <a:lnTo>
                  <a:pt x="80535" y="9461"/>
                </a:lnTo>
                <a:lnTo>
                  <a:pt x="79236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8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8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1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8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2"/>
                </a:lnTo>
                <a:lnTo>
                  <a:pt x="875689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9" y="11495"/>
                </a:moveTo>
                <a:lnTo>
                  <a:pt x="869741" y="12552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9" y="11495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8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6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6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1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0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37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9" y="11834"/>
                </a:lnTo>
                <a:lnTo>
                  <a:pt x="878438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8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8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6327" y="6034185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6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2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60"/>
                </a:lnTo>
                <a:lnTo>
                  <a:pt x="130421" y="26775"/>
                </a:lnTo>
                <a:lnTo>
                  <a:pt x="131676" y="24370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48603" y="6029478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90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2"/>
                </a:lnTo>
                <a:lnTo>
                  <a:pt x="93397" y="130422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0640" algn="ctr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0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3090" y="6096445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6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5"/>
                </a:lnTo>
                <a:lnTo>
                  <a:pt x="901254" y="7400"/>
                </a:lnTo>
                <a:lnTo>
                  <a:pt x="888874" y="10245"/>
                </a:lnTo>
                <a:lnTo>
                  <a:pt x="878678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1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1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8"/>
                </a:moveTo>
                <a:lnTo>
                  <a:pt x="80535" y="9461"/>
                </a:lnTo>
                <a:lnTo>
                  <a:pt x="79236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8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8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1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8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2"/>
                </a:lnTo>
                <a:lnTo>
                  <a:pt x="875689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9" y="11495"/>
                </a:moveTo>
                <a:lnTo>
                  <a:pt x="869741" y="12552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9" y="11495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8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6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6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1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0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37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9" y="11834"/>
                </a:lnTo>
                <a:lnTo>
                  <a:pt x="878438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8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8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69427" y="6034185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6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2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60"/>
                </a:lnTo>
                <a:lnTo>
                  <a:pt x="130421" y="26775"/>
                </a:lnTo>
                <a:lnTo>
                  <a:pt x="131676" y="24370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1703" y="6029478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90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2"/>
                </a:lnTo>
                <a:lnTo>
                  <a:pt x="93397" y="130422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2050" y="4703291"/>
            <a:ext cx="1313815" cy="271145"/>
          </a:xfrm>
          <a:custGeom>
            <a:avLst/>
            <a:gdLst/>
            <a:ahLst/>
            <a:cxnLst/>
            <a:rect l="l" t="t" r="r" b="b"/>
            <a:pathLst>
              <a:path w="1313814" h="271145">
                <a:moveTo>
                  <a:pt x="0" y="270817"/>
                </a:moveTo>
                <a:lnTo>
                  <a:pt x="1313309" y="270817"/>
                </a:lnTo>
                <a:lnTo>
                  <a:pt x="1313309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71864" y="5598826"/>
            <a:ext cx="563245" cy="49530"/>
          </a:xfrm>
          <a:custGeom>
            <a:avLst/>
            <a:gdLst/>
            <a:ahLst/>
            <a:cxnLst/>
            <a:rect l="l" t="t" r="r" b="b"/>
            <a:pathLst>
              <a:path w="563245" h="49529">
                <a:moveTo>
                  <a:pt x="26994" y="0"/>
                </a:moveTo>
                <a:lnTo>
                  <a:pt x="12328" y="3240"/>
                </a:lnTo>
                <a:lnTo>
                  <a:pt x="2995" y="11654"/>
                </a:lnTo>
                <a:lnTo>
                  <a:pt x="0" y="25610"/>
                </a:lnTo>
                <a:lnTo>
                  <a:pt x="3451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3" y="49336"/>
                </a:lnTo>
                <a:lnTo>
                  <a:pt x="41849" y="47893"/>
                </a:lnTo>
                <a:lnTo>
                  <a:pt x="48495" y="45237"/>
                </a:lnTo>
                <a:lnTo>
                  <a:pt x="56310" y="41930"/>
                </a:lnTo>
                <a:lnTo>
                  <a:pt x="68093" y="38535"/>
                </a:lnTo>
                <a:lnTo>
                  <a:pt x="79188" y="36789"/>
                </a:lnTo>
                <a:lnTo>
                  <a:pt x="75432" y="32188"/>
                </a:lnTo>
                <a:lnTo>
                  <a:pt x="75067" y="17219"/>
                </a:lnTo>
                <a:lnTo>
                  <a:pt x="85588" y="14115"/>
                </a:lnTo>
                <a:lnTo>
                  <a:pt x="85507" y="13895"/>
                </a:lnTo>
                <a:lnTo>
                  <a:pt x="73117" y="8939"/>
                </a:lnTo>
                <a:lnTo>
                  <a:pt x="57953" y="7180"/>
                </a:lnTo>
                <a:lnTo>
                  <a:pt x="47989" y="4133"/>
                </a:lnTo>
                <a:lnTo>
                  <a:pt x="39059" y="1254"/>
                </a:lnTo>
                <a:lnTo>
                  <a:pt x="26994" y="0"/>
                </a:lnTo>
                <a:close/>
              </a:path>
              <a:path w="563245" h="49529">
                <a:moveTo>
                  <a:pt x="536977" y="258"/>
                </a:moveTo>
                <a:lnTo>
                  <a:pt x="531118" y="524"/>
                </a:lnTo>
                <a:lnTo>
                  <a:pt x="523490" y="2050"/>
                </a:lnTo>
                <a:lnTo>
                  <a:pt x="516862" y="4506"/>
                </a:lnTo>
                <a:lnTo>
                  <a:pt x="508596" y="7413"/>
                </a:lnTo>
                <a:lnTo>
                  <a:pt x="496271" y="10246"/>
                </a:lnTo>
                <a:lnTo>
                  <a:pt x="485239" y="11577"/>
                </a:lnTo>
                <a:lnTo>
                  <a:pt x="489303" y="17801"/>
                </a:lnTo>
                <a:lnTo>
                  <a:pt x="488529" y="33491"/>
                </a:lnTo>
                <a:lnTo>
                  <a:pt x="479879" y="35386"/>
                </a:lnTo>
                <a:lnTo>
                  <a:pt x="490867" y="40194"/>
                </a:lnTo>
                <a:lnTo>
                  <a:pt x="507420" y="41476"/>
                </a:lnTo>
                <a:lnTo>
                  <a:pt x="517806" y="43801"/>
                </a:lnTo>
                <a:lnTo>
                  <a:pt x="524954" y="46394"/>
                </a:lnTo>
                <a:lnTo>
                  <a:pt x="531797" y="48481"/>
                </a:lnTo>
                <a:lnTo>
                  <a:pt x="541264" y="49287"/>
                </a:lnTo>
                <a:lnTo>
                  <a:pt x="551824" y="45892"/>
                </a:lnTo>
                <a:lnTo>
                  <a:pt x="559464" y="38039"/>
                </a:lnTo>
                <a:lnTo>
                  <a:pt x="563136" y="25644"/>
                </a:lnTo>
                <a:lnTo>
                  <a:pt x="561791" y="8623"/>
                </a:lnTo>
                <a:lnTo>
                  <a:pt x="550393" y="1695"/>
                </a:lnTo>
                <a:lnTo>
                  <a:pt x="536977" y="258"/>
                </a:lnTo>
                <a:close/>
              </a:path>
              <a:path w="563245" h="49529">
                <a:moveTo>
                  <a:pt x="128902" y="37940"/>
                </a:moveTo>
                <a:lnTo>
                  <a:pt x="118161" y="37940"/>
                </a:lnTo>
                <a:lnTo>
                  <a:pt x="121497" y="41605"/>
                </a:lnTo>
                <a:lnTo>
                  <a:pt x="128902" y="37940"/>
                </a:lnTo>
                <a:close/>
              </a:path>
              <a:path w="563245" h="49529">
                <a:moveTo>
                  <a:pt x="479107" y="35048"/>
                </a:moveTo>
                <a:lnTo>
                  <a:pt x="382801" y="35048"/>
                </a:lnTo>
                <a:lnTo>
                  <a:pt x="396293" y="37245"/>
                </a:lnTo>
                <a:lnTo>
                  <a:pt x="410049" y="40005"/>
                </a:lnTo>
                <a:lnTo>
                  <a:pt x="420958" y="40986"/>
                </a:lnTo>
                <a:lnTo>
                  <a:pt x="434223" y="37745"/>
                </a:lnTo>
                <a:lnTo>
                  <a:pt x="448307" y="35496"/>
                </a:lnTo>
                <a:lnTo>
                  <a:pt x="479377" y="35496"/>
                </a:lnTo>
                <a:lnTo>
                  <a:pt x="479879" y="35386"/>
                </a:lnTo>
                <a:lnTo>
                  <a:pt x="479107" y="35048"/>
                </a:lnTo>
                <a:close/>
              </a:path>
              <a:path w="563245" h="49529">
                <a:moveTo>
                  <a:pt x="104317" y="11476"/>
                </a:moveTo>
                <a:lnTo>
                  <a:pt x="90229" y="12746"/>
                </a:lnTo>
                <a:lnTo>
                  <a:pt x="85588" y="14115"/>
                </a:lnTo>
                <a:lnTo>
                  <a:pt x="89539" y="24845"/>
                </a:lnTo>
                <a:lnTo>
                  <a:pt x="86643" y="35616"/>
                </a:lnTo>
                <a:lnTo>
                  <a:pt x="79188" y="36789"/>
                </a:lnTo>
                <a:lnTo>
                  <a:pt x="82018" y="40255"/>
                </a:lnTo>
                <a:lnTo>
                  <a:pt x="82281" y="40255"/>
                </a:lnTo>
                <a:lnTo>
                  <a:pt x="96090" y="39553"/>
                </a:lnTo>
                <a:lnTo>
                  <a:pt x="107604" y="38583"/>
                </a:lnTo>
                <a:lnTo>
                  <a:pt x="118161" y="37940"/>
                </a:lnTo>
                <a:lnTo>
                  <a:pt x="128902" y="37940"/>
                </a:lnTo>
                <a:lnTo>
                  <a:pt x="129713" y="37538"/>
                </a:lnTo>
                <a:lnTo>
                  <a:pt x="141620" y="35074"/>
                </a:lnTo>
                <a:lnTo>
                  <a:pt x="278853" y="35074"/>
                </a:lnTo>
                <a:lnTo>
                  <a:pt x="276245" y="31852"/>
                </a:lnTo>
                <a:lnTo>
                  <a:pt x="276618" y="16575"/>
                </a:lnTo>
                <a:lnTo>
                  <a:pt x="284179" y="13328"/>
                </a:lnTo>
                <a:lnTo>
                  <a:pt x="283724" y="12605"/>
                </a:lnTo>
                <a:lnTo>
                  <a:pt x="239936" y="12605"/>
                </a:lnTo>
                <a:lnTo>
                  <a:pt x="235259" y="12179"/>
                </a:lnTo>
                <a:lnTo>
                  <a:pt x="216885" y="12179"/>
                </a:lnTo>
                <a:lnTo>
                  <a:pt x="208415" y="11548"/>
                </a:lnTo>
                <a:lnTo>
                  <a:pt x="178488" y="11541"/>
                </a:lnTo>
                <a:lnTo>
                  <a:pt x="115180" y="11541"/>
                </a:lnTo>
                <a:lnTo>
                  <a:pt x="104317" y="11476"/>
                </a:lnTo>
                <a:close/>
              </a:path>
              <a:path w="563245" h="49529">
                <a:moveTo>
                  <a:pt x="301950" y="7789"/>
                </a:moveTo>
                <a:lnTo>
                  <a:pt x="291686" y="10104"/>
                </a:lnTo>
                <a:lnTo>
                  <a:pt x="284179" y="13328"/>
                </a:lnTo>
                <a:lnTo>
                  <a:pt x="287416" y="18472"/>
                </a:lnTo>
                <a:lnTo>
                  <a:pt x="286751" y="34446"/>
                </a:lnTo>
                <a:lnTo>
                  <a:pt x="280060" y="36566"/>
                </a:lnTo>
                <a:lnTo>
                  <a:pt x="283045" y="40255"/>
                </a:lnTo>
                <a:lnTo>
                  <a:pt x="289423" y="40255"/>
                </a:lnTo>
                <a:lnTo>
                  <a:pt x="294445" y="37104"/>
                </a:lnTo>
                <a:lnTo>
                  <a:pt x="316308" y="37104"/>
                </a:lnTo>
                <a:lnTo>
                  <a:pt x="317692" y="36726"/>
                </a:lnTo>
                <a:lnTo>
                  <a:pt x="329908" y="34337"/>
                </a:lnTo>
                <a:lnTo>
                  <a:pt x="478377" y="34337"/>
                </a:lnTo>
                <a:lnTo>
                  <a:pt x="474124" y="23315"/>
                </a:lnTo>
                <a:lnTo>
                  <a:pt x="477137" y="12554"/>
                </a:lnTo>
                <a:lnTo>
                  <a:pt x="483346" y="11805"/>
                </a:lnTo>
                <a:lnTo>
                  <a:pt x="433812" y="11805"/>
                </a:lnTo>
                <a:lnTo>
                  <a:pt x="423040" y="11499"/>
                </a:lnTo>
                <a:lnTo>
                  <a:pt x="367580" y="11499"/>
                </a:lnTo>
                <a:lnTo>
                  <a:pt x="354276" y="9518"/>
                </a:lnTo>
                <a:lnTo>
                  <a:pt x="316016" y="9518"/>
                </a:lnTo>
                <a:lnTo>
                  <a:pt x="301950" y="7789"/>
                </a:lnTo>
                <a:close/>
              </a:path>
              <a:path w="563245" h="49529">
                <a:moveTo>
                  <a:pt x="278853" y="35074"/>
                </a:moveTo>
                <a:lnTo>
                  <a:pt x="141620" y="35074"/>
                </a:lnTo>
                <a:lnTo>
                  <a:pt x="156035" y="36013"/>
                </a:lnTo>
                <a:lnTo>
                  <a:pt x="168711" y="36490"/>
                </a:lnTo>
                <a:lnTo>
                  <a:pt x="182916" y="36822"/>
                </a:lnTo>
                <a:lnTo>
                  <a:pt x="195127" y="37946"/>
                </a:lnTo>
                <a:lnTo>
                  <a:pt x="210753" y="40184"/>
                </a:lnTo>
                <a:lnTo>
                  <a:pt x="236160" y="37825"/>
                </a:lnTo>
                <a:lnTo>
                  <a:pt x="276084" y="37825"/>
                </a:lnTo>
                <a:lnTo>
                  <a:pt x="280036" y="36573"/>
                </a:lnTo>
                <a:lnTo>
                  <a:pt x="278853" y="35074"/>
                </a:lnTo>
                <a:close/>
              </a:path>
              <a:path w="563245" h="49529">
                <a:moveTo>
                  <a:pt x="316308" y="37104"/>
                </a:moveTo>
                <a:lnTo>
                  <a:pt x="294445" y="37104"/>
                </a:lnTo>
                <a:lnTo>
                  <a:pt x="306716" y="39725"/>
                </a:lnTo>
                <a:lnTo>
                  <a:pt x="316308" y="37104"/>
                </a:lnTo>
                <a:close/>
              </a:path>
              <a:path w="563245" h="49529">
                <a:moveTo>
                  <a:pt x="276084" y="37825"/>
                </a:moveTo>
                <a:lnTo>
                  <a:pt x="236160" y="37825"/>
                </a:lnTo>
                <a:lnTo>
                  <a:pt x="248496" y="38241"/>
                </a:lnTo>
                <a:lnTo>
                  <a:pt x="261748" y="39155"/>
                </a:lnTo>
                <a:lnTo>
                  <a:pt x="272568" y="38939"/>
                </a:lnTo>
                <a:lnTo>
                  <a:pt x="276084" y="37825"/>
                </a:lnTo>
                <a:close/>
              </a:path>
              <a:path w="563245" h="49529">
                <a:moveTo>
                  <a:pt x="478377" y="34337"/>
                </a:moveTo>
                <a:lnTo>
                  <a:pt x="329908" y="34337"/>
                </a:lnTo>
                <a:lnTo>
                  <a:pt x="342261" y="35762"/>
                </a:lnTo>
                <a:lnTo>
                  <a:pt x="356177" y="36612"/>
                </a:lnTo>
                <a:lnTo>
                  <a:pt x="365452" y="36836"/>
                </a:lnTo>
                <a:lnTo>
                  <a:pt x="382801" y="35048"/>
                </a:lnTo>
                <a:lnTo>
                  <a:pt x="479107" y="35048"/>
                </a:lnTo>
                <a:lnTo>
                  <a:pt x="478559" y="34808"/>
                </a:lnTo>
                <a:lnTo>
                  <a:pt x="478377" y="34337"/>
                </a:lnTo>
                <a:close/>
              </a:path>
              <a:path w="563245" h="49529">
                <a:moveTo>
                  <a:pt x="85588" y="14115"/>
                </a:moveTo>
                <a:lnTo>
                  <a:pt x="75067" y="17219"/>
                </a:lnTo>
                <a:lnTo>
                  <a:pt x="75432" y="32188"/>
                </a:lnTo>
                <a:lnTo>
                  <a:pt x="79188" y="36789"/>
                </a:lnTo>
                <a:lnTo>
                  <a:pt x="86643" y="35616"/>
                </a:lnTo>
                <a:lnTo>
                  <a:pt x="89539" y="24845"/>
                </a:lnTo>
                <a:lnTo>
                  <a:pt x="85588" y="14115"/>
                </a:lnTo>
                <a:close/>
              </a:path>
              <a:path w="563245" h="49529">
                <a:moveTo>
                  <a:pt x="479377" y="35496"/>
                </a:moveTo>
                <a:lnTo>
                  <a:pt x="448307" y="35496"/>
                </a:lnTo>
                <a:lnTo>
                  <a:pt x="459910" y="36573"/>
                </a:lnTo>
                <a:lnTo>
                  <a:pt x="474207" y="36628"/>
                </a:lnTo>
                <a:lnTo>
                  <a:pt x="479377" y="35496"/>
                </a:lnTo>
                <a:close/>
              </a:path>
              <a:path w="563245" h="49529">
                <a:moveTo>
                  <a:pt x="284179" y="13328"/>
                </a:moveTo>
                <a:lnTo>
                  <a:pt x="276618" y="16575"/>
                </a:lnTo>
                <a:lnTo>
                  <a:pt x="276245" y="31852"/>
                </a:lnTo>
                <a:lnTo>
                  <a:pt x="280060" y="36566"/>
                </a:lnTo>
                <a:lnTo>
                  <a:pt x="286751" y="34446"/>
                </a:lnTo>
                <a:lnTo>
                  <a:pt x="287416" y="18472"/>
                </a:lnTo>
                <a:lnTo>
                  <a:pt x="284179" y="13328"/>
                </a:lnTo>
                <a:close/>
              </a:path>
              <a:path w="563245" h="49529">
                <a:moveTo>
                  <a:pt x="485239" y="11577"/>
                </a:moveTo>
                <a:lnTo>
                  <a:pt x="477137" y="12554"/>
                </a:lnTo>
                <a:lnTo>
                  <a:pt x="474124" y="23315"/>
                </a:lnTo>
                <a:lnTo>
                  <a:pt x="478559" y="34808"/>
                </a:lnTo>
                <a:lnTo>
                  <a:pt x="479879" y="35386"/>
                </a:lnTo>
                <a:lnTo>
                  <a:pt x="488529" y="33491"/>
                </a:lnTo>
                <a:lnTo>
                  <a:pt x="489303" y="17801"/>
                </a:lnTo>
                <a:lnTo>
                  <a:pt x="485239" y="11577"/>
                </a:lnTo>
                <a:close/>
              </a:path>
              <a:path w="563245" h="49529">
                <a:moveTo>
                  <a:pt x="263637" y="9486"/>
                </a:moveTo>
                <a:lnTo>
                  <a:pt x="252147" y="10415"/>
                </a:lnTo>
                <a:lnTo>
                  <a:pt x="239936" y="12605"/>
                </a:lnTo>
                <a:lnTo>
                  <a:pt x="283724" y="12605"/>
                </a:lnTo>
                <a:lnTo>
                  <a:pt x="283481" y="12219"/>
                </a:lnTo>
                <a:lnTo>
                  <a:pt x="269849" y="12219"/>
                </a:lnTo>
                <a:lnTo>
                  <a:pt x="263637" y="9486"/>
                </a:lnTo>
                <a:close/>
              </a:path>
              <a:path w="563245" h="49529">
                <a:moveTo>
                  <a:pt x="281578" y="9196"/>
                </a:moveTo>
                <a:lnTo>
                  <a:pt x="273220" y="9196"/>
                </a:lnTo>
                <a:lnTo>
                  <a:pt x="269849" y="12219"/>
                </a:lnTo>
                <a:lnTo>
                  <a:pt x="283481" y="12219"/>
                </a:lnTo>
                <a:lnTo>
                  <a:pt x="281578" y="9196"/>
                </a:lnTo>
                <a:close/>
              </a:path>
              <a:path w="563245" h="49529">
                <a:moveTo>
                  <a:pt x="227913" y="10225"/>
                </a:moveTo>
                <a:lnTo>
                  <a:pt x="216885" y="12179"/>
                </a:lnTo>
                <a:lnTo>
                  <a:pt x="235259" y="12179"/>
                </a:lnTo>
                <a:lnTo>
                  <a:pt x="232861" y="11961"/>
                </a:lnTo>
                <a:lnTo>
                  <a:pt x="227913" y="10225"/>
                </a:lnTo>
                <a:close/>
              </a:path>
              <a:path w="563245" h="49529">
                <a:moveTo>
                  <a:pt x="447193" y="10142"/>
                </a:moveTo>
                <a:lnTo>
                  <a:pt x="433812" y="11805"/>
                </a:lnTo>
                <a:lnTo>
                  <a:pt x="483346" y="11805"/>
                </a:lnTo>
                <a:lnTo>
                  <a:pt x="485239" y="11577"/>
                </a:lnTo>
                <a:lnTo>
                  <a:pt x="484903" y="11062"/>
                </a:lnTo>
                <a:lnTo>
                  <a:pt x="469226" y="11062"/>
                </a:lnTo>
                <a:lnTo>
                  <a:pt x="460231" y="10890"/>
                </a:lnTo>
                <a:lnTo>
                  <a:pt x="447193" y="10142"/>
                </a:lnTo>
                <a:close/>
              </a:path>
              <a:path w="563245" h="49529">
                <a:moveTo>
                  <a:pt x="195947" y="10452"/>
                </a:moveTo>
                <a:lnTo>
                  <a:pt x="178557" y="11548"/>
                </a:lnTo>
                <a:lnTo>
                  <a:pt x="208415" y="11548"/>
                </a:lnTo>
                <a:lnTo>
                  <a:pt x="195947" y="10452"/>
                </a:lnTo>
                <a:close/>
              </a:path>
              <a:path w="563245" h="49529">
                <a:moveTo>
                  <a:pt x="154285" y="8889"/>
                </a:moveTo>
                <a:lnTo>
                  <a:pt x="143229" y="9486"/>
                </a:lnTo>
                <a:lnTo>
                  <a:pt x="115180" y="11541"/>
                </a:lnTo>
                <a:lnTo>
                  <a:pt x="178488" y="11541"/>
                </a:lnTo>
                <a:lnTo>
                  <a:pt x="159492" y="9484"/>
                </a:lnTo>
                <a:lnTo>
                  <a:pt x="154285" y="8889"/>
                </a:lnTo>
                <a:close/>
              </a:path>
              <a:path w="563245" h="49529">
                <a:moveTo>
                  <a:pt x="393327" y="10268"/>
                </a:moveTo>
                <a:lnTo>
                  <a:pt x="379147" y="11344"/>
                </a:lnTo>
                <a:lnTo>
                  <a:pt x="367580" y="11499"/>
                </a:lnTo>
                <a:lnTo>
                  <a:pt x="423040" y="11499"/>
                </a:lnTo>
                <a:lnTo>
                  <a:pt x="408803" y="10656"/>
                </a:lnTo>
                <a:lnTo>
                  <a:pt x="393327" y="10268"/>
                </a:lnTo>
                <a:close/>
              </a:path>
              <a:path w="563245" h="49529">
                <a:moveTo>
                  <a:pt x="483559" y="9003"/>
                </a:moveTo>
                <a:lnTo>
                  <a:pt x="472195" y="9003"/>
                </a:lnTo>
                <a:lnTo>
                  <a:pt x="469226" y="11062"/>
                </a:lnTo>
                <a:lnTo>
                  <a:pt x="484903" y="11062"/>
                </a:lnTo>
                <a:lnTo>
                  <a:pt x="483559" y="9003"/>
                </a:lnTo>
                <a:close/>
              </a:path>
              <a:path w="563245" h="49529">
                <a:moveTo>
                  <a:pt x="338657" y="7413"/>
                </a:moveTo>
                <a:lnTo>
                  <a:pt x="326735" y="9093"/>
                </a:lnTo>
                <a:lnTo>
                  <a:pt x="316016" y="9518"/>
                </a:lnTo>
                <a:lnTo>
                  <a:pt x="354276" y="9518"/>
                </a:lnTo>
                <a:lnTo>
                  <a:pt x="351684" y="9132"/>
                </a:lnTo>
                <a:lnTo>
                  <a:pt x="338657" y="741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88203" y="55365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7"/>
                </a:moveTo>
                <a:lnTo>
                  <a:pt x="3242" y="92560"/>
                </a:lnTo>
                <a:lnTo>
                  <a:pt x="8031" y="99352"/>
                </a:lnTo>
                <a:lnTo>
                  <a:pt x="20015" y="104651"/>
                </a:lnTo>
                <a:lnTo>
                  <a:pt x="33502" y="111017"/>
                </a:lnTo>
                <a:lnTo>
                  <a:pt x="44717" y="118966"/>
                </a:lnTo>
                <a:lnTo>
                  <a:pt x="56929" y="128181"/>
                </a:lnTo>
                <a:lnTo>
                  <a:pt x="66655" y="136646"/>
                </a:lnTo>
                <a:lnTo>
                  <a:pt x="76568" y="142679"/>
                </a:lnTo>
                <a:lnTo>
                  <a:pt x="89905" y="149410"/>
                </a:lnTo>
                <a:lnTo>
                  <a:pt x="99299" y="157327"/>
                </a:lnTo>
                <a:lnTo>
                  <a:pt x="108298" y="167315"/>
                </a:lnTo>
                <a:lnTo>
                  <a:pt x="118637" y="176903"/>
                </a:lnTo>
                <a:lnTo>
                  <a:pt x="128435" y="178741"/>
                </a:lnTo>
                <a:lnTo>
                  <a:pt x="134814" y="176753"/>
                </a:lnTo>
                <a:lnTo>
                  <a:pt x="136488" y="166399"/>
                </a:lnTo>
                <a:lnTo>
                  <a:pt x="133245" y="156881"/>
                </a:lnTo>
                <a:lnTo>
                  <a:pt x="130003" y="147260"/>
                </a:lnTo>
                <a:lnTo>
                  <a:pt x="133245" y="140042"/>
                </a:lnTo>
                <a:lnTo>
                  <a:pt x="131991" y="133350"/>
                </a:lnTo>
                <a:lnTo>
                  <a:pt x="130840" y="126551"/>
                </a:lnTo>
                <a:lnTo>
                  <a:pt x="133245" y="125714"/>
                </a:lnTo>
                <a:lnTo>
                  <a:pt x="135390" y="108603"/>
                </a:lnTo>
                <a:lnTo>
                  <a:pt x="136285" y="101628"/>
                </a:lnTo>
                <a:lnTo>
                  <a:pt x="138893" y="91828"/>
                </a:lnTo>
                <a:lnTo>
                  <a:pt x="142449" y="79068"/>
                </a:lnTo>
                <a:lnTo>
                  <a:pt x="135651" y="75930"/>
                </a:lnTo>
                <a:lnTo>
                  <a:pt x="2824" y="75826"/>
                </a:lnTo>
                <a:lnTo>
                  <a:pt x="0" y="75407"/>
                </a:lnTo>
                <a:close/>
              </a:path>
              <a:path w="142875" h="179070">
                <a:moveTo>
                  <a:pt x="15584" y="70283"/>
                </a:moveTo>
                <a:lnTo>
                  <a:pt x="9203" y="73106"/>
                </a:lnTo>
                <a:lnTo>
                  <a:pt x="2824" y="75826"/>
                </a:lnTo>
                <a:lnTo>
                  <a:pt x="135651" y="75826"/>
                </a:lnTo>
                <a:lnTo>
                  <a:pt x="135651" y="70387"/>
                </a:lnTo>
                <a:lnTo>
                  <a:pt x="16001" y="70387"/>
                </a:lnTo>
                <a:lnTo>
                  <a:pt x="15584" y="70283"/>
                </a:lnTo>
                <a:close/>
              </a:path>
              <a:path w="142875" h="179070">
                <a:moveTo>
                  <a:pt x="121323" y="0"/>
                </a:moveTo>
                <a:lnTo>
                  <a:pt x="114942" y="1045"/>
                </a:lnTo>
                <a:lnTo>
                  <a:pt x="105738" y="12446"/>
                </a:lnTo>
                <a:lnTo>
                  <a:pt x="100091" y="22067"/>
                </a:lnTo>
                <a:lnTo>
                  <a:pt x="92561" y="22800"/>
                </a:lnTo>
                <a:lnTo>
                  <a:pt x="87749" y="27193"/>
                </a:lnTo>
                <a:lnTo>
                  <a:pt x="83042" y="31584"/>
                </a:lnTo>
                <a:lnTo>
                  <a:pt x="79800" y="36396"/>
                </a:lnTo>
                <a:lnTo>
                  <a:pt x="66309" y="38069"/>
                </a:lnTo>
                <a:lnTo>
                  <a:pt x="61812" y="48319"/>
                </a:lnTo>
                <a:lnTo>
                  <a:pt x="49052" y="48319"/>
                </a:lnTo>
                <a:lnTo>
                  <a:pt x="39115" y="58778"/>
                </a:lnTo>
                <a:lnTo>
                  <a:pt x="30331" y="63588"/>
                </a:lnTo>
                <a:lnTo>
                  <a:pt x="32003" y="69865"/>
                </a:lnTo>
                <a:lnTo>
                  <a:pt x="24055" y="70073"/>
                </a:lnTo>
                <a:lnTo>
                  <a:pt x="16001" y="70387"/>
                </a:lnTo>
                <a:lnTo>
                  <a:pt x="135651" y="70387"/>
                </a:lnTo>
                <a:lnTo>
                  <a:pt x="135651" y="68714"/>
                </a:lnTo>
                <a:lnTo>
                  <a:pt x="134082" y="59510"/>
                </a:lnTo>
                <a:lnTo>
                  <a:pt x="133245" y="42776"/>
                </a:lnTo>
                <a:lnTo>
                  <a:pt x="135233" y="39533"/>
                </a:lnTo>
                <a:lnTo>
                  <a:pt x="132826" y="33258"/>
                </a:lnTo>
                <a:lnTo>
                  <a:pt x="130421" y="26774"/>
                </a:lnTo>
                <a:lnTo>
                  <a:pt x="131677" y="24368"/>
                </a:lnTo>
                <a:lnTo>
                  <a:pt x="135381" y="14346"/>
                </a:lnTo>
                <a:lnTo>
                  <a:pt x="131085" y="3805"/>
                </a:lnTo>
                <a:lnTo>
                  <a:pt x="1213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99589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Courier"/>
                <a:cs typeface="Courier"/>
              </a:rPr>
              <a:t>-0.5*width</a:t>
            </a:r>
            <a:endParaRPr sz="1800">
              <a:latin typeface="Courier"/>
              <a:cs typeface="Courier"/>
            </a:endParaRPr>
          </a:p>
          <a:p>
            <a:pPr marL="748030">
              <a:lnSpc>
                <a:spcPct val="100000"/>
              </a:lnSpc>
              <a:spcBef>
                <a:spcPts val="705"/>
              </a:spcBef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8228" y="4913252"/>
            <a:ext cx="3704084" cy="324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6850" y="4991100"/>
            <a:ext cx="3450590" cy="2995930"/>
          </a:xfrm>
          <a:custGeom>
            <a:avLst/>
            <a:gdLst/>
            <a:ahLst/>
            <a:cxnLst/>
            <a:rect l="l" t="t" r="r" b="b"/>
            <a:pathLst>
              <a:path w="3450590" h="2995929">
                <a:moveTo>
                  <a:pt x="0" y="2995364"/>
                </a:moveTo>
                <a:lnTo>
                  <a:pt x="3450084" y="2995364"/>
                </a:lnTo>
                <a:lnTo>
                  <a:pt x="3450084" y="0"/>
                </a:lnTo>
                <a:lnTo>
                  <a:pt x="0" y="0"/>
                </a:lnTo>
                <a:lnTo>
                  <a:pt x="0" y="2995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050" y="7391400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>
                <a:moveTo>
                  <a:pt x="0" y="0"/>
                </a:moveTo>
                <a:lnTo>
                  <a:pt x="27896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9191" y="7429500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072" y="6301159"/>
            <a:ext cx="1170305" cy="1076325"/>
          </a:xfrm>
          <a:custGeom>
            <a:avLst/>
            <a:gdLst/>
            <a:ahLst/>
            <a:cxnLst/>
            <a:rect l="l" t="t" r="r" b="b"/>
            <a:pathLst>
              <a:path w="1170304" h="1076325">
                <a:moveTo>
                  <a:pt x="0" y="1075729"/>
                </a:moveTo>
                <a:lnTo>
                  <a:pt x="1170235" y="1075729"/>
                </a:lnTo>
                <a:lnTo>
                  <a:pt x="1170235" y="0"/>
                </a:lnTo>
                <a:lnTo>
                  <a:pt x="0" y="0"/>
                </a:lnTo>
                <a:lnTo>
                  <a:pt x="0" y="107572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9590" y="5885927"/>
            <a:ext cx="956310" cy="49530"/>
          </a:xfrm>
          <a:custGeom>
            <a:avLst/>
            <a:gdLst/>
            <a:ahLst/>
            <a:cxnLst/>
            <a:rect l="l" t="t" r="r" b="b"/>
            <a:pathLst>
              <a:path w="956309" h="49529">
                <a:moveTo>
                  <a:pt x="26994" y="0"/>
                </a:moveTo>
                <a:lnTo>
                  <a:pt x="12327" y="3239"/>
                </a:lnTo>
                <a:lnTo>
                  <a:pt x="2994" y="11653"/>
                </a:lnTo>
                <a:lnTo>
                  <a:pt x="0" y="25610"/>
                </a:lnTo>
                <a:lnTo>
                  <a:pt x="3452" y="38956"/>
                </a:lnTo>
                <a:lnTo>
                  <a:pt x="13064" y="46852"/>
                </a:lnTo>
                <a:lnTo>
                  <a:pt x="29815" y="49450"/>
                </a:lnTo>
                <a:lnTo>
                  <a:pt x="33570" y="49336"/>
                </a:lnTo>
                <a:lnTo>
                  <a:pt x="41847" y="47893"/>
                </a:lnTo>
                <a:lnTo>
                  <a:pt x="48493" y="45237"/>
                </a:lnTo>
                <a:lnTo>
                  <a:pt x="56308" y="41930"/>
                </a:lnTo>
                <a:lnTo>
                  <a:pt x="68091" y="38536"/>
                </a:lnTo>
                <a:lnTo>
                  <a:pt x="78931" y="36829"/>
                </a:lnTo>
                <a:lnTo>
                  <a:pt x="74619" y="33075"/>
                </a:lnTo>
                <a:lnTo>
                  <a:pt x="74064" y="19047"/>
                </a:lnTo>
                <a:lnTo>
                  <a:pt x="79175" y="11474"/>
                </a:lnTo>
                <a:lnTo>
                  <a:pt x="73118" y="8939"/>
                </a:lnTo>
                <a:lnTo>
                  <a:pt x="57953" y="7180"/>
                </a:lnTo>
                <a:lnTo>
                  <a:pt x="47989" y="4132"/>
                </a:lnTo>
                <a:lnTo>
                  <a:pt x="39059" y="1253"/>
                </a:lnTo>
                <a:lnTo>
                  <a:pt x="26994" y="0"/>
                </a:lnTo>
                <a:close/>
              </a:path>
              <a:path w="956309" h="49529">
                <a:moveTo>
                  <a:pt x="929578" y="258"/>
                </a:moveTo>
                <a:lnTo>
                  <a:pt x="923721" y="524"/>
                </a:lnTo>
                <a:lnTo>
                  <a:pt x="916092" y="2050"/>
                </a:lnTo>
                <a:lnTo>
                  <a:pt x="909465" y="4504"/>
                </a:lnTo>
                <a:lnTo>
                  <a:pt x="901254" y="7399"/>
                </a:lnTo>
                <a:lnTo>
                  <a:pt x="888874" y="10244"/>
                </a:lnTo>
                <a:lnTo>
                  <a:pt x="878671" y="11474"/>
                </a:lnTo>
                <a:lnTo>
                  <a:pt x="883376" y="16584"/>
                </a:lnTo>
                <a:lnTo>
                  <a:pt x="883458" y="31081"/>
                </a:lnTo>
                <a:lnTo>
                  <a:pt x="877886" y="37750"/>
                </a:lnTo>
                <a:lnTo>
                  <a:pt x="883465" y="40193"/>
                </a:lnTo>
                <a:lnTo>
                  <a:pt x="900020" y="41475"/>
                </a:lnTo>
                <a:lnTo>
                  <a:pt x="910407" y="43800"/>
                </a:lnTo>
                <a:lnTo>
                  <a:pt x="917556" y="46394"/>
                </a:lnTo>
                <a:lnTo>
                  <a:pt x="924398" y="48481"/>
                </a:lnTo>
                <a:lnTo>
                  <a:pt x="933866" y="49287"/>
                </a:lnTo>
                <a:lnTo>
                  <a:pt x="944426" y="45892"/>
                </a:lnTo>
                <a:lnTo>
                  <a:pt x="952069" y="38028"/>
                </a:lnTo>
                <a:lnTo>
                  <a:pt x="955737" y="25643"/>
                </a:lnTo>
                <a:lnTo>
                  <a:pt x="954392" y="8622"/>
                </a:lnTo>
                <a:lnTo>
                  <a:pt x="942994" y="1695"/>
                </a:lnTo>
                <a:lnTo>
                  <a:pt x="929578" y="258"/>
                </a:lnTo>
                <a:close/>
              </a:path>
              <a:path w="956309" h="49529">
                <a:moveTo>
                  <a:pt x="871332" y="34882"/>
                </a:moveTo>
                <a:lnTo>
                  <a:pt x="736277" y="34882"/>
                </a:lnTo>
                <a:lnTo>
                  <a:pt x="749880" y="35714"/>
                </a:lnTo>
                <a:lnTo>
                  <a:pt x="764932" y="38142"/>
                </a:lnTo>
                <a:lnTo>
                  <a:pt x="778227" y="40685"/>
                </a:lnTo>
                <a:lnTo>
                  <a:pt x="786557" y="41861"/>
                </a:lnTo>
                <a:lnTo>
                  <a:pt x="797489" y="40254"/>
                </a:lnTo>
                <a:lnTo>
                  <a:pt x="811958" y="37255"/>
                </a:lnTo>
                <a:lnTo>
                  <a:pt x="824194" y="35252"/>
                </a:lnTo>
                <a:lnTo>
                  <a:pt x="872179" y="35252"/>
                </a:lnTo>
                <a:lnTo>
                  <a:pt x="871332" y="34882"/>
                </a:lnTo>
                <a:close/>
              </a:path>
              <a:path w="956309" h="49529">
                <a:moveTo>
                  <a:pt x="200976" y="38581"/>
                </a:moveTo>
                <a:lnTo>
                  <a:pt x="142403" y="38581"/>
                </a:lnTo>
                <a:lnTo>
                  <a:pt x="157703" y="40586"/>
                </a:lnTo>
                <a:lnTo>
                  <a:pt x="167716" y="39847"/>
                </a:lnTo>
                <a:lnTo>
                  <a:pt x="185912" y="39847"/>
                </a:lnTo>
                <a:lnTo>
                  <a:pt x="199795" y="38915"/>
                </a:lnTo>
                <a:lnTo>
                  <a:pt x="200976" y="38581"/>
                </a:lnTo>
                <a:close/>
              </a:path>
              <a:path w="956309" h="49529">
                <a:moveTo>
                  <a:pt x="89952" y="9067"/>
                </a:moveTo>
                <a:lnTo>
                  <a:pt x="80534" y="9460"/>
                </a:lnTo>
                <a:lnTo>
                  <a:pt x="79235" y="11386"/>
                </a:lnTo>
                <a:lnTo>
                  <a:pt x="85507" y="13895"/>
                </a:lnTo>
                <a:lnTo>
                  <a:pt x="89538" y="24845"/>
                </a:lnTo>
                <a:lnTo>
                  <a:pt x="86642" y="35616"/>
                </a:lnTo>
                <a:lnTo>
                  <a:pt x="78931" y="36829"/>
                </a:lnTo>
                <a:lnTo>
                  <a:pt x="82878" y="40265"/>
                </a:lnTo>
                <a:lnTo>
                  <a:pt x="94103" y="38697"/>
                </a:lnTo>
                <a:lnTo>
                  <a:pt x="141071" y="38697"/>
                </a:lnTo>
                <a:lnTo>
                  <a:pt x="142403" y="38581"/>
                </a:lnTo>
                <a:lnTo>
                  <a:pt x="200976" y="38581"/>
                </a:lnTo>
                <a:lnTo>
                  <a:pt x="208947" y="36334"/>
                </a:lnTo>
                <a:lnTo>
                  <a:pt x="215781" y="35276"/>
                </a:lnTo>
                <a:lnTo>
                  <a:pt x="229792" y="34500"/>
                </a:lnTo>
                <a:lnTo>
                  <a:pt x="340548" y="34500"/>
                </a:lnTo>
                <a:lnTo>
                  <a:pt x="339428" y="33580"/>
                </a:lnTo>
                <a:lnTo>
                  <a:pt x="337759" y="20208"/>
                </a:lnTo>
                <a:lnTo>
                  <a:pt x="341849" y="13157"/>
                </a:lnTo>
                <a:lnTo>
                  <a:pt x="235188" y="13157"/>
                </a:lnTo>
                <a:lnTo>
                  <a:pt x="229695" y="12410"/>
                </a:lnTo>
                <a:lnTo>
                  <a:pt x="96405" y="12410"/>
                </a:lnTo>
                <a:lnTo>
                  <a:pt x="89952" y="9067"/>
                </a:lnTo>
                <a:close/>
              </a:path>
              <a:path w="956309" h="49529">
                <a:moveTo>
                  <a:pt x="342663" y="36237"/>
                </a:moveTo>
                <a:lnTo>
                  <a:pt x="303415" y="36237"/>
                </a:lnTo>
                <a:lnTo>
                  <a:pt x="329567" y="39384"/>
                </a:lnTo>
                <a:lnTo>
                  <a:pt x="343733" y="40254"/>
                </a:lnTo>
                <a:lnTo>
                  <a:pt x="346563" y="39440"/>
                </a:lnTo>
                <a:lnTo>
                  <a:pt x="342663" y="36237"/>
                </a:lnTo>
                <a:close/>
              </a:path>
              <a:path w="956309" h="49529">
                <a:moveTo>
                  <a:pt x="357876" y="10007"/>
                </a:moveTo>
                <a:lnTo>
                  <a:pt x="343616" y="10111"/>
                </a:lnTo>
                <a:lnTo>
                  <a:pt x="352170" y="15631"/>
                </a:lnTo>
                <a:lnTo>
                  <a:pt x="354102" y="28564"/>
                </a:lnTo>
                <a:lnTo>
                  <a:pt x="348510" y="38778"/>
                </a:lnTo>
                <a:lnTo>
                  <a:pt x="348386" y="38915"/>
                </a:lnTo>
                <a:lnTo>
                  <a:pt x="346768" y="39381"/>
                </a:lnTo>
                <a:lnTo>
                  <a:pt x="346685" y="39540"/>
                </a:lnTo>
                <a:lnTo>
                  <a:pt x="347553" y="40254"/>
                </a:lnTo>
                <a:lnTo>
                  <a:pt x="357364" y="40026"/>
                </a:lnTo>
                <a:lnTo>
                  <a:pt x="368491" y="39381"/>
                </a:lnTo>
                <a:lnTo>
                  <a:pt x="382003" y="38551"/>
                </a:lnTo>
                <a:lnTo>
                  <a:pt x="407397" y="38551"/>
                </a:lnTo>
                <a:lnTo>
                  <a:pt x="415704" y="36334"/>
                </a:lnTo>
                <a:lnTo>
                  <a:pt x="429203" y="34859"/>
                </a:lnTo>
                <a:lnTo>
                  <a:pt x="608253" y="34859"/>
                </a:lnTo>
                <a:lnTo>
                  <a:pt x="607099" y="34369"/>
                </a:lnTo>
                <a:lnTo>
                  <a:pt x="603110" y="22607"/>
                </a:lnTo>
                <a:lnTo>
                  <a:pt x="606313" y="12198"/>
                </a:lnTo>
                <a:lnTo>
                  <a:pt x="550808" y="12198"/>
                </a:lnTo>
                <a:lnTo>
                  <a:pt x="550595" y="12181"/>
                </a:lnTo>
                <a:lnTo>
                  <a:pt x="525047" y="12181"/>
                </a:lnTo>
                <a:lnTo>
                  <a:pt x="515388" y="11572"/>
                </a:lnTo>
                <a:lnTo>
                  <a:pt x="475043" y="11572"/>
                </a:lnTo>
                <a:lnTo>
                  <a:pt x="474053" y="11511"/>
                </a:lnTo>
                <a:lnTo>
                  <a:pt x="395302" y="11508"/>
                </a:lnTo>
                <a:lnTo>
                  <a:pt x="386000" y="11310"/>
                </a:lnTo>
                <a:lnTo>
                  <a:pt x="372746" y="10608"/>
                </a:lnTo>
                <a:lnTo>
                  <a:pt x="357876" y="10007"/>
                </a:lnTo>
                <a:close/>
              </a:path>
              <a:path w="956309" h="49529">
                <a:moveTo>
                  <a:pt x="872179" y="35252"/>
                </a:moveTo>
                <a:lnTo>
                  <a:pt x="824194" y="35252"/>
                </a:lnTo>
                <a:lnTo>
                  <a:pt x="834298" y="36012"/>
                </a:lnTo>
                <a:lnTo>
                  <a:pt x="848219" y="37715"/>
                </a:lnTo>
                <a:lnTo>
                  <a:pt x="863060" y="39405"/>
                </a:lnTo>
                <a:lnTo>
                  <a:pt x="875903" y="40123"/>
                </a:lnTo>
                <a:lnTo>
                  <a:pt x="877830" y="37816"/>
                </a:lnTo>
                <a:lnTo>
                  <a:pt x="872179" y="35252"/>
                </a:lnTo>
                <a:close/>
              </a:path>
              <a:path w="956309" h="49529">
                <a:moveTo>
                  <a:pt x="608253" y="34859"/>
                </a:moveTo>
                <a:lnTo>
                  <a:pt x="429203" y="34859"/>
                </a:lnTo>
                <a:lnTo>
                  <a:pt x="443472" y="35871"/>
                </a:lnTo>
                <a:lnTo>
                  <a:pt x="454503" y="36425"/>
                </a:lnTo>
                <a:lnTo>
                  <a:pt x="468420" y="36592"/>
                </a:lnTo>
                <a:lnTo>
                  <a:pt x="483635" y="37009"/>
                </a:lnTo>
                <a:lnTo>
                  <a:pt x="497276" y="38049"/>
                </a:lnTo>
                <a:lnTo>
                  <a:pt x="511521" y="39807"/>
                </a:lnTo>
                <a:lnTo>
                  <a:pt x="523858" y="39968"/>
                </a:lnTo>
                <a:lnTo>
                  <a:pt x="536882" y="38669"/>
                </a:lnTo>
                <a:lnTo>
                  <a:pt x="549335" y="37816"/>
                </a:lnTo>
                <a:lnTo>
                  <a:pt x="614261" y="37816"/>
                </a:lnTo>
                <a:lnTo>
                  <a:pt x="614407" y="37471"/>
                </a:lnTo>
                <a:lnTo>
                  <a:pt x="608253" y="34859"/>
                </a:lnTo>
                <a:close/>
              </a:path>
              <a:path w="956309" h="49529">
                <a:moveTo>
                  <a:pt x="185912" y="39847"/>
                </a:moveTo>
                <a:lnTo>
                  <a:pt x="167716" y="39847"/>
                </a:lnTo>
                <a:lnTo>
                  <a:pt x="184404" y="39948"/>
                </a:lnTo>
                <a:lnTo>
                  <a:pt x="185912" y="39847"/>
                </a:lnTo>
                <a:close/>
              </a:path>
              <a:path w="956309" h="49529">
                <a:moveTo>
                  <a:pt x="614261" y="37816"/>
                </a:moveTo>
                <a:lnTo>
                  <a:pt x="549335" y="37816"/>
                </a:lnTo>
                <a:lnTo>
                  <a:pt x="560524" y="38028"/>
                </a:lnTo>
                <a:lnTo>
                  <a:pt x="573236" y="38551"/>
                </a:lnTo>
                <a:lnTo>
                  <a:pt x="587923" y="39384"/>
                </a:lnTo>
                <a:lnTo>
                  <a:pt x="599777" y="39740"/>
                </a:lnTo>
                <a:lnTo>
                  <a:pt x="613640" y="39280"/>
                </a:lnTo>
                <a:lnTo>
                  <a:pt x="614261" y="37816"/>
                </a:lnTo>
                <a:close/>
              </a:path>
              <a:path w="956309" h="49529">
                <a:moveTo>
                  <a:pt x="633442" y="7966"/>
                </a:moveTo>
                <a:lnTo>
                  <a:pt x="621886" y="9483"/>
                </a:lnTo>
                <a:lnTo>
                  <a:pt x="607324" y="11819"/>
                </a:lnTo>
                <a:lnTo>
                  <a:pt x="614850" y="16024"/>
                </a:lnTo>
                <a:lnTo>
                  <a:pt x="617873" y="29299"/>
                </a:lnTo>
                <a:lnTo>
                  <a:pt x="614407" y="37471"/>
                </a:lnTo>
                <a:lnTo>
                  <a:pt x="619545" y="39652"/>
                </a:lnTo>
                <a:lnTo>
                  <a:pt x="630524" y="38616"/>
                </a:lnTo>
                <a:lnTo>
                  <a:pt x="650375" y="38616"/>
                </a:lnTo>
                <a:lnTo>
                  <a:pt x="659387" y="36004"/>
                </a:lnTo>
                <a:lnTo>
                  <a:pt x="671146" y="34099"/>
                </a:lnTo>
                <a:lnTo>
                  <a:pt x="870886" y="34099"/>
                </a:lnTo>
                <a:lnTo>
                  <a:pt x="866725" y="23312"/>
                </a:lnTo>
                <a:lnTo>
                  <a:pt x="869741" y="12551"/>
                </a:lnTo>
                <a:lnTo>
                  <a:pt x="875683" y="11834"/>
                </a:lnTo>
                <a:lnTo>
                  <a:pt x="807116" y="11834"/>
                </a:lnTo>
                <a:lnTo>
                  <a:pt x="802123" y="11681"/>
                </a:lnTo>
                <a:lnTo>
                  <a:pt x="723305" y="11681"/>
                </a:lnTo>
                <a:lnTo>
                  <a:pt x="708731" y="10132"/>
                </a:lnTo>
                <a:lnTo>
                  <a:pt x="707339" y="9922"/>
                </a:lnTo>
                <a:lnTo>
                  <a:pt x="661331" y="9919"/>
                </a:lnTo>
                <a:lnTo>
                  <a:pt x="653149" y="9299"/>
                </a:lnTo>
                <a:lnTo>
                  <a:pt x="633442" y="7966"/>
                </a:lnTo>
                <a:close/>
              </a:path>
              <a:path w="956309" h="49529">
                <a:moveTo>
                  <a:pt x="407397" y="38551"/>
                </a:moveTo>
                <a:lnTo>
                  <a:pt x="382003" y="38551"/>
                </a:lnTo>
                <a:lnTo>
                  <a:pt x="396622" y="39540"/>
                </a:lnTo>
                <a:lnTo>
                  <a:pt x="406145" y="38885"/>
                </a:lnTo>
                <a:lnTo>
                  <a:pt x="407397" y="38551"/>
                </a:lnTo>
                <a:close/>
              </a:path>
              <a:path w="956309" h="49529">
                <a:moveTo>
                  <a:pt x="343593" y="10151"/>
                </a:moveTo>
                <a:lnTo>
                  <a:pt x="337759" y="20208"/>
                </a:lnTo>
                <a:lnTo>
                  <a:pt x="339428" y="33580"/>
                </a:lnTo>
                <a:lnTo>
                  <a:pt x="346563" y="39440"/>
                </a:lnTo>
                <a:lnTo>
                  <a:pt x="348386" y="38915"/>
                </a:lnTo>
                <a:lnTo>
                  <a:pt x="348510" y="38778"/>
                </a:lnTo>
                <a:lnTo>
                  <a:pt x="354102" y="28564"/>
                </a:lnTo>
                <a:lnTo>
                  <a:pt x="352170" y="15631"/>
                </a:lnTo>
                <a:lnTo>
                  <a:pt x="343593" y="10151"/>
                </a:lnTo>
                <a:close/>
              </a:path>
              <a:path w="956309" h="49529">
                <a:moveTo>
                  <a:pt x="141071" y="38697"/>
                </a:moveTo>
                <a:lnTo>
                  <a:pt x="94103" y="38697"/>
                </a:lnTo>
                <a:lnTo>
                  <a:pt x="107467" y="38778"/>
                </a:lnTo>
                <a:lnTo>
                  <a:pt x="118237" y="39249"/>
                </a:lnTo>
                <a:lnTo>
                  <a:pt x="133039" y="39398"/>
                </a:lnTo>
                <a:lnTo>
                  <a:pt x="141071" y="38697"/>
                </a:lnTo>
                <a:close/>
              </a:path>
              <a:path w="956309" h="49529">
                <a:moveTo>
                  <a:pt x="650375" y="38616"/>
                </a:moveTo>
                <a:lnTo>
                  <a:pt x="630524" y="38616"/>
                </a:lnTo>
                <a:lnTo>
                  <a:pt x="647791" y="39368"/>
                </a:lnTo>
                <a:lnTo>
                  <a:pt x="650375" y="38616"/>
                </a:lnTo>
                <a:close/>
              </a:path>
              <a:path w="956309" h="49529">
                <a:moveTo>
                  <a:pt x="878508" y="11494"/>
                </a:moveTo>
                <a:lnTo>
                  <a:pt x="869741" y="12551"/>
                </a:lnTo>
                <a:lnTo>
                  <a:pt x="866725" y="23312"/>
                </a:lnTo>
                <a:lnTo>
                  <a:pt x="871158" y="34806"/>
                </a:lnTo>
                <a:lnTo>
                  <a:pt x="877886" y="37750"/>
                </a:lnTo>
                <a:lnTo>
                  <a:pt x="883458" y="31081"/>
                </a:lnTo>
                <a:lnTo>
                  <a:pt x="883376" y="16584"/>
                </a:lnTo>
                <a:lnTo>
                  <a:pt x="878508" y="11494"/>
                </a:lnTo>
                <a:close/>
              </a:path>
              <a:path w="956309" h="49529">
                <a:moveTo>
                  <a:pt x="340548" y="34500"/>
                </a:moveTo>
                <a:lnTo>
                  <a:pt x="229792" y="34500"/>
                </a:lnTo>
                <a:lnTo>
                  <a:pt x="251870" y="35095"/>
                </a:lnTo>
                <a:lnTo>
                  <a:pt x="262362" y="36612"/>
                </a:lnTo>
                <a:lnTo>
                  <a:pt x="277534" y="37710"/>
                </a:lnTo>
                <a:lnTo>
                  <a:pt x="291688" y="36756"/>
                </a:lnTo>
                <a:lnTo>
                  <a:pt x="303415" y="36237"/>
                </a:lnTo>
                <a:lnTo>
                  <a:pt x="342663" y="36237"/>
                </a:lnTo>
                <a:lnTo>
                  <a:pt x="340548" y="34500"/>
                </a:lnTo>
                <a:close/>
              </a:path>
              <a:path w="956309" h="49529">
                <a:moveTo>
                  <a:pt x="607324" y="11819"/>
                </a:moveTo>
                <a:lnTo>
                  <a:pt x="606383" y="11970"/>
                </a:lnTo>
                <a:lnTo>
                  <a:pt x="603110" y="22607"/>
                </a:lnTo>
                <a:lnTo>
                  <a:pt x="607099" y="34369"/>
                </a:lnTo>
                <a:lnTo>
                  <a:pt x="614407" y="37471"/>
                </a:lnTo>
                <a:lnTo>
                  <a:pt x="617873" y="29299"/>
                </a:lnTo>
                <a:lnTo>
                  <a:pt x="614850" y="16024"/>
                </a:lnTo>
                <a:lnTo>
                  <a:pt x="607324" y="11819"/>
                </a:lnTo>
                <a:close/>
              </a:path>
              <a:path w="956309" h="49529">
                <a:moveTo>
                  <a:pt x="79235" y="11386"/>
                </a:moveTo>
                <a:lnTo>
                  <a:pt x="74064" y="19047"/>
                </a:lnTo>
                <a:lnTo>
                  <a:pt x="74619" y="33075"/>
                </a:lnTo>
                <a:lnTo>
                  <a:pt x="78931" y="36829"/>
                </a:lnTo>
                <a:lnTo>
                  <a:pt x="86642" y="35616"/>
                </a:lnTo>
                <a:lnTo>
                  <a:pt x="89538" y="24845"/>
                </a:lnTo>
                <a:lnTo>
                  <a:pt x="85507" y="13895"/>
                </a:lnTo>
                <a:lnTo>
                  <a:pt x="79235" y="11386"/>
                </a:lnTo>
                <a:close/>
              </a:path>
              <a:path w="956309" h="49529">
                <a:moveTo>
                  <a:pt x="870886" y="34099"/>
                </a:moveTo>
                <a:lnTo>
                  <a:pt x="671146" y="34099"/>
                </a:lnTo>
                <a:lnTo>
                  <a:pt x="682239" y="35095"/>
                </a:lnTo>
                <a:lnTo>
                  <a:pt x="695412" y="36118"/>
                </a:lnTo>
                <a:lnTo>
                  <a:pt x="709885" y="36668"/>
                </a:lnTo>
                <a:lnTo>
                  <a:pt x="720226" y="36756"/>
                </a:lnTo>
                <a:lnTo>
                  <a:pt x="736277" y="34882"/>
                </a:lnTo>
                <a:lnTo>
                  <a:pt x="871332" y="34882"/>
                </a:lnTo>
                <a:lnTo>
                  <a:pt x="871158" y="34806"/>
                </a:lnTo>
                <a:lnTo>
                  <a:pt x="870886" y="34099"/>
                </a:lnTo>
                <a:close/>
              </a:path>
              <a:path w="956309" h="49529">
                <a:moveTo>
                  <a:pt x="278934" y="11263"/>
                </a:moveTo>
                <a:lnTo>
                  <a:pt x="264812" y="11584"/>
                </a:lnTo>
                <a:lnTo>
                  <a:pt x="248830" y="13115"/>
                </a:lnTo>
                <a:lnTo>
                  <a:pt x="235188" y="13157"/>
                </a:lnTo>
                <a:lnTo>
                  <a:pt x="341849" y="13157"/>
                </a:lnTo>
                <a:lnTo>
                  <a:pt x="342825" y="11474"/>
                </a:lnTo>
                <a:lnTo>
                  <a:pt x="290046" y="11474"/>
                </a:lnTo>
                <a:lnTo>
                  <a:pt x="278934" y="11263"/>
                </a:lnTo>
                <a:close/>
              </a:path>
              <a:path w="956309" h="49529">
                <a:moveTo>
                  <a:pt x="136293" y="10043"/>
                </a:moveTo>
                <a:lnTo>
                  <a:pt x="125553" y="10498"/>
                </a:lnTo>
                <a:lnTo>
                  <a:pt x="118082" y="11768"/>
                </a:lnTo>
                <a:lnTo>
                  <a:pt x="111491" y="12410"/>
                </a:lnTo>
                <a:lnTo>
                  <a:pt x="229695" y="12410"/>
                </a:lnTo>
                <a:lnTo>
                  <a:pt x="224124" y="11653"/>
                </a:lnTo>
                <a:lnTo>
                  <a:pt x="218062" y="10529"/>
                </a:lnTo>
                <a:lnTo>
                  <a:pt x="149942" y="10529"/>
                </a:lnTo>
                <a:lnTo>
                  <a:pt x="136293" y="10043"/>
                </a:lnTo>
                <a:close/>
              </a:path>
              <a:path w="956309" h="49529">
                <a:moveTo>
                  <a:pt x="577566" y="9299"/>
                </a:moveTo>
                <a:lnTo>
                  <a:pt x="564746" y="11386"/>
                </a:lnTo>
                <a:lnTo>
                  <a:pt x="550808" y="12198"/>
                </a:lnTo>
                <a:lnTo>
                  <a:pt x="606313" y="12198"/>
                </a:lnTo>
                <a:lnTo>
                  <a:pt x="606383" y="11970"/>
                </a:lnTo>
                <a:lnTo>
                  <a:pt x="607230" y="11834"/>
                </a:lnTo>
                <a:lnTo>
                  <a:pt x="605039" y="10543"/>
                </a:lnTo>
                <a:lnTo>
                  <a:pt x="592644" y="10529"/>
                </a:lnTo>
                <a:lnTo>
                  <a:pt x="577566" y="9299"/>
                </a:lnTo>
                <a:close/>
              </a:path>
              <a:path w="956309" h="49529">
                <a:moveTo>
                  <a:pt x="539755" y="11310"/>
                </a:moveTo>
                <a:lnTo>
                  <a:pt x="525047" y="12181"/>
                </a:lnTo>
                <a:lnTo>
                  <a:pt x="550595" y="12181"/>
                </a:lnTo>
                <a:lnTo>
                  <a:pt x="539755" y="11310"/>
                </a:lnTo>
                <a:close/>
              </a:path>
              <a:path w="956309" h="49529">
                <a:moveTo>
                  <a:pt x="826422" y="10068"/>
                </a:moveTo>
                <a:lnTo>
                  <a:pt x="814342" y="11511"/>
                </a:lnTo>
                <a:lnTo>
                  <a:pt x="807116" y="11834"/>
                </a:lnTo>
                <a:lnTo>
                  <a:pt x="875683" y="11834"/>
                </a:lnTo>
                <a:lnTo>
                  <a:pt x="878431" y="11503"/>
                </a:lnTo>
                <a:lnTo>
                  <a:pt x="878333" y="11310"/>
                </a:lnTo>
                <a:lnTo>
                  <a:pt x="877666" y="10613"/>
                </a:lnTo>
                <a:lnTo>
                  <a:pt x="840781" y="10608"/>
                </a:lnTo>
                <a:lnTo>
                  <a:pt x="826422" y="10068"/>
                </a:lnTo>
                <a:close/>
              </a:path>
              <a:path w="956309" h="49529">
                <a:moveTo>
                  <a:pt x="766267" y="10405"/>
                </a:moveTo>
                <a:lnTo>
                  <a:pt x="750601" y="10498"/>
                </a:lnTo>
                <a:lnTo>
                  <a:pt x="735996" y="11564"/>
                </a:lnTo>
                <a:lnTo>
                  <a:pt x="723305" y="11681"/>
                </a:lnTo>
                <a:lnTo>
                  <a:pt x="802123" y="11681"/>
                </a:lnTo>
                <a:lnTo>
                  <a:pt x="795775" y="11486"/>
                </a:lnTo>
                <a:lnTo>
                  <a:pt x="781742" y="10872"/>
                </a:lnTo>
                <a:lnTo>
                  <a:pt x="766267" y="10405"/>
                </a:lnTo>
                <a:close/>
              </a:path>
              <a:path w="956309" h="49529">
                <a:moveTo>
                  <a:pt x="501666" y="10325"/>
                </a:moveTo>
                <a:lnTo>
                  <a:pt x="487167" y="11170"/>
                </a:lnTo>
                <a:lnTo>
                  <a:pt x="475043" y="11572"/>
                </a:lnTo>
                <a:lnTo>
                  <a:pt x="515388" y="11572"/>
                </a:lnTo>
                <a:lnTo>
                  <a:pt x="514139" y="11486"/>
                </a:lnTo>
                <a:lnTo>
                  <a:pt x="501666" y="10325"/>
                </a:lnTo>
                <a:close/>
              </a:path>
              <a:path w="956309" h="49529">
                <a:moveTo>
                  <a:pt x="436376" y="9105"/>
                </a:moveTo>
                <a:lnTo>
                  <a:pt x="420240" y="9922"/>
                </a:lnTo>
                <a:lnTo>
                  <a:pt x="406430" y="10734"/>
                </a:lnTo>
                <a:lnTo>
                  <a:pt x="395410" y="11511"/>
                </a:lnTo>
                <a:lnTo>
                  <a:pt x="474053" y="11511"/>
                </a:lnTo>
                <a:lnTo>
                  <a:pt x="461452" y="10727"/>
                </a:lnTo>
                <a:lnTo>
                  <a:pt x="448022" y="9588"/>
                </a:lnTo>
                <a:lnTo>
                  <a:pt x="436376" y="9105"/>
                </a:lnTo>
                <a:close/>
              </a:path>
              <a:path w="956309" h="49529">
                <a:moveTo>
                  <a:pt x="342262" y="9300"/>
                </a:moveTo>
                <a:lnTo>
                  <a:pt x="331364" y="9783"/>
                </a:lnTo>
                <a:lnTo>
                  <a:pt x="316387" y="10613"/>
                </a:lnTo>
                <a:lnTo>
                  <a:pt x="303667" y="11217"/>
                </a:lnTo>
                <a:lnTo>
                  <a:pt x="290046" y="11474"/>
                </a:lnTo>
                <a:lnTo>
                  <a:pt x="342825" y="11474"/>
                </a:lnTo>
                <a:lnTo>
                  <a:pt x="343492" y="10325"/>
                </a:lnTo>
                <a:lnTo>
                  <a:pt x="343369" y="10007"/>
                </a:lnTo>
                <a:lnTo>
                  <a:pt x="342262" y="9300"/>
                </a:lnTo>
                <a:close/>
              </a:path>
              <a:path w="956309" h="49529">
                <a:moveTo>
                  <a:pt x="876126" y="9003"/>
                </a:moveTo>
                <a:lnTo>
                  <a:pt x="865623" y="9388"/>
                </a:lnTo>
                <a:lnTo>
                  <a:pt x="854814" y="10336"/>
                </a:lnTo>
                <a:lnTo>
                  <a:pt x="840905" y="10613"/>
                </a:lnTo>
                <a:lnTo>
                  <a:pt x="877666" y="10613"/>
                </a:lnTo>
                <a:lnTo>
                  <a:pt x="876126" y="9003"/>
                </a:lnTo>
                <a:close/>
              </a:path>
              <a:path w="956309" h="49529">
                <a:moveTo>
                  <a:pt x="603319" y="9581"/>
                </a:moveTo>
                <a:lnTo>
                  <a:pt x="592809" y="10543"/>
                </a:lnTo>
                <a:lnTo>
                  <a:pt x="605039" y="10543"/>
                </a:lnTo>
                <a:lnTo>
                  <a:pt x="603319" y="9581"/>
                </a:lnTo>
                <a:close/>
              </a:path>
              <a:path w="956309" h="49529">
                <a:moveTo>
                  <a:pt x="202259" y="8528"/>
                </a:moveTo>
                <a:lnTo>
                  <a:pt x="191165" y="8693"/>
                </a:lnTo>
                <a:lnTo>
                  <a:pt x="177224" y="9300"/>
                </a:lnTo>
                <a:lnTo>
                  <a:pt x="164715" y="9922"/>
                </a:lnTo>
                <a:lnTo>
                  <a:pt x="149942" y="10529"/>
                </a:lnTo>
                <a:lnTo>
                  <a:pt x="218062" y="10529"/>
                </a:lnTo>
                <a:lnTo>
                  <a:pt x="213777" y="9734"/>
                </a:lnTo>
                <a:lnTo>
                  <a:pt x="202259" y="8528"/>
                </a:lnTo>
                <a:close/>
              </a:path>
              <a:path w="956309" h="49529">
                <a:moveTo>
                  <a:pt x="682452" y="7252"/>
                </a:moveTo>
                <a:lnTo>
                  <a:pt x="661374" y="9922"/>
                </a:lnTo>
                <a:lnTo>
                  <a:pt x="707339" y="9922"/>
                </a:lnTo>
                <a:lnTo>
                  <a:pt x="695852" y="8188"/>
                </a:lnTo>
                <a:lnTo>
                  <a:pt x="682452" y="72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75927" y="58236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1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4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0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5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9"/>
                </a:lnTo>
                <a:lnTo>
                  <a:pt x="30330" y="63590"/>
                </a:lnTo>
                <a:lnTo>
                  <a:pt x="32003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7"/>
                </a:lnTo>
                <a:lnTo>
                  <a:pt x="135232" y="39535"/>
                </a:lnTo>
                <a:lnTo>
                  <a:pt x="132826" y="33258"/>
                </a:lnTo>
                <a:lnTo>
                  <a:pt x="130421" y="26775"/>
                </a:lnTo>
                <a:lnTo>
                  <a:pt x="131676" y="24368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58203" y="5818961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2"/>
                </a:lnTo>
                <a:lnTo>
                  <a:pt x="9203" y="38698"/>
                </a:lnTo>
                <a:lnTo>
                  <a:pt x="10458" y="45392"/>
                </a:lnTo>
                <a:lnTo>
                  <a:pt x="11609" y="52189"/>
                </a:lnTo>
                <a:lnTo>
                  <a:pt x="9203" y="53026"/>
                </a:lnTo>
                <a:lnTo>
                  <a:pt x="7059" y="70138"/>
                </a:lnTo>
                <a:lnTo>
                  <a:pt x="6164" y="77113"/>
                </a:lnTo>
                <a:lnTo>
                  <a:pt x="3555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1" y="145482"/>
                </a:lnTo>
                <a:lnTo>
                  <a:pt x="12026" y="151966"/>
                </a:lnTo>
                <a:lnTo>
                  <a:pt x="10772" y="154372"/>
                </a:lnTo>
                <a:lnTo>
                  <a:pt x="7067" y="164395"/>
                </a:lnTo>
                <a:lnTo>
                  <a:pt x="11363" y="174936"/>
                </a:lnTo>
                <a:lnTo>
                  <a:pt x="21126" y="178742"/>
                </a:lnTo>
                <a:lnTo>
                  <a:pt x="27506" y="177695"/>
                </a:lnTo>
                <a:lnTo>
                  <a:pt x="36710" y="166296"/>
                </a:lnTo>
                <a:lnTo>
                  <a:pt x="42358" y="156673"/>
                </a:lnTo>
                <a:lnTo>
                  <a:pt x="49888" y="155942"/>
                </a:lnTo>
                <a:lnTo>
                  <a:pt x="54698" y="151549"/>
                </a:lnTo>
                <a:lnTo>
                  <a:pt x="59405" y="147156"/>
                </a:lnTo>
                <a:lnTo>
                  <a:pt x="62647" y="142345"/>
                </a:lnTo>
                <a:lnTo>
                  <a:pt x="76140" y="140671"/>
                </a:lnTo>
                <a:lnTo>
                  <a:pt x="80637" y="130421"/>
                </a:lnTo>
                <a:lnTo>
                  <a:pt x="93397" y="130421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3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3" y="74090"/>
                </a:lnTo>
                <a:lnTo>
                  <a:pt x="108947" y="67724"/>
                </a:lnTo>
                <a:lnTo>
                  <a:pt x="97732" y="59775"/>
                </a:lnTo>
                <a:lnTo>
                  <a:pt x="85520" y="50560"/>
                </a:lnTo>
                <a:lnTo>
                  <a:pt x="75794" y="42095"/>
                </a:lnTo>
                <a:lnTo>
                  <a:pt x="65880" y="36062"/>
                </a:lnTo>
                <a:lnTo>
                  <a:pt x="52543" y="29332"/>
                </a:lnTo>
                <a:lnTo>
                  <a:pt x="43150" y="21414"/>
                </a:lnTo>
                <a:lnTo>
                  <a:pt x="34151" y="11428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8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2050" y="5368170"/>
            <a:ext cx="1313815" cy="271145"/>
          </a:xfrm>
          <a:custGeom>
            <a:avLst/>
            <a:gdLst/>
            <a:ahLst/>
            <a:cxnLst/>
            <a:rect l="l" t="t" r="r" b="b"/>
            <a:pathLst>
              <a:path w="1313814" h="271145">
                <a:moveTo>
                  <a:pt x="0" y="270817"/>
                </a:moveTo>
                <a:lnTo>
                  <a:pt x="1313309" y="270817"/>
                </a:lnTo>
                <a:lnTo>
                  <a:pt x="1313309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43503" y="5433726"/>
            <a:ext cx="563245" cy="49530"/>
          </a:xfrm>
          <a:custGeom>
            <a:avLst/>
            <a:gdLst/>
            <a:ahLst/>
            <a:cxnLst/>
            <a:rect l="l" t="t" r="r" b="b"/>
            <a:pathLst>
              <a:path w="563245" h="49529">
                <a:moveTo>
                  <a:pt x="536140" y="0"/>
                </a:moveTo>
                <a:lnTo>
                  <a:pt x="524076" y="1254"/>
                </a:lnTo>
                <a:lnTo>
                  <a:pt x="515146" y="4133"/>
                </a:lnTo>
                <a:lnTo>
                  <a:pt x="505182" y="7181"/>
                </a:lnTo>
                <a:lnTo>
                  <a:pt x="490016" y="8939"/>
                </a:lnTo>
                <a:lnTo>
                  <a:pt x="477628" y="13895"/>
                </a:lnTo>
                <a:lnTo>
                  <a:pt x="477547" y="14115"/>
                </a:lnTo>
                <a:lnTo>
                  <a:pt x="488068" y="17218"/>
                </a:lnTo>
                <a:lnTo>
                  <a:pt x="487704" y="32188"/>
                </a:lnTo>
                <a:lnTo>
                  <a:pt x="483948" y="36789"/>
                </a:lnTo>
                <a:lnTo>
                  <a:pt x="495044" y="38536"/>
                </a:lnTo>
                <a:lnTo>
                  <a:pt x="506827" y="41930"/>
                </a:lnTo>
                <a:lnTo>
                  <a:pt x="514642" y="45237"/>
                </a:lnTo>
                <a:lnTo>
                  <a:pt x="521288" y="47893"/>
                </a:lnTo>
                <a:lnTo>
                  <a:pt x="529566" y="49336"/>
                </a:lnTo>
                <a:lnTo>
                  <a:pt x="533321" y="49450"/>
                </a:lnTo>
                <a:lnTo>
                  <a:pt x="550072" y="46852"/>
                </a:lnTo>
                <a:lnTo>
                  <a:pt x="559684" y="38956"/>
                </a:lnTo>
                <a:lnTo>
                  <a:pt x="563136" y="25609"/>
                </a:lnTo>
                <a:lnTo>
                  <a:pt x="560140" y="11653"/>
                </a:lnTo>
                <a:lnTo>
                  <a:pt x="550807" y="3239"/>
                </a:lnTo>
                <a:lnTo>
                  <a:pt x="536140" y="0"/>
                </a:lnTo>
                <a:close/>
              </a:path>
              <a:path w="563245" h="49529">
                <a:moveTo>
                  <a:pt x="26158" y="258"/>
                </a:moveTo>
                <a:lnTo>
                  <a:pt x="12743" y="1695"/>
                </a:lnTo>
                <a:lnTo>
                  <a:pt x="1345" y="8623"/>
                </a:lnTo>
                <a:lnTo>
                  <a:pt x="0" y="25644"/>
                </a:lnTo>
                <a:lnTo>
                  <a:pt x="3671" y="38039"/>
                </a:lnTo>
                <a:lnTo>
                  <a:pt x="11311" y="45892"/>
                </a:lnTo>
                <a:lnTo>
                  <a:pt x="21871" y="49287"/>
                </a:lnTo>
                <a:lnTo>
                  <a:pt x="31339" y="48481"/>
                </a:lnTo>
                <a:lnTo>
                  <a:pt x="38181" y="46394"/>
                </a:lnTo>
                <a:lnTo>
                  <a:pt x="45331" y="43801"/>
                </a:lnTo>
                <a:lnTo>
                  <a:pt x="55717" y="41476"/>
                </a:lnTo>
                <a:lnTo>
                  <a:pt x="72293" y="40185"/>
                </a:lnTo>
                <a:lnTo>
                  <a:pt x="83257" y="35386"/>
                </a:lnTo>
                <a:lnTo>
                  <a:pt x="74608" y="33491"/>
                </a:lnTo>
                <a:lnTo>
                  <a:pt x="73834" y="17801"/>
                </a:lnTo>
                <a:lnTo>
                  <a:pt x="77897" y="11576"/>
                </a:lnTo>
                <a:lnTo>
                  <a:pt x="66774" y="10225"/>
                </a:lnTo>
                <a:lnTo>
                  <a:pt x="54485" y="7400"/>
                </a:lnTo>
                <a:lnTo>
                  <a:pt x="46273" y="4505"/>
                </a:lnTo>
                <a:lnTo>
                  <a:pt x="39646" y="2050"/>
                </a:lnTo>
                <a:lnTo>
                  <a:pt x="32017" y="525"/>
                </a:lnTo>
                <a:lnTo>
                  <a:pt x="26158" y="258"/>
                </a:lnTo>
                <a:close/>
              </a:path>
              <a:path w="563245" h="49529">
                <a:moveTo>
                  <a:pt x="476348" y="35074"/>
                </a:moveTo>
                <a:lnTo>
                  <a:pt x="421517" y="35074"/>
                </a:lnTo>
                <a:lnTo>
                  <a:pt x="433423" y="37539"/>
                </a:lnTo>
                <a:lnTo>
                  <a:pt x="441639" y="41605"/>
                </a:lnTo>
                <a:lnTo>
                  <a:pt x="444974" y="37940"/>
                </a:lnTo>
                <a:lnTo>
                  <a:pt x="483008" y="37940"/>
                </a:lnTo>
                <a:lnTo>
                  <a:pt x="483948" y="36789"/>
                </a:lnTo>
                <a:lnTo>
                  <a:pt x="476493" y="35616"/>
                </a:lnTo>
                <a:lnTo>
                  <a:pt x="476348" y="35074"/>
                </a:lnTo>
                <a:close/>
              </a:path>
              <a:path w="563245" h="49529">
                <a:moveTo>
                  <a:pt x="177587" y="35496"/>
                </a:moveTo>
                <a:lnTo>
                  <a:pt x="114830" y="35496"/>
                </a:lnTo>
                <a:lnTo>
                  <a:pt x="128913" y="37745"/>
                </a:lnTo>
                <a:lnTo>
                  <a:pt x="142178" y="40986"/>
                </a:lnTo>
                <a:lnTo>
                  <a:pt x="153087" y="40005"/>
                </a:lnTo>
                <a:lnTo>
                  <a:pt x="166843" y="37245"/>
                </a:lnTo>
                <a:lnTo>
                  <a:pt x="177587" y="35496"/>
                </a:lnTo>
                <a:close/>
              </a:path>
              <a:path w="563245" h="49529">
                <a:moveTo>
                  <a:pt x="282641" y="37104"/>
                </a:moveTo>
                <a:lnTo>
                  <a:pt x="268690" y="37104"/>
                </a:lnTo>
                <a:lnTo>
                  <a:pt x="273713" y="40255"/>
                </a:lnTo>
                <a:lnTo>
                  <a:pt x="280091" y="40255"/>
                </a:lnTo>
                <a:lnTo>
                  <a:pt x="282641" y="37104"/>
                </a:lnTo>
                <a:close/>
              </a:path>
              <a:path w="563245" h="49529">
                <a:moveTo>
                  <a:pt x="483008" y="37940"/>
                </a:moveTo>
                <a:lnTo>
                  <a:pt x="444974" y="37940"/>
                </a:lnTo>
                <a:lnTo>
                  <a:pt x="455531" y="38583"/>
                </a:lnTo>
                <a:lnTo>
                  <a:pt x="467045" y="39553"/>
                </a:lnTo>
                <a:lnTo>
                  <a:pt x="480854" y="40255"/>
                </a:lnTo>
                <a:lnTo>
                  <a:pt x="481118" y="40255"/>
                </a:lnTo>
                <a:lnTo>
                  <a:pt x="483008" y="37940"/>
                </a:lnTo>
                <a:close/>
              </a:path>
              <a:path w="563245" h="49529">
                <a:moveTo>
                  <a:pt x="369322" y="37825"/>
                </a:moveTo>
                <a:lnTo>
                  <a:pt x="326976" y="37825"/>
                </a:lnTo>
                <a:lnTo>
                  <a:pt x="352383" y="40185"/>
                </a:lnTo>
                <a:lnTo>
                  <a:pt x="368076" y="37940"/>
                </a:lnTo>
                <a:lnTo>
                  <a:pt x="369322" y="37825"/>
                </a:lnTo>
                <a:close/>
              </a:path>
              <a:path w="563245" h="49529">
                <a:moveTo>
                  <a:pt x="276381" y="34337"/>
                </a:moveTo>
                <a:lnTo>
                  <a:pt x="233227" y="34337"/>
                </a:lnTo>
                <a:lnTo>
                  <a:pt x="245444" y="36726"/>
                </a:lnTo>
                <a:lnTo>
                  <a:pt x="256419" y="39725"/>
                </a:lnTo>
                <a:lnTo>
                  <a:pt x="268690" y="37104"/>
                </a:lnTo>
                <a:lnTo>
                  <a:pt x="282641" y="37104"/>
                </a:lnTo>
                <a:lnTo>
                  <a:pt x="283076" y="36566"/>
                </a:lnTo>
                <a:lnTo>
                  <a:pt x="276385" y="34447"/>
                </a:lnTo>
                <a:close/>
              </a:path>
              <a:path w="563245" h="49529">
                <a:moveTo>
                  <a:pt x="289915" y="9196"/>
                </a:moveTo>
                <a:lnTo>
                  <a:pt x="281557" y="9196"/>
                </a:lnTo>
                <a:lnTo>
                  <a:pt x="278957" y="13328"/>
                </a:lnTo>
                <a:lnTo>
                  <a:pt x="286518" y="16576"/>
                </a:lnTo>
                <a:lnTo>
                  <a:pt x="286891" y="31852"/>
                </a:lnTo>
                <a:lnTo>
                  <a:pt x="283138" y="36490"/>
                </a:lnTo>
                <a:lnTo>
                  <a:pt x="290568" y="38939"/>
                </a:lnTo>
                <a:lnTo>
                  <a:pt x="301388" y="39155"/>
                </a:lnTo>
                <a:lnTo>
                  <a:pt x="314639" y="38241"/>
                </a:lnTo>
                <a:lnTo>
                  <a:pt x="326976" y="37825"/>
                </a:lnTo>
                <a:lnTo>
                  <a:pt x="369322" y="37825"/>
                </a:lnTo>
                <a:lnTo>
                  <a:pt x="380220" y="36822"/>
                </a:lnTo>
                <a:lnTo>
                  <a:pt x="394425" y="36490"/>
                </a:lnTo>
                <a:lnTo>
                  <a:pt x="407101" y="36013"/>
                </a:lnTo>
                <a:lnTo>
                  <a:pt x="421517" y="35074"/>
                </a:lnTo>
                <a:lnTo>
                  <a:pt x="476348" y="35074"/>
                </a:lnTo>
                <a:lnTo>
                  <a:pt x="473597" y="24845"/>
                </a:lnTo>
                <a:lnTo>
                  <a:pt x="477547" y="14115"/>
                </a:lnTo>
                <a:lnTo>
                  <a:pt x="472907" y="12746"/>
                </a:lnTo>
                <a:lnTo>
                  <a:pt x="471340" y="12605"/>
                </a:lnTo>
                <a:lnTo>
                  <a:pt x="323200" y="12605"/>
                </a:lnTo>
                <a:lnTo>
                  <a:pt x="321047" y="12219"/>
                </a:lnTo>
                <a:lnTo>
                  <a:pt x="293288" y="12219"/>
                </a:lnTo>
                <a:lnTo>
                  <a:pt x="289915" y="9196"/>
                </a:lnTo>
                <a:close/>
              </a:path>
              <a:path w="563245" h="49529">
                <a:moveTo>
                  <a:pt x="227064" y="35048"/>
                </a:moveTo>
                <a:lnTo>
                  <a:pt x="180335" y="35048"/>
                </a:lnTo>
                <a:lnTo>
                  <a:pt x="197684" y="36836"/>
                </a:lnTo>
                <a:lnTo>
                  <a:pt x="206959" y="36612"/>
                </a:lnTo>
                <a:lnTo>
                  <a:pt x="220874" y="35762"/>
                </a:lnTo>
                <a:lnTo>
                  <a:pt x="227064" y="35048"/>
                </a:lnTo>
                <a:close/>
              </a:path>
              <a:path w="563245" h="49529">
                <a:moveTo>
                  <a:pt x="477547" y="14115"/>
                </a:moveTo>
                <a:lnTo>
                  <a:pt x="473597" y="24845"/>
                </a:lnTo>
                <a:lnTo>
                  <a:pt x="476493" y="35616"/>
                </a:lnTo>
                <a:lnTo>
                  <a:pt x="483948" y="36789"/>
                </a:lnTo>
                <a:lnTo>
                  <a:pt x="487704" y="32188"/>
                </a:lnTo>
                <a:lnTo>
                  <a:pt x="488068" y="17218"/>
                </a:lnTo>
                <a:lnTo>
                  <a:pt x="477547" y="14115"/>
                </a:lnTo>
                <a:close/>
              </a:path>
              <a:path w="563245" h="49529">
                <a:moveTo>
                  <a:pt x="90941" y="9003"/>
                </a:moveTo>
                <a:lnTo>
                  <a:pt x="79577" y="9003"/>
                </a:lnTo>
                <a:lnTo>
                  <a:pt x="77897" y="11576"/>
                </a:lnTo>
                <a:lnTo>
                  <a:pt x="85997" y="12553"/>
                </a:lnTo>
                <a:lnTo>
                  <a:pt x="89012" y="23313"/>
                </a:lnTo>
                <a:lnTo>
                  <a:pt x="84579" y="34807"/>
                </a:lnTo>
                <a:lnTo>
                  <a:pt x="83257" y="35386"/>
                </a:lnTo>
                <a:lnTo>
                  <a:pt x="88928" y="36628"/>
                </a:lnTo>
                <a:lnTo>
                  <a:pt x="103303" y="36566"/>
                </a:lnTo>
                <a:lnTo>
                  <a:pt x="114830" y="35496"/>
                </a:lnTo>
                <a:lnTo>
                  <a:pt x="177587" y="35496"/>
                </a:lnTo>
                <a:lnTo>
                  <a:pt x="180335" y="35048"/>
                </a:lnTo>
                <a:lnTo>
                  <a:pt x="227064" y="35048"/>
                </a:lnTo>
                <a:lnTo>
                  <a:pt x="233227" y="34337"/>
                </a:lnTo>
                <a:lnTo>
                  <a:pt x="276381" y="34337"/>
                </a:lnTo>
                <a:lnTo>
                  <a:pt x="275719" y="18473"/>
                </a:lnTo>
                <a:lnTo>
                  <a:pt x="278957" y="13328"/>
                </a:lnTo>
                <a:lnTo>
                  <a:pt x="275412" y="11806"/>
                </a:lnTo>
                <a:lnTo>
                  <a:pt x="129324" y="11806"/>
                </a:lnTo>
                <a:lnTo>
                  <a:pt x="123340" y="11062"/>
                </a:lnTo>
                <a:lnTo>
                  <a:pt x="93910" y="11062"/>
                </a:lnTo>
                <a:lnTo>
                  <a:pt x="90941" y="9003"/>
                </a:lnTo>
                <a:close/>
              </a:path>
              <a:path w="563245" h="49529">
                <a:moveTo>
                  <a:pt x="278957" y="13328"/>
                </a:moveTo>
                <a:lnTo>
                  <a:pt x="275719" y="18473"/>
                </a:lnTo>
                <a:lnTo>
                  <a:pt x="276385" y="34447"/>
                </a:lnTo>
                <a:lnTo>
                  <a:pt x="283076" y="36566"/>
                </a:lnTo>
                <a:lnTo>
                  <a:pt x="286891" y="31852"/>
                </a:lnTo>
                <a:lnTo>
                  <a:pt x="286518" y="16576"/>
                </a:lnTo>
                <a:lnTo>
                  <a:pt x="278957" y="13328"/>
                </a:lnTo>
                <a:close/>
              </a:path>
              <a:path w="563245" h="49529">
                <a:moveTo>
                  <a:pt x="77897" y="11576"/>
                </a:moveTo>
                <a:lnTo>
                  <a:pt x="73834" y="17801"/>
                </a:lnTo>
                <a:lnTo>
                  <a:pt x="74608" y="33491"/>
                </a:lnTo>
                <a:lnTo>
                  <a:pt x="83257" y="35386"/>
                </a:lnTo>
                <a:lnTo>
                  <a:pt x="84579" y="34807"/>
                </a:lnTo>
                <a:lnTo>
                  <a:pt x="89012" y="23313"/>
                </a:lnTo>
                <a:lnTo>
                  <a:pt x="85997" y="12553"/>
                </a:lnTo>
                <a:lnTo>
                  <a:pt x="77897" y="11576"/>
                </a:lnTo>
                <a:close/>
              </a:path>
              <a:path w="563245" h="49529">
                <a:moveTo>
                  <a:pt x="335223" y="10225"/>
                </a:moveTo>
                <a:lnTo>
                  <a:pt x="330275" y="11961"/>
                </a:lnTo>
                <a:lnTo>
                  <a:pt x="323200" y="12605"/>
                </a:lnTo>
                <a:lnTo>
                  <a:pt x="471340" y="12605"/>
                </a:lnTo>
                <a:lnTo>
                  <a:pt x="466616" y="12179"/>
                </a:lnTo>
                <a:lnTo>
                  <a:pt x="346251" y="12179"/>
                </a:lnTo>
                <a:lnTo>
                  <a:pt x="335223" y="10225"/>
                </a:lnTo>
                <a:close/>
              </a:path>
              <a:path w="563245" h="49529">
                <a:moveTo>
                  <a:pt x="299499" y="9486"/>
                </a:moveTo>
                <a:lnTo>
                  <a:pt x="293288" y="12219"/>
                </a:lnTo>
                <a:lnTo>
                  <a:pt x="321047" y="12219"/>
                </a:lnTo>
                <a:lnTo>
                  <a:pt x="310989" y="10416"/>
                </a:lnTo>
                <a:lnTo>
                  <a:pt x="299499" y="9486"/>
                </a:lnTo>
                <a:close/>
              </a:path>
              <a:path w="563245" h="49529">
                <a:moveTo>
                  <a:pt x="367189" y="10452"/>
                </a:moveTo>
                <a:lnTo>
                  <a:pt x="354721" y="11549"/>
                </a:lnTo>
                <a:lnTo>
                  <a:pt x="346251" y="12179"/>
                </a:lnTo>
                <a:lnTo>
                  <a:pt x="466616" y="12179"/>
                </a:lnTo>
                <a:lnTo>
                  <a:pt x="459618" y="11549"/>
                </a:lnTo>
                <a:lnTo>
                  <a:pt x="384362" y="11535"/>
                </a:lnTo>
                <a:lnTo>
                  <a:pt x="367189" y="10452"/>
                </a:lnTo>
                <a:close/>
              </a:path>
              <a:path w="563245" h="49529">
                <a:moveTo>
                  <a:pt x="169809" y="10268"/>
                </a:moveTo>
                <a:lnTo>
                  <a:pt x="154333" y="10656"/>
                </a:lnTo>
                <a:lnTo>
                  <a:pt x="140019" y="11504"/>
                </a:lnTo>
                <a:lnTo>
                  <a:pt x="129324" y="11806"/>
                </a:lnTo>
                <a:lnTo>
                  <a:pt x="275412" y="11806"/>
                </a:lnTo>
                <a:lnTo>
                  <a:pt x="274698" y="11499"/>
                </a:lnTo>
                <a:lnTo>
                  <a:pt x="195556" y="11499"/>
                </a:lnTo>
                <a:lnTo>
                  <a:pt x="183988" y="11345"/>
                </a:lnTo>
                <a:lnTo>
                  <a:pt x="169809" y="10268"/>
                </a:lnTo>
                <a:close/>
              </a:path>
              <a:path w="563245" h="49529">
                <a:moveTo>
                  <a:pt x="408850" y="8889"/>
                </a:moveTo>
                <a:lnTo>
                  <a:pt x="403622" y="9486"/>
                </a:lnTo>
                <a:lnTo>
                  <a:pt x="384578" y="11549"/>
                </a:lnTo>
                <a:lnTo>
                  <a:pt x="459618" y="11549"/>
                </a:lnTo>
                <a:lnTo>
                  <a:pt x="447874" y="11535"/>
                </a:lnTo>
                <a:lnTo>
                  <a:pt x="419872" y="9484"/>
                </a:lnTo>
                <a:lnTo>
                  <a:pt x="408850" y="8889"/>
                </a:lnTo>
                <a:close/>
              </a:path>
              <a:path w="563245" h="49529">
                <a:moveTo>
                  <a:pt x="458818" y="11476"/>
                </a:moveTo>
                <a:lnTo>
                  <a:pt x="447956" y="11541"/>
                </a:lnTo>
                <a:lnTo>
                  <a:pt x="459537" y="11541"/>
                </a:lnTo>
                <a:lnTo>
                  <a:pt x="458818" y="11476"/>
                </a:lnTo>
                <a:close/>
              </a:path>
              <a:path w="563245" h="49529">
                <a:moveTo>
                  <a:pt x="224479" y="7413"/>
                </a:moveTo>
                <a:lnTo>
                  <a:pt x="211452" y="9132"/>
                </a:lnTo>
                <a:lnTo>
                  <a:pt x="195556" y="11499"/>
                </a:lnTo>
                <a:lnTo>
                  <a:pt x="274698" y="11499"/>
                </a:lnTo>
                <a:lnTo>
                  <a:pt x="271450" y="10104"/>
                </a:lnTo>
                <a:lnTo>
                  <a:pt x="268852" y="9518"/>
                </a:lnTo>
                <a:lnTo>
                  <a:pt x="247119" y="9518"/>
                </a:lnTo>
                <a:lnTo>
                  <a:pt x="236401" y="9093"/>
                </a:lnTo>
                <a:lnTo>
                  <a:pt x="224479" y="7413"/>
                </a:lnTo>
                <a:close/>
              </a:path>
              <a:path w="563245" h="49529">
                <a:moveTo>
                  <a:pt x="115943" y="10142"/>
                </a:moveTo>
                <a:lnTo>
                  <a:pt x="102905" y="10890"/>
                </a:lnTo>
                <a:lnTo>
                  <a:pt x="93910" y="11062"/>
                </a:lnTo>
                <a:lnTo>
                  <a:pt x="123340" y="11062"/>
                </a:lnTo>
                <a:lnTo>
                  <a:pt x="115943" y="10142"/>
                </a:lnTo>
                <a:close/>
              </a:path>
              <a:path w="563245" h="49529">
                <a:moveTo>
                  <a:pt x="261186" y="7789"/>
                </a:moveTo>
                <a:lnTo>
                  <a:pt x="247119" y="9518"/>
                </a:lnTo>
                <a:lnTo>
                  <a:pt x="268852" y="9518"/>
                </a:lnTo>
                <a:lnTo>
                  <a:pt x="261186" y="778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7852" y="5371467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21126" y="0"/>
                </a:moveTo>
                <a:lnTo>
                  <a:pt x="11364" y="3804"/>
                </a:lnTo>
                <a:lnTo>
                  <a:pt x="7066" y="14345"/>
                </a:lnTo>
                <a:lnTo>
                  <a:pt x="10772" y="24368"/>
                </a:lnTo>
                <a:lnTo>
                  <a:pt x="12026" y="26774"/>
                </a:lnTo>
                <a:lnTo>
                  <a:pt x="9621" y="33258"/>
                </a:lnTo>
                <a:lnTo>
                  <a:pt x="7216" y="39533"/>
                </a:lnTo>
                <a:lnTo>
                  <a:pt x="9203" y="42776"/>
                </a:lnTo>
                <a:lnTo>
                  <a:pt x="8366" y="59510"/>
                </a:lnTo>
                <a:lnTo>
                  <a:pt x="6798" y="68714"/>
                </a:lnTo>
                <a:lnTo>
                  <a:pt x="6798" y="75930"/>
                </a:lnTo>
                <a:lnTo>
                  <a:pt x="0" y="79068"/>
                </a:lnTo>
                <a:lnTo>
                  <a:pt x="3555" y="91828"/>
                </a:lnTo>
                <a:lnTo>
                  <a:pt x="6164" y="101628"/>
                </a:lnTo>
                <a:lnTo>
                  <a:pt x="7059" y="108603"/>
                </a:lnTo>
                <a:lnTo>
                  <a:pt x="9203" y="125714"/>
                </a:lnTo>
                <a:lnTo>
                  <a:pt x="11609" y="126551"/>
                </a:lnTo>
                <a:lnTo>
                  <a:pt x="10458" y="133350"/>
                </a:lnTo>
                <a:lnTo>
                  <a:pt x="9203" y="140042"/>
                </a:lnTo>
                <a:lnTo>
                  <a:pt x="12446" y="147260"/>
                </a:lnTo>
                <a:lnTo>
                  <a:pt x="9203" y="156881"/>
                </a:lnTo>
                <a:lnTo>
                  <a:pt x="5961" y="166399"/>
                </a:lnTo>
                <a:lnTo>
                  <a:pt x="7635" y="176753"/>
                </a:lnTo>
                <a:lnTo>
                  <a:pt x="14014" y="178741"/>
                </a:lnTo>
                <a:lnTo>
                  <a:pt x="23812" y="176903"/>
                </a:lnTo>
                <a:lnTo>
                  <a:pt x="34151" y="167315"/>
                </a:lnTo>
                <a:lnTo>
                  <a:pt x="43150" y="157327"/>
                </a:lnTo>
                <a:lnTo>
                  <a:pt x="52543" y="149410"/>
                </a:lnTo>
                <a:lnTo>
                  <a:pt x="65880" y="142679"/>
                </a:lnTo>
                <a:lnTo>
                  <a:pt x="75794" y="136647"/>
                </a:lnTo>
                <a:lnTo>
                  <a:pt x="85519" y="128181"/>
                </a:lnTo>
                <a:lnTo>
                  <a:pt x="97731" y="118966"/>
                </a:lnTo>
                <a:lnTo>
                  <a:pt x="108946" y="111017"/>
                </a:lnTo>
                <a:lnTo>
                  <a:pt x="122432" y="104651"/>
                </a:lnTo>
                <a:lnTo>
                  <a:pt x="134417" y="99352"/>
                </a:lnTo>
                <a:lnTo>
                  <a:pt x="139207" y="92560"/>
                </a:lnTo>
                <a:lnTo>
                  <a:pt x="142370" y="75826"/>
                </a:lnTo>
                <a:lnTo>
                  <a:pt x="139625" y="75826"/>
                </a:lnTo>
                <a:lnTo>
                  <a:pt x="133244" y="73106"/>
                </a:lnTo>
                <a:lnTo>
                  <a:pt x="127100" y="70387"/>
                </a:lnTo>
                <a:lnTo>
                  <a:pt x="126447" y="70387"/>
                </a:lnTo>
                <a:lnTo>
                  <a:pt x="118393" y="70073"/>
                </a:lnTo>
                <a:lnTo>
                  <a:pt x="110445" y="69865"/>
                </a:lnTo>
                <a:lnTo>
                  <a:pt x="112118" y="63588"/>
                </a:lnTo>
                <a:lnTo>
                  <a:pt x="103333" y="58778"/>
                </a:lnTo>
                <a:lnTo>
                  <a:pt x="93397" y="48319"/>
                </a:lnTo>
                <a:lnTo>
                  <a:pt x="80637" y="48319"/>
                </a:lnTo>
                <a:lnTo>
                  <a:pt x="76140" y="38069"/>
                </a:lnTo>
                <a:lnTo>
                  <a:pt x="62647" y="36396"/>
                </a:lnTo>
                <a:lnTo>
                  <a:pt x="59405" y="31584"/>
                </a:lnTo>
                <a:lnTo>
                  <a:pt x="54698" y="27193"/>
                </a:lnTo>
                <a:lnTo>
                  <a:pt x="49888" y="22800"/>
                </a:lnTo>
                <a:lnTo>
                  <a:pt x="42358" y="22067"/>
                </a:lnTo>
                <a:lnTo>
                  <a:pt x="36710" y="12446"/>
                </a:lnTo>
                <a:lnTo>
                  <a:pt x="27506" y="1045"/>
                </a:lnTo>
                <a:lnTo>
                  <a:pt x="21126" y="0"/>
                </a:lnTo>
                <a:close/>
              </a:path>
              <a:path w="142875" h="179070">
                <a:moveTo>
                  <a:pt x="142449" y="75407"/>
                </a:moveTo>
                <a:lnTo>
                  <a:pt x="139625" y="75826"/>
                </a:lnTo>
                <a:lnTo>
                  <a:pt x="142370" y="75826"/>
                </a:lnTo>
                <a:lnTo>
                  <a:pt x="142449" y="75407"/>
                </a:lnTo>
                <a:close/>
              </a:path>
              <a:path w="142875" h="179070">
                <a:moveTo>
                  <a:pt x="126865" y="70283"/>
                </a:moveTo>
                <a:lnTo>
                  <a:pt x="126447" y="70387"/>
                </a:lnTo>
                <a:lnTo>
                  <a:pt x="127100" y="70387"/>
                </a:lnTo>
                <a:lnTo>
                  <a:pt x="126865" y="7028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6850" y="4991100"/>
            <a:ext cx="3450590" cy="29959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Courier"/>
                <a:cs typeface="Courier"/>
              </a:rPr>
              <a:t>+0.5*width</a:t>
            </a:r>
            <a:endParaRPr sz="1800">
              <a:latin typeface="Courier"/>
              <a:cs typeface="Courier"/>
            </a:endParaRPr>
          </a:p>
          <a:p>
            <a:pPr marL="1437640" indent="516255">
              <a:lnSpc>
                <a:spcPct val="100000"/>
              </a:lnSpc>
              <a:spcBef>
                <a:spcPts val="280"/>
              </a:spcBef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width</a:t>
            </a:r>
            <a:endParaRPr sz="18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x[i]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40472" y="6059685"/>
            <a:ext cx="1170305" cy="1317625"/>
          </a:xfrm>
          <a:custGeom>
            <a:avLst/>
            <a:gdLst/>
            <a:ahLst/>
            <a:cxnLst/>
            <a:rect l="l" t="t" r="r" b="b"/>
            <a:pathLst>
              <a:path w="1170304" h="1317625">
                <a:moveTo>
                  <a:pt x="0" y="1317203"/>
                </a:moveTo>
                <a:lnTo>
                  <a:pt x="1170235" y="1317203"/>
                </a:lnTo>
                <a:lnTo>
                  <a:pt x="1170235" y="0"/>
                </a:lnTo>
                <a:lnTo>
                  <a:pt x="0" y="0"/>
                </a:lnTo>
                <a:lnTo>
                  <a:pt x="0" y="1317203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3050" y="6282570"/>
            <a:ext cx="2647950" cy="271145"/>
          </a:xfrm>
          <a:custGeom>
            <a:avLst/>
            <a:gdLst/>
            <a:ahLst/>
            <a:cxnLst/>
            <a:rect l="l" t="t" r="r" b="b"/>
            <a:pathLst>
              <a:path w="2647950" h="271145">
                <a:moveTo>
                  <a:pt x="0" y="270817"/>
                </a:moveTo>
                <a:lnTo>
                  <a:pt x="2647603" y="270817"/>
                </a:lnTo>
                <a:lnTo>
                  <a:pt x="2647603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10404" y="4091454"/>
            <a:ext cx="1280382" cy="701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028" y="3651250"/>
            <a:ext cx="10747653" cy="367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8250" y="3810000"/>
            <a:ext cx="3382645" cy="2488565"/>
          </a:xfrm>
          <a:custGeom>
            <a:avLst/>
            <a:gdLst/>
            <a:ahLst/>
            <a:cxnLst/>
            <a:rect l="l" t="t" r="r" b="b"/>
            <a:pathLst>
              <a:path w="3382645" h="2488565">
                <a:moveTo>
                  <a:pt x="0" y="2488158"/>
                </a:moveTo>
                <a:lnTo>
                  <a:pt x="3382069" y="2488158"/>
                </a:lnTo>
                <a:lnTo>
                  <a:pt x="3382069" y="0"/>
                </a:lnTo>
                <a:lnTo>
                  <a:pt x="0" y="0"/>
                </a:lnTo>
                <a:lnTo>
                  <a:pt x="0" y="248815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678" y="3876330"/>
            <a:ext cx="6388100" cy="35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3954179"/>
            <a:ext cx="6134100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9300" y="3954179"/>
            <a:ext cx="6134100" cy="3302000"/>
          </a:xfrm>
          <a:custGeom>
            <a:avLst/>
            <a:gdLst/>
            <a:ahLst/>
            <a:cxnLst/>
            <a:rect l="l" t="t" r="r" b="b"/>
            <a:pathLst>
              <a:path w="6134100" h="3302000">
                <a:moveTo>
                  <a:pt x="0" y="0"/>
                </a:moveTo>
                <a:lnTo>
                  <a:pt x="6134100" y="0"/>
                </a:lnTo>
                <a:lnTo>
                  <a:pt x="6134100" y="3302000"/>
                </a:ln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1810" y="6511170"/>
            <a:ext cx="267335" cy="271145"/>
          </a:xfrm>
          <a:custGeom>
            <a:avLst/>
            <a:gdLst/>
            <a:ahLst/>
            <a:cxnLst/>
            <a:rect l="l" t="t" r="r" b="b"/>
            <a:pathLst>
              <a:path w="267335" h="271145">
                <a:moveTo>
                  <a:pt x="0" y="270817"/>
                </a:moveTo>
                <a:lnTo>
                  <a:pt x="267096" y="270817"/>
                </a:lnTo>
                <a:lnTo>
                  <a:pt x="267096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0253" y="7726191"/>
            <a:ext cx="2908300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425">
              <a:lnSpc>
                <a:spcPct val="100000"/>
              </a:lnSpc>
              <a:tabLst>
                <a:tab pos="809625" algn="l"/>
                <a:tab pos="1393825" algn="l"/>
                <a:tab pos="1978025" algn="l"/>
                <a:tab pos="2562225" algn="l"/>
              </a:tabLst>
            </a:pPr>
            <a:r>
              <a:rPr sz="1700" dirty="0">
                <a:latin typeface="Helvetica Neue"/>
                <a:cs typeface="Helvetica Neue"/>
              </a:rPr>
              <a:t>0	1	2	3	4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8815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8815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3032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32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7248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7248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465" y="771362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1465" y="8200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83649" y="7701064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193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4731" y="7701064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193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599" y="7720114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67865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2082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6298" y="772011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20515" y="7720114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4599" y="8193950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7865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52082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6298" y="81939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2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20515" y="8193950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26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90253" y="7726191"/>
            <a:ext cx="2908300" cy="462280"/>
          </a:xfrm>
          <a:custGeom>
            <a:avLst/>
            <a:gdLst/>
            <a:ahLst/>
            <a:cxnLst/>
            <a:rect l="l" t="t" r="r" b="b"/>
            <a:pathLst>
              <a:path w="2908300" h="462279">
                <a:moveTo>
                  <a:pt x="0" y="461681"/>
                </a:moveTo>
                <a:lnTo>
                  <a:pt x="2907874" y="461681"/>
                </a:lnTo>
                <a:lnTo>
                  <a:pt x="2907874" y="0"/>
                </a:lnTo>
                <a:lnTo>
                  <a:pt x="0" y="0"/>
                </a:lnTo>
                <a:lnTo>
                  <a:pt x="0" y="46168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80679" y="6792148"/>
            <a:ext cx="405757" cy="82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72010" y="6511170"/>
            <a:ext cx="3528482" cy="702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16910" y="6904870"/>
            <a:ext cx="4931410" cy="271145"/>
          </a:xfrm>
          <a:custGeom>
            <a:avLst/>
            <a:gdLst/>
            <a:ahLst/>
            <a:cxnLst/>
            <a:rect l="l" t="t" r="r" b="b"/>
            <a:pathLst>
              <a:path w="4931409" h="271145">
                <a:moveTo>
                  <a:pt x="0" y="270817"/>
                </a:moveTo>
                <a:lnTo>
                  <a:pt x="4931022" y="270817"/>
                </a:lnTo>
                <a:lnTo>
                  <a:pt x="4931022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9328" y="7675802"/>
            <a:ext cx="210883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3990">
              <a:lnSpc>
                <a:spcPct val="1042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Replace integer x-ticks by strings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9400" y="6511170"/>
            <a:ext cx="1129665" cy="271145"/>
          </a:xfrm>
          <a:custGeom>
            <a:avLst/>
            <a:gdLst/>
            <a:ahLst/>
            <a:cxnLst/>
            <a:rect l="l" t="t" r="r" b="b"/>
            <a:pathLst>
              <a:path w="1129664" h="271145">
                <a:moveTo>
                  <a:pt x="0" y="270817"/>
                </a:moveTo>
                <a:lnTo>
                  <a:pt x="1129307" y="270817"/>
                </a:lnTo>
                <a:lnTo>
                  <a:pt x="1129307" y="0"/>
                </a:lnTo>
                <a:lnTo>
                  <a:pt x="0" y="0"/>
                </a:lnTo>
                <a:lnTo>
                  <a:pt x="0" y="27081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04706" y="6792490"/>
            <a:ext cx="842321" cy="820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7362852"/>
            <a:ext cx="4626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0686" y="4573414"/>
            <a:ext cx="408749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8521" y="4226518"/>
            <a:ext cx="5291526" cy="3521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1521" y="4137619"/>
            <a:ext cx="5545526" cy="385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1103" y="4573414"/>
            <a:ext cx="4626610" cy="311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1660" marR="274320" indent="-299720">
              <a:lnSpc>
                <a:spcPts val="310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Joan </a:t>
            </a:r>
            <a:r>
              <a:rPr sz="2600" spc="-10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atson: “How did you know he had an a</a:t>
            </a: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f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fair?”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219075">
              <a:lnSpc>
                <a:spcPts val="3110"/>
              </a:lnSpc>
            </a:pP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Sherlock Holmes: “Google.</a:t>
            </a:r>
            <a:endParaRPr sz="2600">
              <a:latin typeface="Helvetica Light"/>
              <a:cs typeface="Helvetica Light"/>
            </a:endParaRPr>
          </a:p>
          <a:p>
            <a:pPr marL="594995" marR="793115" algn="ctr">
              <a:lnSpc>
                <a:spcPts val="3100"/>
              </a:lnSpc>
              <a:spcBef>
                <a:spcPts val="110"/>
              </a:spcBef>
            </a:pPr>
            <a:r>
              <a:rPr sz="2600" spc="-50" dirty="0">
                <a:solidFill>
                  <a:srgbClr val="333333"/>
                </a:solidFill>
                <a:latin typeface="Helvetica Light"/>
                <a:cs typeface="Helvetica Light"/>
              </a:rPr>
              <a:t>W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ell, not eve</a:t>
            </a:r>
            <a:r>
              <a:rPr sz="2600" spc="45" dirty="0">
                <a:solidFill>
                  <a:srgbClr val="333333"/>
                </a:solidFill>
                <a:latin typeface="Helvetica Light"/>
                <a:cs typeface="Helvetica Light"/>
              </a:rPr>
              <a:t>r</a:t>
            </a:r>
            <a:r>
              <a:rPr sz="2600" dirty="0">
                <a:solidFill>
                  <a:srgbClr val="333333"/>
                </a:solidFill>
                <a:latin typeface="Helvetica Light"/>
                <a:cs typeface="Helvetica Light"/>
              </a:rPr>
              <a:t>ything is deducible.”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–Elementar</a:t>
            </a:r>
            <a:r>
              <a:rPr sz="2400" i="1" spc="-180" dirty="0">
                <a:latin typeface="Helvetica Neue"/>
                <a:cs typeface="Helvetica Neue"/>
              </a:rPr>
              <a:t>y</a:t>
            </a:r>
            <a:r>
              <a:rPr sz="2400" i="1" dirty="0">
                <a:latin typeface="Helvetica Neue"/>
                <a:cs typeface="Helvetica Neue"/>
              </a:rPr>
              <a:t>, Season 1, Episode 1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6656" y="3502025"/>
            <a:ext cx="2247265" cy="466090"/>
          </a:xfrm>
          <a:custGeom>
            <a:avLst/>
            <a:gdLst/>
            <a:ahLst/>
            <a:cxnLst/>
            <a:rect l="l" t="t" r="r" b="b"/>
            <a:pathLst>
              <a:path w="2247265" h="466089">
                <a:moveTo>
                  <a:pt x="0" y="465794"/>
                </a:moveTo>
                <a:lnTo>
                  <a:pt x="2246908" y="465794"/>
                </a:lnTo>
                <a:lnTo>
                  <a:pt x="2246908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529455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529455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1416" y="4342797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67116" y="43427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1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Descr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ip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ve</a:t>
            </a:r>
            <a:r>
              <a:rPr sz="3200" b="1" spc="-120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ho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0600"/>
              </a:lnSpc>
            </a:pPr>
            <a:r>
              <a:rPr dirty="0"/>
              <a:t>“</a:t>
            </a:r>
            <a:r>
              <a:rPr spc="-315" dirty="0"/>
              <a:t>Y</a:t>
            </a:r>
            <a:r>
              <a:rPr dirty="0"/>
              <a:t>ou can, for example, never fo</a:t>
            </a:r>
            <a:r>
              <a:rPr spc="-65" dirty="0"/>
              <a:t>r</a:t>
            </a:r>
            <a:r>
              <a:rPr dirty="0"/>
              <a:t>etell what any one man will do, but you can say with p</a:t>
            </a:r>
            <a:r>
              <a:rPr spc="-65" dirty="0"/>
              <a:t>r</a:t>
            </a:r>
            <a:r>
              <a:rPr dirty="0"/>
              <a:t>ecision what an average number will be up to. Individuals va</a:t>
            </a:r>
            <a:r>
              <a:rPr spc="60" dirty="0"/>
              <a:t>r</a:t>
            </a:r>
            <a:r>
              <a:rPr spc="-315" dirty="0"/>
              <a:t>y</a:t>
            </a:r>
            <a:r>
              <a:rPr dirty="0"/>
              <a:t>, but pe</a:t>
            </a:r>
            <a:r>
              <a:rPr spc="-65" dirty="0"/>
              <a:t>r</a:t>
            </a:r>
            <a:r>
              <a:rPr dirty="0"/>
              <a:t>centages </a:t>
            </a:r>
            <a:r>
              <a:rPr spc="-65" dirty="0"/>
              <a:t>r</a:t>
            </a:r>
            <a:r>
              <a:rPr dirty="0"/>
              <a:t>emain constant”</a:t>
            </a:r>
          </a:p>
          <a:p>
            <a:pPr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2400" i="1" dirty="0">
                <a:latin typeface="Helvetica Neue"/>
                <a:cs typeface="Helvetica Neue"/>
              </a:rPr>
              <a:t>–Sherlock Holmes, A Sign of Four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1662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Read Data f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om files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7725" y="4033962"/>
            <a:ext cx="3695700" cy="47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7725" y="4033963"/>
            <a:ext cx="3695700" cy="4749800"/>
          </a:xfrm>
          <a:custGeom>
            <a:avLst/>
            <a:gdLst/>
            <a:ahLst/>
            <a:cxnLst/>
            <a:rect l="l" t="t" r="r" b="b"/>
            <a:pathLst>
              <a:path w="3695700" h="4749800">
                <a:moveTo>
                  <a:pt x="0" y="0"/>
                </a:moveTo>
                <a:lnTo>
                  <a:pt x="3695700" y="0"/>
                </a:lnTo>
                <a:lnTo>
                  <a:pt x="3695700" y="4749800"/>
                </a:lnTo>
                <a:lnTo>
                  <a:pt x="0" y="4749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1662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Read Data f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om files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954" y="3250680"/>
            <a:ext cx="8780308" cy="38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7725" y="4033962"/>
            <a:ext cx="3695700" cy="474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7725" y="4033963"/>
            <a:ext cx="3695700" cy="4749800"/>
          </a:xfrm>
          <a:custGeom>
            <a:avLst/>
            <a:gdLst/>
            <a:ahLst/>
            <a:cxnLst/>
            <a:rect l="l" t="t" r="r" b="b"/>
            <a:pathLst>
              <a:path w="3695700" h="4749800">
                <a:moveTo>
                  <a:pt x="0" y="0"/>
                </a:moveTo>
                <a:lnTo>
                  <a:pt x="3695700" y="0"/>
                </a:lnTo>
                <a:lnTo>
                  <a:pt x="3695700" y="4749800"/>
                </a:lnTo>
                <a:lnTo>
                  <a:pt x="0" y="4749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77055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5039299"/>
            <a:ext cx="151701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b="1" dirty="0">
                <a:latin typeface="Helvetica Neue"/>
                <a:cs typeface="Helvetica Neue"/>
              </a:rPr>
              <a:t>Median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775899"/>
            <a:ext cx="124841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b="1" dirty="0">
                <a:latin typeface="Helvetica Neue"/>
                <a:cs typeface="Helvetica Neue"/>
              </a:rPr>
              <a:t>Mode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7198" y="4708868"/>
            <a:ext cx="7203137" cy="354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9691" y="4631954"/>
            <a:ext cx="858519" cy="856615"/>
          </a:xfrm>
          <a:custGeom>
            <a:avLst/>
            <a:gdLst/>
            <a:ahLst/>
            <a:cxnLst/>
            <a:rect l="l" t="t" r="r" b="b"/>
            <a:pathLst>
              <a:path w="858520" h="856614">
                <a:moveTo>
                  <a:pt x="0" y="856536"/>
                </a:moveTo>
                <a:lnTo>
                  <a:pt x="858037" y="856536"/>
                </a:lnTo>
                <a:lnTo>
                  <a:pt x="858037" y="0"/>
                </a:lnTo>
                <a:lnTo>
                  <a:pt x="0" y="0"/>
                </a:lnTo>
                <a:lnTo>
                  <a:pt x="0" y="856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7791" y="4696291"/>
            <a:ext cx="769620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 Me</a:t>
            </a:r>
            <a:r>
              <a:rPr sz="1700" b="1" spc="-5" dirty="0">
                <a:latin typeface="Arial"/>
                <a:cs typeface="Arial"/>
              </a:rPr>
              <a:t>di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n </a:t>
            </a:r>
            <a:r>
              <a:rPr sz="1700" b="1" dirty="0">
                <a:latin typeface="Arial"/>
                <a:cs typeface="Arial"/>
              </a:rPr>
              <a:t>Mea</a:t>
            </a:r>
            <a:r>
              <a:rPr sz="1700" b="1" spc="-5" dirty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5678" y="7620687"/>
            <a:ext cx="3046095" cy="348615"/>
          </a:xfrm>
          <a:custGeom>
            <a:avLst/>
            <a:gdLst/>
            <a:ahLst/>
            <a:cxnLst/>
            <a:rect l="l" t="t" r="r" b="b"/>
            <a:pathLst>
              <a:path w="3046095" h="348615">
                <a:moveTo>
                  <a:pt x="0" y="348536"/>
                </a:moveTo>
                <a:lnTo>
                  <a:pt x="3046048" y="348536"/>
                </a:lnTo>
                <a:lnTo>
                  <a:pt x="3046048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83778" y="7685024"/>
            <a:ext cx="25571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Symmetr</a:t>
            </a:r>
            <a:r>
              <a:rPr sz="1700" b="1" spc="-5" dirty="0">
                <a:latin typeface="Arial"/>
                <a:cs typeface="Arial"/>
              </a:rPr>
              <a:t>i</a:t>
            </a:r>
            <a:r>
              <a:rPr sz="1700" b="1" dirty="0">
                <a:latin typeface="Arial"/>
                <a:cs typeface="Arial"/>
              </a:rPr>
              <a:t>ca</a:t>
            </a:r>
            <a:r>
              <a:rPr sz="1700" b="1" spc="-5" dirty="0">
                <a:latin typeface="Arial"/>
                <a:cs typeface="Arial"/>
              </a:rPr>
              <a:t>l di</a:t>
            </a:r>
            <a:r>
              <a:rPr sz="1700" b="1" dirty="0">
                <a:latin typeface="Arial"/>
                <a:cs typeface="Arial"/>
              </a:rPr>
              <a:t>str</a:t>
            </a:r>
            <a:r>
              <a:rPr sz="1700" b="1" spc="-5" dirty="0">
                <a:latin typeface="Arial"/>
                <a:cs typeface="Arial"/>
              </a:rPr>
              <a:t>ibution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0064" y="4758954"/>
            <a:ext cx="2018030" cy="602615"/>
          </a:xfrm>
          <a:custGeom>
            <a:avLst/>
            <a:gdLst/>
            <a:ahLst/>
            <a:cxnLst/>
            <a:rect l="l" t="t" r="r" b="b"/>
            <a:pathLst>
              <a:path w="2018029" h="602614">
                <a:moveTo>
                  <a:pt x="0" y="602536"/>
                </a:moveTo>
                <a:lnTo>
                  <a:pt x="2017547" y="602536"/>
                </a:lnTo>
                <a:lnTo>
                  <a:pt x="2017547" y="0"/>
                </a:lnTo>
                <a:lnTo>
                  <a:pt x="0" y="0"/>
                </a:lnTo>
                <a:lnTo>
                  <a:pt x="0" y="602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8164" y="4823291"/>
            <a:ext cx="174117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 i</a:t>
            </a:r>
            <a:r>
              <a:rPr sz="1700" b="1" dirty="0">
                <a:latin typeface="Arial"/>
                <a:cs typeface="Arial"/>
              </a:rPr>
              <a:t>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</a:t>
            </a:r>
            <a:r>
              <a:rPr sz="1700" b="1" spc="-5" dirty="0">
                <a:latin typeface="Arial"/>
                <a:cs typeface="Arial"/>
              </a:rPr>
              <a:t>o</a:t>
            </a:r>
            <a:r>
              <a:rPr sz="1700" b="1" dirty="0">
                <a:latin typeface="Arial"/>
                <a:cs typeface="Arial"/>
              </a:rPr>
              <a:t>st fre</a:t>
            </a:r>
            <a:r>
              <a:rPr sz="1700" b="1" spc="-5" dirty="0">
                <a:latin typeface="Arial"/>
                <a:cs typeface="Arial"/>
              </a:rPr>
              <a:t>qu</a:t>
            </a:r>
            <a:r>
              <a:rPr sz="1700" b="1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n</a:t>
            </a:r>
            <a:r>
              <a:rPr sz="1700" b="1" dirty="0">
                <a:latin typeface="Arial"/>
                <a:cs typeface="Arial"/>
              </a:rPr>
              <a:t>t</a:t>
            </a:r>
            <a:r>
              <a:rPr sz="1700" b="1" spc="-5" dirty="0">
                <a:latin typeface="Arial"/>
                <a:cs typeface="Arial"/>
              </a:rPr>
              <a:t> nu</a:t>
            </a:r>
            <a:r>
              <a:rPr sz="1700" b="1" dirty="0">
                <a:latin typeface="Arial"/>
                <a:cs typeface="Arial"/>
              </a:rPr>
              <a:t>m</a:t>
            </a:r>
            <a:r>
              <a:rPr sz="1700" b="1" spc="-5" dirty="0">
                <a:latin typeface="Arial"/>
                <a:cs typeface="Arial"/>
              </a:rPr>
              <a:t>b</a:t>
            </a:r>
            <a:r>
              <a:rPr sz="1700" b="1" dirty="0">
                <a:latin typeface="Arial"/>
                <a:cs typeface="Arial"/>
              </a:rPr>
              <a:t>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9959" y="4885954"/>
            <a:ext cx="727710" cy="348615"/>
          </a:xfrm>
          <a:custGeom>
            <a:avLst/>
            <a:gdLst/>
            <a:ahLst/>
            <a:cxnLst/>
            <a:rect l="l" t="t" r="r" b="b"/>
            <a:pathLst>
              <a:path w="727709" h="348614">
                <a:moveTo>
                  <a:pt x="0" y="348536"/>
                </a:moveTo>
                <a:lnTo>
                  <a:pt x="727703" y="348536"/>
                </a:lnTo>
                <a:lnTo>
                  <a:pt x="727703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28059" y="4950291"/>
            <a:ext cx="5892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latin typeface="Arial"/>
                <a:cs typeface="Arial"/>
              </a:rPr>
              <a:t>Mod</a:t>
            </a:r>
            <a:r>
              <a:rPr sz="1700" b="1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63526" y="5172198"/>
            <a:ext cx="918210" cy="348615"/>
          </a:xfrm>
          <a:custGeom>
            <a:avLst/>
            <a:gdLst/>
            <a:ahLst/>
            <a:cxnLst/>
            <a:rect l="l" t="t" r="r" b="b"/>
            <a:pathLst>
              <a:path w="918209" h="348614">
                <a:moveTo>
                  <a:pt x="0" y="348536"/>
                </a:moveTo>
                <a:lnTo>
                  <a:pt x="918021" y="348536"/>
                </a:lnTo>
                <a:lnTo>
                  <a:pt x="918021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01626" y="5236535"/>
            <a:ext cx="76962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Me</a:t>
            </a:r>
            <a:r>
              <a:rPr sz="1700" b="1" spc="-5" dirty="0">
                <a:latin typeface="Arial"/>
                <a:cs typeface="Arial"/>
              </a:rPr>
              <a:t>di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74159" y="5432262"/>
            <a:ext cx="727710" cy="361315"/>
          </a:xfrm>
          <a:custGeom>
            <a:avLst/>
            <a:gdLst/>
            <a:ahLst/>
            <a:cxnLst/>
            <a:rect l="l" t="t" r="r" b="b"/>
            <a:pathLst>
              <a:path w="727709" h="361314">
                <a:moveTo>
                  <a:pt x="0" y="360821"/>
                </a:moveTo>
                <a:lnTo>
                  <a:pt x="727703" y="360821"/>
                </a:lnTo>
                <a:lnTo>
                  <a:pt x="727703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12259" y="5495902"/>
            <a:ext cx="610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Mea</a:t>
            </a:r>
            <a:r>
              <a:rPr sz="1800" b="1" spc="-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27692" y="5851362"/>
            <a:ext cx="1915160" cy="894715"/>
          </a:xfrm>
          <a:custGeom>
            <a:avLst/>
            <a:gdLst/>
            <a:ahLst/>
            <a:cxnLst/>
            <a:rect l="l" t="t" r="r" b="b"/>
            <a:pathLst>
              <a:path w="1915159" h="894715">
                <a:moveTo>
                  <a:pt x="0" y="894221"/>
                </a:moveTo>
                <a:lnTo>
                  <a:pt x="1914756" y="894221"/>
                </a:lnTo>
                <a:lnTo>
                  <a:pt x="1914756" y="0"/>
                </a:lnTo>
                <a:lnTo>
                  <a:pt x="0" y="0"/>
                </a:lnTo>
                <a:lnTo>
                  <a:pt x="0" y="894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65792" y="5915002"/>
            <a:ext cx="14871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b="1" dirty="0">
                <a:latin typeface="Arial"/>
                <a:cs typeface="Arial"/>
              </a:rPr>
              <a:t>Mea</a:t>
            </a:r>
            <a:r>
              <a:rPr sz="1800" b="1" spc="-5" dirty="0">
                <a:latin typeface="Arial"/>
                <a:cs typeface="Arial"/>
              </a:rPr>
              <a:t>n i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 th</a:t>
            </a:r>
            <a:r>
              <a:rPr sz="1800" b="1" dirty="0">
                <a:latin typeface="Arial"/>
                <a:cs typeface="Arial"/>
              </a:rPr>
              <a:t>e avera</a:t>
            </a:r>
            <a:r>
              <a:rPr sz="1800" b="1" spc="-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 o</a:t>
            </a:r>
            <a:r>
              <a:rPr sz="1800" b="1" dirty="0">
                <a:latin typeface="Arial"/>
                <a:cs typeface="Arial"/>
              </a:rPr>
              <a:t>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 </a:t>
            </a:r>
            <a:r>
              <a:rPr sz="1800" b="1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55060" y="4395094"/>
            <a:ext cx="2284095" cy="894715"/>
          </a:xfrm>
          <a:custGeom>
            <a:avLst/>
            <a:gdLst/>
            <a:ahLst/>
            <a:cxnLst/>
            <a:rect l="l" t="t" r="r" b="b"/>
            <a:pathLst>
              <a:path w="2284095" h="894714">
                <a:moveTo>
                  <a:pt x="0" y="894221"/>
                </a:moveTo>
                <a:lnTo>
                  <a:pt x="2283981" y="894221"/>
                </a:lnTo>
                <a:lnTo>
                  <a:pt x="2283981" y="0"/>
                </a:lnTo>
                <a:lnTo>
                  <a:pt x="0" y="0"/>
                </a:lnTo>
                <a:lnTo>
                  <a:pt x="0" y="894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493160" y="4458735"/>
            <a:ext cx="20713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b="1" dirty="0">
                <a:latin typeface="Arial"/>
                <a:cs typeface="Arial"/>
              </a:rPr>
              <a:t>Me</a:t>
            </a:r>
            <a:r>
              <a:rPr sz="1800" b="1" spc="-5" dirty="0">
                <a:latin typeface="Arial"/>
                <a:cs typeface="Arial"/>
              </a:rPr>
              <a:t>di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 i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 th</a:t>
            </a:r>
            <a:r>
              <a:rPr sz="1800" b="1" dirty="0">
                <a:latin typeface="Arial"/>
                <a:cs typeface="Arial"/>
              </a:rPr>
              <a:t>e </a:t>
            </a:r>
            <a:r>
              <a:rPr sz="1800" b="1" spc="-10" dirty="0">
                <a:latin typeface="Arial"/>
                <a:cs typeface="Arial"/>
              </a:rPr>
              <a:t>middl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 number</a:t>
            </a:r>
            <a:r>
              <a:rPr sz="1800" b="1" spc="-5" dirty="0">
                <a:latin typeface="Arial"/>
                <a:cs typeface="Arial"/>
              </a:rPr>
              <a:t> in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 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ere</a:t>
            </a:r>
            <a:r>
              <a:rPr sz="1800" b="1" spc="-5" dirty="0">
                <a:latin typeface="Arial"/>
                <a:cs typeface="Arial"/>
              </a:rPr>
              <a:t>d d</a:t>
            </a:r>
            <a:r>
              <a:rPr sz="1800" b="1" dirty="0">
                <a:latin typeface="Arial"/>
                <a:cs typeface="Arial"/>
              </a:rPr>
              <a:t>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94811" y="7620687"/>
            <a:ext cx="3046095" cy="348615"/>
          </a:xfrm>
          <a:custGeom>
            <a:avLst/>
            <a:gdLst/>
            <a:ahLst/>
            <a:cxnLst/>
            <a:rect l="l" t="t" r="r" b="b"/>
            <a:pathLst>
              <a:path w="3046095" h="348615">
                <a:moveTo>
                  <a:pt x="0" y="348536"/>
                </a:moveTo>
                <a:lnTo>
                  <a:pt x="3046048" y="348536"/>
                </a:lnTo>
                <a:lnTo>
                  <a:pt x="3046048" y="0"/>
                </a:lnTo>
                <a:lnTo>
                  <a:pt x="0" y="0"/>
                </a:lnTo>
                <a:lnTo>
                  <a:pt x="0" y="348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032911" y="7685024"/>
            <a:ext cx="268922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Asymmetr</a:t>
            </a:r>
            <a:r>
              <a:rPr sz="1700" b="1" spc="-5" dirty="0">
                <a:latin typeface="Arial"/>
                <a:cs typeface="Arial"/>
              </a:rPr>
              <a:t>i</a:t>
            </a:r>
            <a:r>
              <a:rPr sz="1700" b="1" dirty="0">
                <a:latin typeface="Arial"/>
                <a:cs typeface="Arial"/>
              </a:rPr>
              <a:t>ca</a:t>
            </a:r>
            <a:r>
              <a:rPr sz="1700" b="1" spc="-5" dirty="0">
                <a:latin typeface="Arial"/>
                <a:cs typeface="Arial"/>
              </a:rPr>
              <a:t>l di</a:t>
            </a:r>
            <a:r>
              <a:rPr sz="1700" b="1" dirty="0">
                <a:latin typeface="Arial"/>
                <a:cs typeface="Arial"/>
              </a:rPr>
              <a:t>str</a:t>
            </a:r>
            <a:r>
              <a:rPr sz="1700" b="1" spc="-5" dirty="0">
                <a:latin typeface="Arial"/>
                <a:cs typeface="Arial"/>
              </a:rPr>
              <a:t>ibution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175" y="4866925"/>
            <a:ext cx="8520667" cy="280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6108" y="5801964"/>
            <a:ext cx="1379220" cy="991869"/>
          </a:xfrm>
          <a:custGeom>
            <a:avLst/>
            <a:gdLst/>
            <a:ahLst/>
            <a:cxnLst/>
            <a:rect l="l" t="t" r="r" b="b"/>
            <a:pathLst>
              <a:path w="1379220" h="991870">
                <a:moveTo>
                  <a:pt x="0" y="991842"/>
                </a:moveTo>
                <a:lnTo>
                  <a:pt x="1379225" y="991842"/>
                </a:lnTo>
                <a:lnTo>
                  <a:pt x="1379225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6175" y="7268529"/>
            <a:ext cx="4543425" cy="271780"/>
          </a:xfrm>
          <a:custGeom>
            <a:avLst/>
            <a:gdLst/>
            <a:ahLst/>
            <a:cxnLst/>
            <a:rect l="l" t="t" r="r" b="b"/>
            <a:pathLst>
              <a:path w="4543425" h="271779">
                <a:moveTo>
                  <a:pt x="0" y="271664"/>
                </a:moveTo>
                <a:lnTo>
                  <a:pt x="4543231" y="271664"/>
                </a:lnTo>
                <a:lnTo>
                  <a:pt x="454323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14116" y="8059494"/>
            <a:ext cx="334708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ct val="100000"/>
              </a:lnSpc>
              <a:tabLst>
                <a:tab pos="752475" algn="l"/>
                <a:tab pos="2272030" algn="l"/>
                <a:tab pos="2801620" algn="l"/>
              </a:tabLst>
            </a:pPr>
            <a:r>
              <a:rPr sz="1500" spc="-180" dirty="0">
                <a:latin typeface="Courier"/>
                <a:cs typeface="Courier"/>
              </a:rPr>
              <a:t>5.9</a:t>
            </a:r>
            <a:r>
              <a:rPr sz="1500" dirty="0">
                <a:latin typeface="Courier"/>
                <a:cs typeface="Courier"/>
              </a:rPr>
              <a:t>0	</a:t>
            </a:r>
            <a:r>
              <a:rPr sz="1500" spc="-180" dirty="0">
                <a:latin typeface="Courier"/>
                <a:cs typeface="Courier"/>
              </a:rPr>
              <a:t>12.5</a:t>
            </a:r>
            <a:r>
              <a:rPr sz="1500" dirty="0">
                <a:latin typeface="Courier"/>
                <a:cs typeface="Courier"/>
              </a:rPr>
              <a:t>3</a:t>
            </a:r>
            <a:r>
              <a:rPr sz="1500" spc="50" dirty="0">
                <a:latin typeface="Courier"/>
                <a:cs typeface="Courier"/>
              </a:rPr>
              <a:t> </a:t>
            </a:r>
            <a:r>
              <a:rPr sz="1500" spc="-180" dirty="0">
                <a:latin typeface="Courier"/>
                <a:cs typeface="Courier"/>
              </a:rPr>
              <a:t>17.0</a:t>
            </a:r>
            <a:r>
              <a:rPr sz="1500" dirty="0">
                <a:latin typeface="Courier"/>
                <a:cs typeface="Courier"/>
              </a:rPr>
              <a:t>2	-	</a:t>
            </a:r>
            <a:r>
              <a:rPr sz="1500" spc="-180" dirty="0">
                <a:latin typeface="Courier"/>
                <a:cs typeface="Courier"/>
              </a:rPr>
              <a:t>0.608</a:t>
            </a:r>
            <a:endParaRPr sz="15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02344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2344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8388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8388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04161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4161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9689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689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6900" y="804294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6900" y="842268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2519" y="8026400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5">
                <a:moveTo>
                  <a:pt x="0" y="0"/>
                </a:moveTo>
                <a:lnTo>
                  <a:pt x="0" y="41162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6900" y="8026400"/>
            <a:ext cx="3351529" cy="50800"/>
          </a:xfrm>
          <a:custGeom>
            <a:avLst/>
            <a:gdLst/>
            <a:ahLst/>
            <a:cxnLst/>
            <a:rect l="l" t="t" r="r" b="b"/>
            <a:pathLst>
              <a:path w="3351529" h="50800">
                <a:moveTo>
                  <a:pt x="0" y="0"/>
                </a:moveTo>
                <a:lnTo>
                  <a:pt x="3351019" y="0"/>
                </a:lnTo>
                <a:lnTo>
                  <a:pt x="3351019" y="50800"/>
                </a:lnTo>
                <a:lnTo>
                  <a:pt x="0" y="508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6900" y="8422689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>
                <a:moveTo>
                  <a:pt x="0" y="0"/>
                </a:moveTo>
                <a:lnTo>
                  <a:pt x="3351019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72068" y="8087698"/>
            <a:ext cx="1725930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data.mean</a:t>
            </a:r>
            <a:r>
              <a:rPr sz="2200" b="1" dirty="0">
                <a:latin typeface="Courier"/>
                <a:cs typeface="Courier"/>
              </a:rPr>
              <a:t>()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72068" y="8087698"/>
            <a:ext cx="1725930" cy="329565"/>
          </a:xfrm>
          <a:custGeom>
            <a:avLst/>
            <a:gdLst/>
            <a:ahLst/>
            <a:cxnLst/>
            <a:rect l="l" t="t" r="r" b="b"/>
            <a:pathLst>
              <a:path w="1725929" h="329565">
                <a:moveTo>
                  <a:pt x="0" y="329219"/>
                </a:moveTo>
                <a:lnTo>
                  <a:pt x="1725692" y="329219"/>
                </a:lnTo>
                <a:lnTo>
                  <a:pt x="1725692" y="0"/>
                </a:lnTo>
                <a:lnTo>
                  <a:pt x="0" y="0"/>
                </a:lnTo>
                <a:lnTo>
                  <a:pt x="0" y="32921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7097" y="3345806"/>
            <a:ext cx="3970832" cy="45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097" y="3345804"/>
            <a:ext cx="3971290" cy="4567555"/>
          </a:xfrm>
          <a:custGeom>
            <a:avLst/>
            <a:gdLst/>
            <a:ahLst/>
            <a:cxnLst/>
            <a:rect l="l" t="t" r="r" b="b"/>
            <a:pathLst>
              <a:path w="3971290" h="4567555">
                <a:moveTo>
                  <a:pt x="0" y="0"/>
                </a:moveTo>
                <a:lnTo>
                  <a:pt x="0" y="4567237"/>
                </a:lnTo>
                <a:lnTo>
                  <a:pt x="3970733" y="4567237"/>
                </a:lnTo>
                <a:lnTo>
                  <a:pt x="3970733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4116" y="8059494"/>
            <a:ext cx="3347085" cy="347980"/>
          </a:xfrm>
          <a:custGeom>
            <a:avLst/>
            <a:gdLst/>
            <a:ahLst/>
            <a:cxnLst/>
            <a:rect l="l" t="t" r="r" b="b"/>
            <a:pathLst>
              <a:path w="3347084" h="347979">
                <a:moveTo>
                  <a:pt x="0" y="347864"/>
                </a:moveTo>
                <a:lnTo>
                  <a:pt x="3346569" y="347864"/>
                </a:lnTo>
                <a:lnTo>
                  <a:pt x="3346569" y="0"/>
                </a:lnTo>
                <a:lnTo>
                  <a:pt x="0" y="0"/>
                </a:lnTo>
                <a:lnTo>
                  <a:pt x="0" y="347864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2200" y="5801964"/>
            <a:ext cx="1076325" cy="991869"/>
          </a:xfrm>
          <a:custGeom>
            <a:avLst/>
            <a:gdLst/>
            <a:ahLst/>
            <a:cxnLst/>
            <a:rect l="l" t="t" r="r" b="b"/>
            <a:pathLst>
              <a:path w="1076325" h="991870">
                <a:moveTo>
                  <a:pt x="0" y="991842"/>
                </a:moveTo>
                <a:lnTo>
                  <a:pt x="1076304" y="991842"/>
                </a:lnTo>
                <a:lnTo>
                  <a:pt x="1076304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75438" y="3489214"/>
            <a:ext cx="1739264" cy="271780"/>
          </a:xfrm>
          <a:custGeom>
            <a:avLst/>
            <a:gdLst/>
            <a:ahLst/>
            <a:cxnLst/>
            <a:rect l="l" t="t" r="r" b="b"/>
            <a:pathLst>
              <a:path w="1739265" h="271779">
                <a:moveTo>
                  <a:pt x="0" y="271664"/>
                </a:moveTo>
                <a:lnTo>
                  <a:pt x="1738809" y="271664"/>
                </a:lnTo>
                <a:lnTo>
                  <a:pt x="1738809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92165" y="3489214"/>
            <a:ext cx="742315" cy="271780"/>
          </a:xfrm>
          <a:custGeom>
            <a:avLst/>
            <a:gdLst/>
            <a:ahLst/>
            <a:cxnLst/>
            <a:rect l="l" t="t" r="r" b="b"/>
            <a:pathLst>
              <a:path w="742315" h="271779">
                <a:moveTo>
                  <a:pt x="0" y="271664"/>
                </a:moveTo>
                <a:lnTo>
                  <a:pt x="742001" y="271664"/>
                </a:lnTo>
                <a:lnTo>
                  <a:pt x="74200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175" y="4866925"/>
            <a:ext cx="8520667" cy="280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5735" y="6508458"/>
            <a:ext cx="2616835" cy="285115"/>
          </a:xfrm>
          <a:custGeom>
            <a:avLst/>
            <a:gdLst/>
            <a:ahLst/>
            <a:cxnLst/>
            <a:rect l="l" t="t" r="r" b="b"/>
            <a:pathLst>
              <a:path w="2616835" h="285115">
                <a:moveTo>
                  <a:pt x="0" y="284519"/>
                </a:moveTo>
                <a:lnTo>
                  <a:pt x="2616620" y="284519"/>
                </a:lnTo>
                <a:lnTo>
                  <a:pt x="2616620" y="0"/>
                </a:lnTo>
                <a:lnTo>
                  <a:pt x="0" y="0"/>
                </a:lnTo>
                <a:lnTo>
                  <a:pt x="0" y="28451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4598" y="6264839"/>
            <a:ext cx="1281430" cy="361315"/>
          </a:xfrm>
          <a:custGeom>
            <a:avLst/>
            <a:gdLst/>
            <a:ahLst/>
            <a:cxnLst/>
            <a:rect l="l" t="t" r="r" b="b"/>
            <a:pathLst>
              <a:path w="1281429" h="361315">
                <a:moveTo>
                  <a:pt x="0" y="360821"/>
                </a:moveTo>
                <a:lnTo>
                  <a:pt x="1281384" y="360821"/>
                </a:lnTo>
                <a:lnTo>
                  <a:pt x="1281384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58999" y="6470572"/>
            <a:ext cx="24257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400" i="1" dirty="0">
                <a:latin typeface="STIXGeneral"/>
                <a:cs typeface="STIXGeneral"/>
              </a:rPr>
              <a:t>p</a:t>
            </a:r>
            <a:r>
              <a:rPr sz="3600" baseline="1157" dirty="0">
                <a:latin typeface="STIXGeneral"/>
                <a:cs typeface="STIXGeneral"/>
              </a:rPr>
              <a:t>̂</a:t>
            </a:r>
            <a:endParaRPr sz="3600" baseline="1157"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0302" y="6481883"/>
            <a:ext cx="2343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TIXGeneral"/>
                <a:cs typeface="STIXGeneral"/>
              </a:rPr>
              <a:t>=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9736" y="6266968"/>
            <a:ext cx="17843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STIXGeneral"/>
                <a:cs typeface="STIXGeneral"/>
              </a:rPr>
              <a:t>1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46497" y="6630182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298" y="0"/>
                </a:lnTo>
              </a:path>
            </a:pathLst>
          </a:custGeom>
          <a:ln w="201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7003" y="6659533"/>
            <a:ext cx="30734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400" i="1" dirty="0">
                <a:latin typeface="STIXGeneral"/>
                <a:cs typeface="STIXGeneral"/>
              </a:rPr>
              <a:t>N</a:t>
            </a:r>
            <a:endParaRPr sz="2400">
              <a:latin typeface="STIXGeneral"/>
              <a:cs typeface="STIXGener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9910" y="6193209"/>
            <a:ext cx="789305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7350" algn="ctr">
              <a:lnSpc>
                <a:spcPts val="2039"/>
              </a:lnSpc>
            </a:pPr>
            <a:r>
              <a:rPr sz="1700" i="1" dirty="0">
                <a:latin typeface="STIXGeneral"/>
                <a:cs typeface="STIXGeneral"/>
              </a:rPr>
              <a:t>N</a:t>
            </a:r>
            <a:endParaRPr sz="1700">
              <a:latin typeface="STIXGeneral"/>
              <a:cs typeface="STIXGeneral"/>
            </a:endParaRPr>
          </a:p>
          <a:p>
            <a:pPr>
              <a:lnSpc>
                <a:spcPts val="2880"/>
              </a:lnSpc>
            </a:pPr>
            <a:r>
              <a:rPr sz="3600" baseline="-28935" dirty="0">
                <a:latin typeface="STIXSizeOneSym"/>
                <a:cs typeface="STIXSizeOneSym"/>
              </a:rPr>
              <a:t>∑</a:t>
            </a:r>
            <a:r>
              <a:rPr sz="3600" spc="-300" baseline="-28935" dirty="0">
                <a:latin typeface="STIXSizeOneSym"/>
                <a:cs typeface="STIXSizeOneSym"/>
              </a:rPr>
              <a:t> </a:t>
            </a:r>
            <a:r>
              <a:rPr sz="2400" i="1" spc="-85" dirty="0">
                <a:latin typeface="STIXGeneral"/>
                <a:cs typeface="STIXGeneral"/>
              </a:rPr>
              <a:t>X</a:t>
            </a:r>
            <a:r>
              <a:rPr sz="2550" i="1" baseline="-19607" dirty="0">
                <a:latin typeface="STIXGeneral"/>
                <a:cs typeface="STIXGeneral"/>
              </a:rPr>
              <a:t>i</a:t>
            </a:r>
            <a:endParaRPr sz="2550" baseline="-19607">
              <a:latin typeface="STIXGeneral"/>
              <a:cs typeface="STIXGeneral"/>
            </a:endParaRPr>
          </a:p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sz="1700" i="1" dirty="0">
                <a:latin typeface="STIXGeneral"/>
                <a:cs typeface="STIXGeneral"/>
              </a:rPr>
              <a:t>i</a:t>
            </a:r>
            <a:r>
              <a:rPr sz="1700" dirty="0">
                <a:latin typeface="STIXGeneral"/>
                <a:cs typeface="STIXGeneral"/>
              </a:rPr>
              <a:t>=1</a:t>
            </a:r>
            <a:endParaRPr sz="1700">
              <a:latin typeface="STIXGeneral"/>
              <a:cs typeface="STIXGener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6186" y="6600291"/>
            <a:ext cx="1258570" cy="65405"/>
          </a:xfrm>
          <a:custGeom>
            <a:avLst/>
            <a:gdLst/>
            <a:ahLst/>
            <a:cxnLst/>
            <a:rect l="l" t="t" r="r" b="b"/>
            <a:pathLst>
              <a:path w="1258570" h="65404">
                <a:moveTo>
                  <a:pt x="1232580" y="3962"/>
                </a:moveTo>
                <a:lnTo>
                  <a:pt x="1218240" y="4448"/>
                </a:lnTo>
                <a:lnTo>
                  <a:pt x="1207648" y="6406"/>
                </a:lnTo>
                <a:lnTo>
                  <a:pt x="1198577" y="9090"/>
                </a:lnTo>
                <a:lnTo>
                  <a:pt x="1188800" y="11757"/>
                </a:lnTo>
                <a:lnTo>
                  <a:pt x="1176093" y="13664"/>
                </a:lnTo>
                <a:lnTo>
                  <a:pt x="1162047" y="16838"/>
                </a:lnTo>
                <a:lnTo>
                  <a:pt x="1162043" y="17032"/>
                </a:lnTo>
                <a:lnTo>
                  <a:pt x="1166891" y="24331"/>
                </a:lnTo>
                <a:lnTo>
                  <a:pt x="1166986" y="25912"/>
                </a:lnTo>
                <a:lnTo>
                  <a:pt x="1167409" y="36589"/>
                </a:lnTo>
                <a:lnTo>
                  <a:pt x="1167383" y="37001"/>
                </a:lnTo>
                <a:lnTo>
                  <a:pt x="1161846" y="48060"/>
                </a:lnTo>
                <a:lnTo>
                  <a:pt x="1155630" y="50367"/>
                </a:lnTo>
                <a:lnTo>
                  <a:pt x="1155546" y="50526"/>
                </a:lnTo>
                <a:lnTo>
                  <a:pt x="1157570" y="52351"/>
                </a:lnTo>
                <a:lnTo>
                  <a:pt x="1175751" y="53508"/>
                </a:lnTo>
                <a:lnTo>
                  <a:pt x="1187992" y="55823"/>
                </a:lnTo>
                <a:lnTo>
                  <a:pt x="1196444" y="58715"/>
                </a:lnTo>
                <a:lnTo>
                  <a:pt x="1203257" y="61604"/>
                </a:lnTo>
                <a:lnTo>
                  <a:pt x="1210580" y="63909"/>
                </a:lnTo>
                <a:lnTo>
                  <a:pt x="1220565" y="65048"/>
                </a:lnTo>
                <a:lnTo>
                  <a:pt x="1222335" y="65082"/>
                </a:lnTo>
                <a:lnTo>
                  <a:pt x="1239758" y="63185"/>
                </a:lnTo>
                <a:lnTo>
                  <a:pt x="1251438" y="57082"/>
                </a:lnTo>
                <a:lnTo>
                  <a:pt x="1257977" y="46676"/>
                </a:lnTo>
                <a:lnTo>
                  <a:pt x="1257485" y="28446"/>
                </a:lnTo>
                <a:lnTo>
                  <a:pt x="1252817" y="15924"/>
                </a:lnTo>
                <a:lnTo>
                  <a:pt x="1252716" y="15728"/>
                </a:lnTo>
                <a:lnTo>
                  <a:pt x="1244293" y="7866"/>
                </a:lnTo>
                <a:lnTo>
                  <a:pt x="1232580" y="3962"/>
                </a:lnTo>
                <a:close/>
              </a:path>
              <a:path w="1258570" h="65404">
                <a:moveTo>
                  <a:pt x="35617" y="0"/>
                </a:moveTo>
                <a:lnTo>
                  <a:pt x="653" y="15244"/>
                </a:lnTo>
                <a:lnTo>
                  <a:pt x="0" y="31365"/>
                </a:lnTo>
                <a:lnTo>
                  <a:pt x="3559" y="43981"/>
                </a:lnTo>
                <a:lnTo>
                  <a:pt x="10766" y="53392"/>
                </a:lnTo>
                <a:lnTo>
                  <a:pt x="21070" y="59380"/>
                </a:lnTo>
                <a:lnTo>
                  <a:pt x="32902" y="59752"/>
                </a:lnTo>
                <a:lnTo>
                  <a:pt x="41741" y="58889"/>
                </a:lnTo>
                <a:lnTo>
                  <a:pt x="49135" y="57235"/>
                </a:lnTo>
                <a:lnTo>
                  <a:pt x="56632" y="55231"/>
                </a:lnTo>
                <a:lnTo>
                  <a:pt x="65777" y="53319"/>
                </a:lnTo>
                <a:lnTo>
                  <a:pt x="78117" y="51941"/>
                </a:lnTo>
                <a:lnTo>
                  <a:pt x="95200" y="51540"/>
                </a:lnTo>
                <a:lnTo>
                  <a:pt x="99807" y="49846"/>
                </a:lnTo>
                <a:lnTo>
                  <a:pt x="93411" y="44761"/>
                </a:lnTo>
                <a:lnTo>
                  <a:pt x="90753" y="31365"/>
                </a:lnTo>
                <a:lnTo>
                  <a:pt x="93821" y="18425"/>
                </a:lnTo>
                <a:lnTo>
                  <a:pt x="99910" y="14295"/>
                </a:lnTo>
                <a:lnTo>
                  <a:pt x="88280" y="13152"/>
                </a:lnTo>
                <a:lnTo>
                  <a:pt x="74722" y="10603"/>
                </a:lnTo>
                <a:lnTo>
                  <a:pt x="65242" y="7745"/>
                </a:lnTo>
                <a:lnTo>
                  <a:pt x="58094" y="4914"/>
                </a:lnTo>
                <a:lnTo>
                  <a:pt x="51531" y="2448"/>
                </a:lnTo>
                <a:lnTo>
                  <a:pt x="43808" y="682"/>
                </a:lnTo>
                <a:lnTo>
                  <a:pt x="35617" y="0"/>
                </a:lnTo>
                <a:close/>
              </a:path>
              <a:path w="1258570" h="65404">
                <a:moveTo>
                  <a:pt x="446083" y="47019"/>
                </a:moveTo>
                <a:lnTo>
                  <a:pt x="168390" y="47019"/>
                </a:lnTo>
                <a:lnTo>
                  <a:pt x="180716" y="48755"/>
                </a:lnTo>
                <a:lnTo>
                  <a:pt x="209025" y="54433"/>
                </a:lnTo>
                <a:lnTo>
                  <a:pt x="219460" y="56015"/>
                </a:lnTo>
                <a:lnTo>
                  <a:pt x="227391" y="55285"/>
                </a:lnTo>
                <a:lnTo>
                  <a:pt x="240534" y="53209"/>
                </a:lnTo>
                <a:lnTo>
                  <a:pt x="253777" y="51069"/>
                </a:lnTo>
                <a:lnTo>
                  <a:pt x="268809" y="49049"/>
                </a:lnTo>
                <a:lnTo>
                  <a:pt x="282784" y="48066"/>
                </a:lnTo>
                <a:lnTo>
                  <a:pt x="370424" y="48060"/>
                </a:lnTo>
                <a:lnTo>
                  <a:pt x="374591" y="47732"/>
                </a:lnTo>
                <a:lnTo>
                  <a:pt x="446226" y="47732"/>
                </a:lnTo>
                <a:lnTo>
                  <a:pt x="446083" y="47019"/>
                </a:lnTo>
                <a:close/>
              </a:path>
              <a:path w="1258570" h="65404">
                <a:moveTo>
                  <a:pt x="452914" y="53699"/>
                </a:moveTo>
                <a:lnTo>
                  <a:pt x="426772" y="53699"/>
                </a:lnTo>
                <a:lnTo>
                  <a:pt x="438798" y="54493"/>
                </a:lnTo>
                <a:lnTo>
                  <a:pt x="448664" y="55594"/>
                </a:lnTo>
                <a:lnTo>
                  <a:pt x="452914" y="53699"/>
                </a:lnTo>
                <a:close/>
              </a:path>
              <a:path w="1258570" h="65404">
                <a:moveTo>
                  <a:pt x="606450" y="52685"/>
                </a:moveTo>
                <a:lnTo>
                  <a:pt x="536793" y="52685"/>
                </a:lnTo>
                <a:lnTo>
                  <a:pt x="548850" y="53337"/>
                </a:lnTo>
                <a:lnTo>
                  <a:pt x="561815" y="54634"/>
                </a:lnTo>
                <a:lnTo>
                  <a:pt x="574861" y="55513"/>
                </a:lnTo>
                <a:lnTo>
                  <a:pt x="587159" y="54913"/>
                </a:lnTo>
                <a:lnTo>
                  <a:pt x="601036" y="53155"/>
                </a:lnTo>
                <a:lnTo>
                  <a:pt x="606450" y="52685"/>
                </a:lnTo>
                <a:close/>
              </a:path>
              <a:path w="1258570" h="65404">
                <a:moveTo>
                  <a:pt x="446226" y="47732"/>
                </a:moveTo>
                <a:lnTo>
                  <a:pt x="374591" y="47732"/>
                </a:lnTo>
                <a:lnTo>
                  <a:pt x="386466" y="49195"/>
                </a:lnTo>
                <a:lnTo>
                  <a:pt x="397877" y="52772"/>
                </a:lnTo>
                <a:lnTo>
                  <a:pt x="410068" y="54942"/>
                </a:lnTo>
                <a:lnTo>
                  <a:pt x="426772" y="53699"/>
                </a:lnTo>
                <a:lnTo>
                  <a:pt x="452914" y="53699"/>
                </a:lnTo>
                <a:lnTo>
                  <a:pt x="456145" y="52258"/>
                </a:lnTo>
                <a:lnTo>
                  <a:pt x="446754" y="50367"/>
                </a:lnTo>
                <a:lnTo>
                  <a:pt x="446226" y="47732"/>
                </a:lnTo>
                <a:close/>
              </a:path>
              <a:path w="1258570" h="65404">
                <a:moveTo>
                  <a:pt x="457188" y="16948"/>
                </a:moveTo>
                <a:lnTo>
                  <a:pt x="455996" y="17719"/>
                </a:lnTo>
                <a:lnTo>
                  <a:pt x="456406" y="17746"/>
                </a:lnTo>
                <a:lnTo>
                  <a:pt x="463439" y="25965"/>
                </a:lnTo>
                <a:lnTo>
                  <a:pt x="464824" y="38760"/>
                </a:lnTo>
                <a:lnTo>
                  <a:pt x="460146" y="50310"/>
                </a:lnTo>
                <a:lnTo>
                  <a:pt x="460028" y="50526"/>
                </a:lnTo>
                <a:lnTo>
                  <a:pt x="456145" y="52258"/>
                </a:lnTo>
                <a:lnTo>
                  <a:pt x="462046" y="53446"/>
                </a:lnTo>
                <a:lnTo>
                  <a:pt x="474582" y="54644"/>
                </a:lnTo>
                <a:lnTo>
                  <a:pt x="485677" y="54602"/>
                </a:lnTo>
                <a:lnTo>
                  <a:pt x="513567" y="53229"/>
                </a:lnTo>
                <a:lnTo>
                  <a:pt x="525643" y="52851"/>
                </a:lnTo>
                <a:lnTo>
                  <a:pt x="536793" y="52685"/>
                </a:lnTo>
                <a:lnTo>
                  <a:pt x="606450" y="52685"/>
                </a:lnTo>
                <a:lnTo>
                  <a:pt x="615340" y="51913"/>
                </a:lnTo>
                <a:lnTo>
                  <a:pt x="627931" y="51105"/>
                </a:lnTo>
                <a:lnTo>
                  <a:pt x="641974" y="50698"/>
                </a:lnTo>
                <a:lnTo>
                  <a:pt x="656297" y="50526"/>
                </a:lnTo>
                <a:lnTo>
                  <a:pt x="669385" y="50187"/>
                </a:lnTo>
                <a:lnTo>
                  <a:pt x="693066" y="48098"/>
                </a:lnTo>
                <a:lnTo>
                  <a:pt x="799738" y="48098"/>
                </a:lnTo>
                <a:lnTo>
                  <a:pt x="796442" y="43286"/>
                </a:lnTo>
                <a:lnTo>
                  <a:pt x="796024" y="31041"/>
                </a:lnTo>
                <a:lnTo>
                  <a:pt x="801580" y="20680"/>
                </a:lnTo>
                <a:lnTo>
                  <a:pt x="533865" y="20680"/>
                </a:lnTo>
                <a:lnTo>
                  <a:pt x="519702" y="20243"/>
                </a:lnTo>
                <a:lnTo>
                  <a:pt x="508290" y="18549"/>
                </a:lnTo>
                <a:lnTo>
                  <a:pt x="479678" y="18549"/>
                </a:lnTo>
                <a:lnTo>
                  <a:pt x="468645" y="17897"/>
                </a:lnTo>
                <a:lnTo>
                  <a:pt x="457188" y="16948"/>
                </a:lnTo>
                <a:close/>
              </a:path>
              <a:path w="1258570" h="65404">
                <a:moveTo>
                  <a:pt x="803054" y="52438"/>
                </a:moveTo>
                <a:lnTo>
                  <a:pt x="755558" y="52438"/>
                </a:lnTo>
                <a:lnTo>
                  <a:pt x="780409" y="53633"/>
                </a:lnTo>
                <a:lnTo>
                  <a:pt x="793426" y="54155"/>
                </a:lnTo>
                <a:lnTo>
                  <a:pt x="804265" y="54282"/>
                </a:lnTo>
                <a:lnTo>
                  <a:pt x="805961" y="53274"/>
                </a:lnTo>
                <a:lnTo>
                  <a:pt x="803054" y="52438"/>
                </a:lnTo>
                <a:close/>
              </a:path>
              <a:path w="1258570" h="65404">
                <a:moveTo>
                  <a:pt x="814221" y="15614"/>
                </a:moveTo>
                <a:lnTo>
                  <a:pt x="809325" y="17445"/>
                </a:lnTo>
                <a:lnTo>
                  <a:pt x="815678" y="23912"/>
                </a:lnTo>
                <a:lnTo>
                  <a:pt x="817292" y="36589"/>
                </a:lnTo>
                <a:lnTo>
                  <a:pt x="817267" y="37001"/>
                </a:lnTo>
                <a:lnTo>
                  <a:pt x="813330" y="48848"/>
                </a:lnTo>
                <a:lnTo>
                  <a:pt x="805961" y="53274"/>
                </a:lnTo>
                <a:lnTo>
                  <a:pt x="809343" y="54246"/>
                </a:lnTo>
                <a:lnTo>
                  <a:pt x="823230" y="53496"/>
                </a:lnTo>
                <a:lnTo>
                  <a:pt x="838322" y="51885"/>
                </a:lnTo>
                <a:lnTo>
                  <a:pt x="848090" y="50644"/>
                </a:lnTo>
                <a:lnTo>
                  <a:pt x="863017" y="48848"/>
                </a:lnTo>
                <a:lnTo>
                  <a:pt x="919795" y="48848"/>
                </a:lnTo>
                <a:lnTo>
                  <a:pt x="927188" y="47696"/>
                </a:lnTo>
                <a:lnTo>
                  <a:pt x="938610" y="46180"/>
                </a:lnTo>
                <a:lnTo>
                  <a:pt x="960359" y="45758"/>
                </a:lnTo>
                <a:lnTo>
                  <a:pt x="1150847" y="45758"/>
                </a:lnTo>
                <a:lnTo>
                  <a:pt x="1148702" y="37001"/>
                </a:lnTo>
                <a:lnTo>
                  <a:pt x="1148624" y="36589"/>
                </a:lnTo>
                <a:lnTo>
                  <a:pt x="1151340" y="25912"/>
                </a:lnTo>
                <a:lnTo>
                  <a:pt x="1157713" y="19672"/>
                </a:lnTo>
                <a:lnTo>
                  <a:pt x="950366" y="19672"/>
                </a:lnTo>
                <a:lnTo>
                  <a:pt x="935793" y="19555"/>
                </a:lnTo>
                <a:lnTo>
                  <a:pt x="919502" y="18023"/>
                </a:lnTo>
                <a:lnTo>
                  <a:pt x="913187" y="17785"/>
                </a:lnTo>
                <a:lnTo>
                  <a:pt x="880663" y="17785"/>
                </a:lnTo>
                <a:lnTo>
                  <a:pt x="867159" y="17700"/>
                </a:lnTo>
                <a:lnTo>
                  <a:pt x="852807" y="17261"/>
                </a:lnTo>
                <a:lnTo>
                  <a:pt x="814221" y="15614"/>
                </a:lnTo>
                <a:close/>
              </a:path>
              <a:path w="1258570" h="65404">
                <a:moveTo>
                  <a:pt x="799738" y="48098"/>
                </a:moveTo>
                <a:lnTo>
                  <a:pt x="693066" y="48098"/>
                </a:lnTo>
                <a:lnTo>
                  <a:pt x="707226" y="49020"/>
                </a:lnTo>
                <a:lnTo>
                  <a:pt x="719694" y="51193"/>
                </a:lnTo>
                <a:lnTo>
                  <a:pt x="731932" y="53685"/>
                </a:lnTo>
                <a:lnTo>
                  <a:pt x="742572" y="53209"/>
                </a:lnTo>
                <a:lnTo>
                  <a:pt x="755558" y="52438"/>
                </a:lnTo>
                <a:lnTo>
                  <a:pt x="803054" y="52438"/>
                </a:lnTo>
                <a:lnTo>
                  <a:pt x="802627" y="52315"/>
                </a:lnTo>
                <a:lnTo>
                  <a:pt x="799738" y="48098"/>
                </a:lnTo>
                <a:close/>
              </a:path>
              <a:path w="1258570" h="65404">
                <a:moveTo>
                  <a:pt x="1067035" y="52261"/>
                </a:moveTo>
                <a:lnTo>
                  <a:pt x="1032070" y="52261"/>
                </a:lnTo>
                <a:lnTo>
                  <a:pt x="1045505" y="52813"/>
                </a:lnTo>
                <a:lnTo>
                  <a:pt x="1054510" y="53412"/>
                </a:lnTo>
                <a:lnTo>
                  <a:pt x="1061865" y="53064"/>
                </a:lnTo>
                <a:lnTo>
                  <a:pt x="1067035" y="52261"/>
                </a:lnTo>
                <a:close/>
              </a:path>
              <a:path w="1258570" h="65404">
                <a:moveTo>
                  <a:pt x="809239" y="17477"/>
                </a:moveTo>
                <a:lnTo>
                  <a:pt x="801806" y="20258"/>
                </a:lnTo>
                <a:lnTo>
                  <a:pt x="796024" y="31041"/>
                </a:lnTo>
                <a:lnTo>
                  <a:pt x="796442" y="43286"/>
                </a:lnTo>
                <a:lnTo>
                  <a:pt x="802627" y="52315"/>
                </a:lnTo>
                <a:lnTo>
                  <a:pt x="805961" y="53274"/>
                </a:lnTo>
                <a:lnTo>
                  <a:pt x="813232" y="48952"/>
                </a:lnTo>
                <a:lnTo>
                  <a:pt x="817267" y="37001"/>
                </a:lnTo>
                <a:lnTo>
                  <a:pt x="817292" y="36589"/>
                </a:lnTo>
                <a:lnTo>
                  <a:pt x="815678" y="23912"/>
                </a:lnTo>
                <a:lnTo>
                  <a:pt x="809239" y="17477"/>
                </a:lnTo>
                <a:close/>
              </a:path>
              <a:path w="1258570" h="65404">
                <a:moveTo>
                  <a:pt x="1150847" y="45758"/>
                </a:moveTo>
                <a:lnTo>
                  <a:pt x="960359" y="45758"/>
                </a:lnTo>
                <a:lnTo>
                  <a:pt x="976047" y="46557"/>
                </a:lnTo>
                <a:lnTo>
                  <a:pt x="985845" y="47790"/>
                </a:lnTo>
                <a:lnTo>
                  <a:pt x="989926" y="48669"/>
                </a:lnTo>
                <a:lnTo>
                  <a:pt x="997600" y="50893"/>
                </a:lnTo>
                <a:lnTo>
                  <a:pt x="1011421" y="52748"/>
                </a:lnTo>
                <a:lnTo>
                  <a:pt x="1032070" y="52261"/>
                </a:lnTo>
                <a:lnTo>
                  <a:pt x="1067057" y="52258"/>
                </a:lnTo>
                <a:lnTo>
                  <a:pt x="1076342" y="50817"/>
                </a:lnTo>
                <a:lnTo>
                  <a:pt x="1132199" y="50816"/>
                </a:lnTo>
                <a:lnTo>
                  <a:pt x="1137911" y="50644"/>
                </a:lnTo>
                <a:lnTo>
                  <a:pt x="1154884" y="50644"/>
                </a:lnTo>
                <a:lnTo>
                  <a:pt x="1155445" y="50436"/>
                </a:lnTo>
                <a:lnTo>
                  <a:pt x="1151014" y="46441"/>
                </a:lnTo>
                <a:lnTo>
                  <a:pt x="1150847" y="45758"/>
                </a:lnTo>
                <a:close/>
              </a:path>
              <a:path w="1258570" h="65404">
                <a:moveTo>
                  <a:pt x="1154884" y="50644"/>
                </a:moveTo>
                <a:lnTo>
                  <a:pt x="1137911" y="50644"/>
                </a:lnTo>
                <a:lnTo>
                  <a:pt x="1149474" y="52652"/>
                </a:lnTo>
                <a:lnTo>
                  <a:pt x="1154884" y="50644"/>
                </a:lnTo>
                <a:close/>
              </a:path>
              <a:path w="1258570" h="65404">
                <a:moveTo>
                  <a:pt x="455996" y="17719"/>
                </a:moveTo>
                <a:lnTo>
                  <a:pt x="447451" y="23246"/>
                </a:lnTo>
                <a:lnTo>
                  <a:pt x="444075" y="37001"/>
                </a:lnTo>
                <a:lnTo>
                  <a:pt x="446754" y="50367"/>
                </a:lnTo>
                <a:lnTo>
                  <a:pt x="456145" y="52258"/>
                </a:lnTo>
                <a:lnTo>
                  <a:pt x="460028" y="50526"/>
                </a:lnTo>
                <a:lnTo>
                  <a:pt x="460146" y="50310"/>
                </a:lnTo>
                <a:lnTo>
                  <a:pt x="464824" y="38760"/>
                </a:lnTo>
                <a:lnTo>
                  <a:pt x="463439" y="25965"/>
                </a:lnTo>
                <a:lnTo>
                  <a:pt x="456406" y="17746"/>
                </a:lnTo>
                <a:lnTo>
                  <a:pt x="455996" y="17719"/>
                </a:lnTo>
                <a:close/>
              </a:path>
              <a:path w="1258570" h="65404">
                <a:moveTo>
                  <a:pt x="1116656" y="51646"/>
                </a:moveTo>
                <a:lnTo>
                  <a:pt x="1102831" y="51646"/>
                </a:lnTo>
                <a:lnTo>
                  <a:pt x="1114645" y="51800"/>
                </a:lnTo>
                <a:lnTo>
                  <a:pt x="1116656" y="51646"/>
                </a:lnTo>
                <a:close/>
              </a:path>
              <a:path w="1258570" h="65404">
                <a:moveTo>
                  <a:pt x="102159" y="12769"/>
                </a:moveTo>
                <a:lnTo>
                  <a:pt x="99910" y="14295"/>
                </a:lnTo>
                <a:lnTo>
                  <a:pt x="107664" y="15057"/>
                </a:lnTo>
                <a:lnTo>
                  <a:pt x="113232" y="24331"/>
                </a:lnTo>
                <a:lnTo>
                  <a:pt x="113110" y="31041"/>
                </a:lnTo>
                <a:lnTo>
                  <a:pt x="112984" y="36634"/>
                </a:lnTo>
                <a:lnTo>
                  <a:pt x="106998" y="47202"/>
                </a:lnTo>
                <a:lnTo>
                  <a:pt x="99807" y="49846"/>
                </a:lnTo>
                <a:lnTo>
                  <a:pt x="102250" y="51788"/>
                </a:lnTo>
                <a:lnTo>
                  <a:pt x="114506" y="51500"/>
                </a:lnTo>
                <a:lnTo>
                  <a:pt x="129008" y="50393"/>
                </a:lnTo>
                <a:lnTo>
                  <a:pt x="157711" y="47665"/>
                </a:lnTo>
                <a:lnTo>
                  <a:pt x="168390" y="47019"/>
                </a:lnTo>
                <a:lnTo>
                  <a:pt x="446083" y="47019"/>
                </a:lnTo>
                <a:lnTo>
                  <a:pt x="444075" y="37001"/>
                </a:lnTo>
                <a:lnTo>
                  <a:pt x="447451" y="23246"/>
                </a:lnTo>
                <a:lnTo>
                  <a:pt x="453588" y="19277"/>
                </a:lnTo>
                <a:lnTo>
                  <a:pt x="298657" y="19277"/>
                </a:lnTo>
                <a:lnTo>
                  <a:pt x="286873" y="18857"/>
                </a:lnTo>
                <a:lnTo>
                  <a:pt x="279564" y="18104"/>
                </a:lnTo>
                <a:lnTo>
                  <a:pt x="192929" y="18104"/>
                </a:lnTo>
                <a:lnTo>
                  <a:pt x="184651" y="17655"/>
                </a:lnTo>
                <a:lnTo>
                  <a:pt x="174570" y="15957"/>
                </a:lnTo>
                <a:lnTo>
                  <a:pt x="144971" y="15957"/>
                </a:lnTo>
                <a:lnTo>
                  <a:pt x="131805" y="15358"/>
                </a:lnTo>
                <a:lnTo>
                  <a:pt x="121018" y="14125"/>
                </a:lnTo>
                <a:lnTo>
                  <a:pt x="108354" y="13008"/>
                </a:lnTo>
                <a:lnTo>
                  <a:pt x="102159" y="12769"/>
                </a:lnTo>
                <a:close/>
              </a:path>
              <a:path w="1258570" h="65404">
                <a:moveTo>
                  <a:pt x="1132193" y="50817"/>
                </a:moveTo>
                <a:lnTo>
                  <a:pt x="1076342" y="50817"/>
                </a:lnTo>
                <a:lnTo>
                  <a:pt x="1086114" y="51735"/>
                </a:lnTo>
                <a:lnTo>
                  <a:pt x="1116656" y="51646"/>
                </a:lnTo>
                <a:lnTo>
                  <a:pt x="1124461" y="51050"/>
                </a:lnTo>
                <a:lnTo>
                  <a:pt x="1132193" y="50817"/>
                </a:lnTo>
                <a:close/>
              </a:path>
              <a:path w="1258570" h="65404">
                <a:moveTo>
                  <a:pt x="370355" y="48066"/>
                </a:moveTo>
                <a:lnTo>
                  <a:pt x="282784" y="48066"/>
                </a:lnTo>
                <a:lnTo>
                  <a:pt x="301554" y="50239"/>
                </a:lnTo>
                <a:lnTo>
                  <a:pt x="313825" y="50816"/>
                </a:lnTo>
                <a:lnTo>
                  <a:pt x="323088" y="50644"/>
                </a:lnTo>
                <a:lnTo>
                  <a:pt x="337548" y="50310"/>
                </a:lnTo>
                <a:lnTo>
                  <a:pt x="351413" y="49522"/>
                </a:lnTo>
                <a:lnTo>
                  <a:pt x="370355" y="48066"/>
                </a:lnTo>
                <a:close/>
              </a:path>
              <a:path w="1258570" h="65404">
                <a:moveTo>
                  <a:pt x="919795" y="48848"/>
                </a:moveTo>
                <a:lnTo>
                  <a:pt x="863017" y="48848"/>
                </a:lnTo>
                <a:lnTo>
                  <a:pt x="874131" y="49153"/>
                </a:lnTo>
                <a:lnTo>
                  <a:pt x="888146" y="49998"/>
                </a:lnTo>
                <a:lnTo>
                  <a:pt x="902104" y="50644"/>
                </a:lnTo>
                <a:lnTo>
                  <a:pt x="916457" y="49367"/>
                </a:lnTo>
                <a:lnTo>
                  <a:pt x="919795" y="48848"/>
                </a:lnTo>
                <a:close/>
              </a:path>
              <a:path w="1258570" h="65404">
                <a:moveTo>
                  <a:pt x="1161931" y="16864"/>
                </a:moveTo>
                <a:lnTo>
                  <a:pt x="1160172" y="17264"/>
                </a:lnTo>
                <a:lnTo>
                  <a:pt x="1151340" y="25912"/>
                </a:lnTo>
                <a:lnTo>
                  <a:pt x="1148624" y="36589"/>
                </a:lnTo>
                <a:lnTo>
                  <a:pt x="1148702" y="37001"/>
                </a:lnTo>
                <a:lnTo>
                  <a:pt x="1151014" y="46441"/>
                </a:lnTo>
                <a:lnTo>
                  <a:pt x="1155445" y="50436"/>
                </a:lnTo>
                <a:lnTo>
                  <a:pt x="1161846" y="48060"/>
                </a:lnTo>
                <a:lnTo>
                  <a:pt x="1167383" y="37001"/>
                </a:lnTo>
                <a:lnTo>
                  <a:pt x="1167409" y="36589"/>
                </a:lnTo>
                <a:lnTo>
                  <a:pt x="1166986" y="25912"/>
                </a:lnTo>
                <a:lnTo>
                  <a:pt x="1166891" y="24331"/>
                </a:lnTo>
                <a:lnTo>
                  <a:pt x="1161931" y="16864"/>
                </a:lnTo>
                <a:close/>
              </a:path>
              <a:path w="1258570" h="65404">
                <a:moveTo>
                  <a:pt x="99910" y="14295"/>
                </a:moveTo>
                <a:lnTo>
                  <a:pt x="93821" y="18425"/>
                </a:lnTo>
                <a:lnTo>
                  <a:pt x="90753" y="31365"/>
                </a:lnTo>
                <a:lnTo>
                  <a:pt x="93411" y="44761"/>
                </a:lnTo>
                <a:lnTo>
                  <a:pt x="99807" y="49846"/>
                </a:lnTo>
                <a:lnTo>
                  <a:pt x="106998" y="47202"/>
                </a:lnTo>
                <a:lnTo>
                  <a:pt x="112984" y="36634"/>
                </a:lnTo>
                <a:lnTo>
                  <a:pt x="113110" y="31041"/>
                </a:lnTo>
                <a:lnTo>
                  <a:pt x="113232" y="24331"/>
                </a:lnTo>
                <a:lnTo>
                  <a:pt x="107664" y="15057"/>
                </a:lnTo>
                <a:lnTo>
                  <a:pt x="99910" y="14295"/>
                </a:lnTo>
                <a:close/>
              </a:path>
              <a:path w="1258570" h="65404">
                <a:moveTo>
                  <a:pt x="556219" y="19485"/>
                </a:moveTo>
                <a:lnTo>
                  <a:pt x="543883" y="19793"/>
                </a:lnTo>
                <a:lnTo>
                  <a:pt x="533865" y="20680"/>
                </a:lnTo>
                <a:lnTo>
                  <a:pt x="801580" y="20680"/>
                </a:lnTo>
                <a:lnTo>
                  <a:pt x="801674" y="20505"/>
                </a:lnTo>
                <a:lnTo>
                  <a:pt x="573370" y="20505"/>
                </a:lnTo>
                <a:lnTo>
                  <a:pt x="556219" y="19485"/>
                </a:lnTo>
                <a:close/>
              </a:path>
              <a:path w="1258570" h="65404">
                <a:moveTo>
                  <a:pt x="610052" y="18277"/>
                </a:moveTo>
                <a:lnTo>
                  <a:pt x="595626" y="18591"/>
                </a:lnTo>
                <a:lnTo>
                  <a:pt x="573370" y="20505"/>
                </a:lnTo>
                <a:lnTo>
                  <a:pt x="801674" y="20505"/>
                </a:lnTo>
                <a:lnTo>
                  <a:pt x="801806" y="20258"/>
                </a:lnTo>
                <a:lnTo>
                  <a:pt x="803559" y="19603"/>
                </a:lnTo>
                <a:lnTo>
                  <a:pt x="627118" y="19603"/>
                </a:lnTo>
                <a:lnTo>
                  <a:pt x="610052" y="18277"/>
                </a:lnTo>
                <a:close/>
              </a:path>
              <a:path w="1258570" h="65404">
                <a:moveTo>
                  <a:pt x="1005014" y="13534"/>
                </a:moveTo>
                <a:lnTo>
                  <a:pt x="993136" y="13604"/>
                </a:lnTo>
                <a:lnTo>
                  <a:pt x="982506" y="14692"/>
                </a:lnTo>
                <a:lnTo>
                  <a:pt x="962254" y="18430"/>
                </a:lnTo>
                <a:lnTo>
                  <a:pt x="950366" y="19672"/>
                </a:lnTo>
                <a:lnTo>
                  <a:pt x="1157713" y="19672"/>
                </a:lnTo>
                <a:lnTo>
                  <a:pt x="1159623" y="17801"/>
                </a:lnTo>
                <a:lnTo>
                  <a:pt x="1119774" y="17801"/>
                </a:lnTo>
                <a:lnTo>
                  <a:pt x="1108059" y="17032"/>
                </a:lnTo>
                <a:lnTo>
                  <a:pt x="1096946" y="15969"/>
                </a:lnTo>
                <a:lnTo>
                  <a:pt x="1057027" y="15969"/>
                </a:lnTo>
                <a:lnTo>
                  <a:pt x="1017920" y="13910"/>
                </a:lnTo>
                <a:lnTo>
                  <a:pt x="1005014" y="13534"/>
                </a:lnTo>
                <a:close/>
              </a:path>
              <a:path w="1258570" h="65404">
                <a:moveTo>
                  <a:pt x="677112" y="15924"/>
                </a:moveTo>
                <a:lnTo>
                  <a:pt x="668377" y="16554"/>
                </a:lnTo>
                <a:lnTo>
                  <a:pt x="655925" y="17878"/>
                </a:lnTo>
                <a:lnTo>
                  <a:pt x="641568" y="19145"/>
                </a:lnTo>
                <a:lnTo>
                  <a:pt x="627118" y="19603"/>
                </a:lnTo>
                <a:lnTo>
                  <a:pt x="803559" y="19603"/>
                </a:lnTo>
                <a:lnTo>
                  <a:pt x="805650" y="18820"/>
                </a:lnTo>
                <a:lnTo>
                  <a:pt x="741868" y="18820"/>
                </a:lnTo>
                <a:lnTo>
                  <a:pt x="735173" y="18425"/>
                </a:lnTo>
                <a:lnTo>
                  <a:pt x="716720" y="17453"/>
                </a:lnTo>
                <a:lnTo>
                  <a:pt x="703274" y="16838"/>
                </a:lnTo>
                <a:lnTo>
                  <a:pt x="686900" y="16179"/>
                </a:lnTo>
                <a:lnTo>
                  <a:pt x="677112" y="15924"/>
                </a:lnTo>
                <a:close/>
              </a:path>
              <a:path w="1258570" h="65404">
                <a:moveTo>
                  <a:pt x="353748" y="14497"/>
                </a:moveTo>
                <a:lnTo>
                  <a:pt x="340566" y="15389"/>
                </a:lnTo>
                <a:lnTo>
                  <a:pt x="328320" y="16932"/>
                </a:lnTo>
                <a:lnTo>
                  <a:pt x="312427" y="18748"/>
                </a:lnTo>
                <a:lnTo>
                  <a:pt x="298657" y="19277"/>
                </a:lnTo>
                <a:lnTo>
                  <a:pt x="453588" y="19277"/>
                </a:lnTo>
                <a:lnTo>
                  <a:pt x="455996" y="17719"/>
                </a:lnTo>
                <a:lnTo>
                  <a:pt x="451838" y="17445"/>
                </a:lnTo>
                <a:lnTo>
                  <a:pt x="390611" y="17445"/>
                </a:lnTo>
                <a:lnTo>
                  <a:pt x="379568" y="17147"/>
                </a:lnTo>
                <a:lnTo>
                  <a:pt x="367031" y="14875"/>
                </a:lnTo>
                <a:lnTo>
                  <a:pt x="353748" y="14497"/>
                </a:lnTo>
                <a:close/>
              </a:path>
              <a:path w="1258570" h="65404">
                <a:moveTo>
                  <a:pt x="807749" y="15988"/>
                </a:moveTo>
                <a:lnTo>
                  <a:pt x="794022" y="16148"/>
                </a:lnTo>
                <a:lnTo>
                  <a:pt x="779169" y="16843"/>
                </a:lnTo>
                <a:lnTo>
                  <a:pt x="751690" y="18510"/>
                </a:lnTo>
                <a:lnTo>
                  <a:pt x="741868" y="18820"/>
                </a:lnTo>
                <a:lnTo>
                  <a:pt x="805650" y="18820"/>
                </a:lnTo>
                <a:lnTo>
                  <a:pt x="809186" y="17497"/>
                </a:lnTo>
                <a:lnTo>
                  <a:pt x="807749" y="15988"/>
                </a:lnTo>
                <a:close/>
              </a:path>
              <a:path w="1258570" h="65404">
                <a:moveTo>
                  <a:pt x="494398" y="16720"/>
                </a:moveTo>
                <a:lnTo>
                  <a:pt x="479678" y="18549"/>
                </a:lnTo>
                <a:lnTo>
                  <a:pt x="508290" y="18549"/>
                </a:lnTo>
                <a:lnTo>
                  <a:pt x="506237" y="18244"/>
                </a:lnTo>
                <a:lnTo>
                  <a:pt x="494398" y="16720"/>
                </a:lnTo>
                <a:close/>
              </a:path>
              <a:path w="1258570" h="65404">
                <a:moveTo>
                  <a:pt x="250145" y="16631"/>
                </a:moveTo>
                <a:lnTo>
                  <a:pt x="234553" y="16932"/>
                </a:lnTo>
                <a:lnTo>
                  <a:pt x="204781" y="17947"/>
                </a:lnTo>
                <a:lnTo>
                  <a:pt x="192929" y="18104"/>
                </a:lnTo>
                <a:lnTo>
                  <a:pt x="279564" y="18104"/>
                </a:lnTo>
                <a:lnTo>
                  <a:pt x="276926" y="17831"/>
                </a:lnTo>
                <a:lnTo>
                  <a:pt x="264657" y="16838"/>
                </a:lnTo>
                <a:lnTo>
                  <a:pt x="250145" y="16631"/>
                </a:lnTo>
                <a:close/>
              </a:path>
              <a:path w="1258570" h="65404">
                <a:moveTo>
                  <a:pt x="1161079" y="15582"/>
                </a:moveTo>
                <a:lnTo>
                  <a:pt x="1146817" y="15832"/>
                </a:lnTo>
                <a:lnTo>
                  <a:pt x="1135184" y="17705"/>
                </a:lnTo>
                <a:lnTo>
                  <a:pt x="1119774" y="17801"/>
                </a:lnTo>
                <a:lnTo>
                  <a:pt x="1159623" y="17801"/>
                </a:lnTo>
                <a:lnTo>
                  <a:pt x="1160175" y="17261"/>
                </a:lnTo>
                <a:lnTo>
                  <a:pt x="1161931" y="16864"/>
                </a:lnTo>
                <a:lnTo>
                  <a:pt x="1161079" y="15582"/>
                </a:lnTo>
                <a:close/>
              </a:path>
              <a:path w="1258570" h="65404">
                <a:moveTo>
                  <a:pt x="904479" y="17457"/>
                </a:moveTo>
                <a:lnTo>
                  <a:pt x="891331" y="17497"/>
                </a:lnTo>
                <a:lnTo>
                  <a:pt x="880663" y="17785"/>
                </a:lnTo>
                <a:lnTo>
                  <a:pt x="913187" y="17785"/>
                </a:lnTo>
                <a:lnTo>
                  <a:pt x="904479" y="17457"/>
                </a:lnTo>
                <a:close/>
              </a:path>
              <a:path w="1258570" h="65404">
                <a:moveTo>
                  <a:pt x="417798" y="14974"/>
                </a:moveTo>
                <a:lnTo>
                  <a:pt x="402957" y="16217"/>
                </a:lnTo>
                <a:lnTo>
                  <a:pt x="390611" y="17445"/>
                </a:lnTo>
                <a:lnTo>
                  <a:pt x="451838" y="17445"/>
                </a:lnTo>
                <a:lnTo>
                  <a:pt x="441322" y="16753"/>
                </a:lnTo>
                <a:lnTo>
                  <a:pt x="428992" y="15592"/>
                </a:lnTo>
                <a:lnTo>
                  <a:pt x="417798" y="14974"/>
                </a:lnTo>
                <a:close/>
              </a:path>
              <a:path w="1258570" h="65404">
                <a:moveTo>
                  <a:pt x="1081898" y="15594"/>
                </a:moveTo>
                <a:lnTo>
                  <a:pt x="1069101" y="15856"/>
                </a:lnTo>
                <a:lnTo>
                  <a:pt x="1057027" y="15969"/>
                </a:lnTo>
                <a:lnTo>
                  <a:pt x="1096946" y="15969"/>
                </a:lnTo>
                <a:lnTo>
                  <a:pt x="1095017" y="15785"/>
                </a:lnTo>
                <a:lnTo>
                  <a:pt x="1081898" y="15594"/>
                </a:lnTo>
                <a:close/>
              </a:path>
              <a:path w="1258570" h="65404">
                <a:moveTo>
                  <a:pt x="158777" y="15503"/>
                </a:moveTo>
                <a:lnTo>
                  <a:pt x="144971" y="15957"/>
                </a:lnTo>
                <a:lnTo>
                  <a:pt x="174570" y="15957"/>
                </a:lnTo>
                <a:lnTo>
                  <a:pt x="173216" y="15728"/>
                </a:lnTo>
                <a:lnTo>
                  <a:pt x="158777" y="155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7487" y="6530366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27905" y="0"/>
                </a:moveTo>
                <a:lnTo>
                  <a:pt x="16142" y="902"/>
                </a:lnTo>
                <a:lnTo>
                  <a:pt x="7820" y="8040"/>
                </a:lnTo>
                <a:lnTo>
                  <a:pt x="10436" y="25146"/>
                </a:lnTo>
                <a:lnTo>
                  <a:pt x="10417" y="34407"/>
                </a:lnTo>
                <a:lnTo>
                  <a:pt x="7769" y="47270"/>
                </a:lnTo>
                <a:lnTo>
                  <a:pt x="7887" y="58864"/>
                </a:lnTo>
                <a:lnTo>
                  <a:pt x="6341" y="74093"/>
                </a:lnTo>
                <a:lnTo>
                  <a:pt x="5088" y="84794"/>
                </a:lnTo>
                <a:lnTo>
                  <a:pt x="1751" y="92491"/>
                </a:lnTo>
                <a:lnTo>
                  <a:pt x="0" y="105881"/>
                </a:lnTo>
                <a:lnTo>
                  <a:pt x="3119" y="118326"/>
                </a:lnTo>
                <a:lnTo>
                  <a:pt x="4200" y="124721"/>
                </a:lnTo>
                <a:lnTo>
                  <a:pt x="5123" y="133542"/>
                </a:lnTo>
                <a:lnTo>
                  <a:pt x="7896" y="149425"/>
                </a:lnTo>
                <a:lnTo>
                  <a:pt x="8667" y="158452"/>
                </a:lnTo>
                <a:lnTo>
                  <a:pt x="8285" y="169417"/>
                </a:lnTo>
                <a:lnTo>
                  <a:pt x="8097" y="181961"/>
                </a:lnTo>
                <a:lnTo>
                  <a:pt x="4808" y="198635"/>
                </a:lnTo>
                <a:lnTo>
                  <a:pt x="6567" y="210181"/>
                </a:lnTo>
                <a:lnTo>
                  <a:pt x="18168" y="213523"/>
                </a:lnTo>
                <a:lnTo>
                  <a:pt x="27784" y="210015"/>
                </a:lnTo>
                <a:lnTo>
                  <a:pt x="36537" y="201726"/>
                </a:lnTo>
                <a:lnTo>
                  <a:pt x="45729" y="191687"/>
                </a:lnTo>
                <a:lnTo>
                  <a:pt x="54930" y="183270"/>
                </a:lnTo>
                <a:lnTo>
                  <a:pt x="81147" y="169417"/>
                </a:lnTo>
                <a:lnTo>
                  <a:pt x="89394" y="163786"/>
                </a:lnTo>
                <a:lnTo>
                  <a:pt x="98431" y="155975"/>
                </a:lnTo>
                <a:lnTo>
                  <a:pt x="110516" y="146973"/>
                </a:lnTo>
                <a:lnTo>
                  <a:pt x="122882" y="138352"/>
                </a:lnTo>
                <a:lnTo>
                  <a:pt x="132760" y="131687"/>
                </a:lnTo>
                <a:lnTo>
                  <a:pt x="145013" y="126665"/>
                </a:lnTo>
                <a:lnTo>
                  <a:pt x="158008" y="121815"/>
                </a:lnTo>
                <a:lnTo>
                  <a:pt x="165457" y="112740"/>
                </a:lnTo>
                <a:lnTo>
                  <a:pt x="166899" y="95573"/>
                </a:lnTo>
                <a:lnTo>
                  <a:pt x="161248" y="90167"/>
                </a:lnTo>
                <a:lnTo>
                  <a:pt x="151128" y="85595"/>
                </a:lnTo>
                <a:lnTo>
                  <a:pt x="150353" y="85595"/>
                </a:lnTo>
                <a:lnTo>
                  <a:pt x="140580" y="85073"/>
                </a:lnTo>
                <a:lnTo>
                  <a:pt x="130933" y="84681"/>
                </a:lnTo>
                <a:lnTo>
                  <a:pt x="133075" y="77090"/>
                </a:lnTo>
                <a:lnTo>
                  <a:pt x="127784" y="74093"/>
                </a:lnTo>
                <a:lnTo>
                  <a:pt x="118182" y="66569"/>
                </a:lnTo>
                <a:lnTo>
                  <a:pt x="106385" y="58864"/>
                </a:lnTo>
                <a:lnTo>
                  <a:pt x="94152" y="52838"/>
                </a:lnTo>
                <a:lnTo>
                  <a:pt x="84368" y="45123"/>
                </a:lnTo>
                <a:lnTo>
                  <a:pt x="73488" y="43206"/>
                </a:lnTo>
                <a:lnTo>
                  <a:pt x="69634" y="37308"/>
                </a:lnTo>
                <a:lnTo>
                  <a:pt x="63997" y="31892"/>
                </a:lnTo>
                <a:lnTo>
                  <a:pt x="58234" y="26474"/>
                </a:lnTo>
                <a:lnTo>
                  <a:pt x="49102" y="25454"/>
                </a:lnTo>
                <a:lnTo>
                  <a:pt x="45758" y="19563"/>
                </a:lnTo>
                <a:lnTo>
                  <a:pt x="38441" y="9533"/>
                </a:lnTo>
                <a:lnTo>
                  <a:pt x="27905" y="0"/>
                </a:lnTo>
                <a:close/>
              </a:path>
              <a:path w="167004" h="213995">
                <a:moveTo>
                  <a:pt x="150864" y="85476"/>
                </a:moveTo>
                <a:lnTo>
                  <a:pt x="150353" y="85595"/>
                </a:lnTo>
                <a:lnTo>
                  <a:pt x="151128" y="85595"/>
                </a:lnTo>
                <a:lnTo>
                  <a:pt x="150864" y="854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7003" y="6659533"/>
            <a:ext cx="307340" cy="361315"/>
          </a:xfrm>
          <a:custGeom>
            <a:avLst/>
            <a:gdLst/>
            <a:ahLst/>
            <a:cxnLst/>
            <a:rect l="l" t="t" r="r" b="b"/>
            <a:pathLst>
              <a:path w="307340" h="361315">
                <a:moveTo>
                  <a:pt x="0" y="360821"/>
                </a:moveTo>
                <a:lnTo>
                  <a:pt x="307181" y="360821"/>
                </a:lnTo>
                <a:lnTo>
                  <a:pt x="307181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5983" y="6195208"/>
            <a:ext cx="783590" cy="911225"/>
          </a:xfrm>
          <a:custGeom>
            <a:avLst/>
            <a:gdLst/>
            <a:ahLst/>
            <a:cxnLst/>
            <a:rect l="l" t="t" r="r" b="b"/>
            <a:pathLst>
              <a:path w="783590" h="911225">
                <a:moveTo>
                  <a:pt x="0" y="910793"/>
                </a:moveTo>
                <a:lnTo>
                  <a:pt x="783034" y="910793"/>
                </a:lnTo>
                <a:lnTo>
                  <a:pt x="783034" y="0"/>
                </a:lnTo>
                <a:lnTo>
                  <a:pt x="0" y="0"/>
                </a:lnTo>
                <a:lnTo>
                  <a:pt x="0" y="910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17804" y="7176060"/>
            <a:ext cx="137604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b="1" spc="-245" dirty="0">
                <a:solidFill>
                  <a:srgbClr val="00A2FF"/>
                </a:solidFill>
                <a:latin typeface="Helvetica Neue"/>
                <a:cs typeface="Helvetica Neue"/>
              </a:rPr>
              <a:t>T</a:t>
            </a:r>
            <a:r>
              <a:rPr sz="2200" b="1" dirty="0">
                <a:solidFill>
                  <a:srgbClr val="00A2FF"/>
                </a:solidFill>
                <a:latin typeface="Helvetica Neue"/>
                <a:cs typeface="Helvetica Neue"/>
              </a:rPr>
              <a:t>otal case number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21413" y="6139333"/>
            <a:ext cx="191833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Number of married cases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8716" y="7116598"/>
            <a:ext cx="105092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i="1" spc="-80" dirty="0">
                <a:solidFill>
                  <a:srgbClr val="CB297B"/>
                </a:solidFill>
                <a:latin typeface="STIXGeneral"/>
                <a:cs typeface="STIXGeneral"/>
              </a:rPr>
              <a:t>X</a:t>
            </a:r>
            <a:r>
              <a:rPr sz="2325" i="1" baseline="-19713" dirty="0">
                <a:solidFill>
                  <a:srgbClr val="CB297B"/>
                </a:solidFill>
                <a:latin typeface="STIXGeneral"/>
                <a:cs typeface="STIXGeneral"/>
              </a:rPr>
              <a:t>i </a:t>
            </a:r>
            <a:r>
              <a:rPr sz="2325" i="1" spc="-247" baseline="-19713" dirty="0">
                <a:solidFill>
                  <a:srgbClr val="CB297B"/>
                </a:solidFill>
                <a:latin typeface="STIXGeneral"/>
                <a:cs typeface="STIXGeneral"/>
              </a:rPr>
              <a:t> </a:t>
            </a:r>
            <a:r>
              <a:rPr sz="2200" dirty="0">
                <a:solidFill>
                  <a:srgbClr val="CB297B"/>
                </a:solidFill>
                <a:latin typeface="STIXGeneral"/>
                <a:cs typeface="STIXGeneral"/>
              </a:rPr>
              <a:t>=</a:t>
            </a:r>
            <a:r>
              <a:rPr sz="2200" spc="60" dirty="0">
                <a:solidFill>
                  <a:srgbClr val="CB297B"/>
                </a:solidFill>
                <a:latin typeface="STIXGeneral"/>
                <a:cs typeface="STIXGeneral"/>
              </a:rPr>
              <a:t> </a:t>
            </a:r>
            <a:r>
              <a:rPr sz="3300" baseline="-32828" dirty="0">
                <a:solidFill>
                  <a:srgbClr val="CB297B"/>
                </a:solidFill>
                <a:latin typeface="STIXSizeThreeSym"/>
                <a:cs typeface="STIXSizeThreeSym"/>
              </a:rPr>
              <a:t>{</a:t>
            </a:r>
            <a:r>
              <a:rPr sz="3300" baseline="-39141" dirty="0">
                <a:solidFill>
                  <a:srgbClr val="CB297B"/>
                </a:solidFill>
                <a:latin typeface="STIXGeneral"/>
                <a:cs typeface="STIXGeneral"/>
              </a:rPr>
              <a:t>0,</a:t>
            </a:r>
            <a:endParaRPr sz="3300" baseline="-39141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94509" y="6923358"/>
            <a:ext cx="1372870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8305" algn="l"/>
              </a:tabLst>
            </a:pPr>
            <a:r>
              <a:rPr sz="2200" dirty="0">
                <a:solidFill>
                  <a:srgbClr val="CB297B"/>
                </a:solidFill>
                <a:latin typeface="STIXGeneral"/>
                <a:cs typeface="STIXGeneral"/>
              </a:rPr>
              <a:t>1,	</a:t>
            </a: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if </a:t>
            </a:r>
            <a:r>
              <a:rPr sz="2200" b="1" spc="-204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rue</a:t>
            </a:r>
            <a:endParaRPr sz="2200">
              <a:latin typeface="Helvetica Neue"/>
              <a:cs typeface="Helvetica Neue"/>
            </a:endParaRPr>
          </a:p>
          <a:p>
            <a:pPr marL="408305">
              <a:lnSpc>
                <a:spcPct val="100000"/>
              </a:lnSpc>
              <a:spcBef>
                <a:spcPts val="340"/>
              </a:spcBef>
            </a:pPr>
            <a:r>
              <a:rPr sz="2200" b="1" dirty="0">
                <a:solidFill>
                  <a:srgbClr val="CB297B"/>
                </a:solidFill>
                <a:latin typeface="Helvetica Neue"/>
                <a:cs typeface="Helvetica Neue"/>
              </a:rPr>
              <a:t>if False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58999" y="6470572"/>
            <a:ext cx="242570" cy="361315"/>
          </a:xfrm>
          <a:custGeom>
            <a:avLst/>
            <a:gdLst/>
            <a:ahLst/>
            <a:cxnLst/>
            <a:rect l="l" t="t" r="r" b="b"/>
            <a:pathLst>
              <a:path w="242570" h="361315">
                <a:moveTo>
                  <a:pt x="0" y="360821"/>
                </a:moveTo>
                <a:lnTo>
                  <a:pt x="242042" y="360821"/>
                </a:lnTo>
                <a:lnTo>
                  <a:pt x="24204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06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center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Median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8497" y="4922311"/>
            <a:ext cx="9353905" cy="275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5508" y="5343323"/>
            <a:ext cx="2354580" cy="271780"/>
          </a:xfrm>
          <a:custGeom>
            <a:avLst/>
            <a:gdLst/>
            <a:ahLst/>
            <a:cxnLst/>
            <a:rect l="l" t="t" r="r" b="b"/>
            <a:pathLst>
              <a:path w="2354579" h="271779">
                <a:moveTo>
                  <a:pt x="0" y="271664"/>
                </a:moveTo>
                <a:lnTo>
                  <a:pt x="2354375" y="271664"/>
                </a:lnTo>
                <a:lnTo>
                  <a:pt x="2354375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6108" y="5801964"/>
            <a:ext cx="876300" cy="991869"/>
          </a:xfrm>
          <a:custGeom>
            <a:avLst/>
            <a:gdLst/>
            <a:ahLst/>
            <a:cxnLst/>
            <a:rect l="l" t="t" r="r" b="b"/>
            <a:pathLst>
              <a:path w="876300" h="991870">
                <a:moveTo>
                  <a:pt x="0" y="991842"/>
                </a:moveTo>
                <a:lnTo>
                  <a:pt x="875775" y="991842"/>
                </a:lnTo>
                <a:lnTo>
                  <a:pt x="875775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6175" y="7268529"/>
            <a:ext cx="4543425" cy="271780"/>
          </a:xfrm>
          <a:custGeom>
            <a:avLst/>
            <a:gdLst/>
            <a:ahLst/>
            <a:cxnLst/>
            <a:rect l="l" t="t" r="r" b="b"/>
            <a:pathLst>
              <a:path w="4543425" h="271779">
                <a:moveTo>
                  <a:pt x="0" y="271664"/>
                </a:moveTo>
                <a:lnTo>
                  <a:pt x="4543231" y="271664"/>
                </a:lnTo>
                <a:lnTo>
                  <a:pt x="454323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14117" y="8059494"/>
            <a:ext cx="334708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ct val="100000"/>
              </a:lnSpc>
              <a:tabLst>
                <a:tab pos="752475" algn="l"/>
                <a:tab pos="2271395" algn="l"/>
                <a:tab pos="2847340" algn="l"/>
              </a:tabLst>
            </a:pPr>
            <a:r>
              <a:rPr sz="1500" spc="-180" dirty="0">
                <a:latin typeface="Courier"/>
                <a:cs typeface="Courier"/>
              </a:rPr>
              <a:t>4.6</a:t>
            </a:r>
            <a:r>
              <a:rPr sz="1500" dirty="0">
                <a:latin typeface="Courier"/>
                <a:cs typeface="Courier"/>
              </a:rPr>
              <a:t>5	</a:t>
            </a:r>
            <a:r>
              <a:rPr sz="1500" spc="-180" dirty="0">
                <a:latin typeface="Courier"/>
                <a:cs typeface="Courier"/>
              </a:rPr>
              <a:t>12.0</a:t>
            </a:r>
            <a:r>
              <a:rPr sz="1500" dirty="0">
                <a:latin typeface="Courier"/>
                <a:cs typeface="Courier"/>
              </a:rPr>
              <a:t>0</a:t>
            </a:r>
            <a:r>
              <a:rPr sz="1500" spc="50" dirty="0">
                <a:latin typeface="Courier"/>
                <a:cs typeface="Courier"/>
              </a:rPr>
              <a:t> </a:t>
            </a:r>
            <a:r>
              <a:rPr sz="1500" spc="-180" dirty="0">
                <a:latin typeface="Courier"/>
                <a:cs typeface="Courier"/>
              </a:rPr>
              <a:t>13.5</a:t>
            </a:r>
            <a:r>
              <a:rPr sz="1500" dirty="0">
                <a:latin typeface="Courier"/>
                <a:cs typeface="Courier"/>
              </a:rPr>
              <a:t>0	-	</a:t>
            </a:r>
            <a:r>
              <a:rPr sz="1500" spc="-180" dirty="0">
                <a:latin typeface="Courier"/>
                <a:cs typeface="Courier"/>
              </a:rPr>
              <a:t>1.00</a:t>
            </a:r>
            <a:endParaRPr sz="15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02344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2344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8388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8388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04161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4161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9689" y="8026400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093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689" y="8407358"/>
            <a:ext cx="0" cy="311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30662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6900" y="804294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6900" y="842268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42519" y="8026400"/>
            <a:ext cx="0" cy="412115"/>
          </a:xfrm>
          <a:custGeom>
            <a:avLst/>
            <a:gdLst/>
            <a:ahLst/>
            <a:cxnLst/>
            <a:rect l="l" t="t" r="r" b="b"/>
            <a:pathLst>
              <a:path h="412115">
                <a:moveTo>
                  <a:pt x="0" y="0"/>
                </a:moveTo>
                <a:lnTo>
                  <a:pt x="0" y="41162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6900" y="8026400"/>
            <a:ext cx="3351529" cy="50800"/>
          </a:xfrm>
          <a:custGeom>
            <a:avLst/>
            <a:gdLst/>
            <a:ahLst/>
            <a:cxnLst/>
            <a:rect l="l" t="t" r="r" b="b"/>
            <a:pathLst>
              <a:path w="3351529" h="50800">
                <a:moveTo>
                  <a:pt x="0" y="0"/>
                </a:moveTo>
                <a:lnTo>
                  <a:pt x="3351019" y="0"/>
                </a:lnTo>
                <a:lnTo>
                  <a:pt x="3351019" y="50800"/>
                </a:lnTo>
                <a:lnTo>
                  <a:pt x="0" y="50800"/>
                </a:lnTo>
                <a:lnTo>
                  <a:pt x="0" y="0"/>
                </a:lnTo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6900" y="8422689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>
                <a:moveTo>
                  <a:pt x="0" y="0"/>
                </a:moveTo>
                <a:lnTo>
                  <a:pt x="3351019" y="0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82997" y="8087513"/>
            <a:ext cx="2008505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data.median</a:t>
            </a:r>
            <a:r>
              <a:rPr sz="2200" b="1" dirty="0">
                <a:latin typeface="Courier"/>
                <a:cs typeface="Courier"/>
              </a:rPr>
              <a:t>()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82997" y="8087513"/>
            <a:ext cx="2008505" cy="329565"/>
          </a:xfrm>
          <a:custGeom>
            <a:avLst/>
            <a:gdLst/>
            <a:ahLst/>
            <a:cxnLst/>
            <a:rect l="l" t="t" r="r" b="b"/>
            <a:pathLst>
              <a:path w="2008504" h="329565">
                <a:moveTo>
                  <a:pt x="0" y="329219"/>
                </a:moveTo>
                <a:lnTo>
                  <a:pt x="2007886" y="329219"/>
                </a:lnTo>
                <a:lnTo>
                  <a:pt x="2007886" y="0"/>
                </a:lnTo>
                <a:lnTo>
                  <a:pt x="0" y="0"/>
                </a:lnTo>
                <a:lnTo>
                  <a:pt x="0" y="32921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7097" y="3345806"/>
            <a:ext cx="3970832" cy="45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097" y="3345804"/>
            <a:ext cx="3971290" cy="4567555"/>
          </a:xfrm>
          <a:custGeom>
            <a:avLst/>
            <a:gdLst/>
            <a:ahLst/>
            <a:cxnLst/>
            <a:rect l="l" t="t" r="r" b="b"/>
            <a:pathLst>
              <a:path w="3971290" h="4567555">
                <a:moveTo>
                  <a:pt x="0" y="0"/>
                </a:moveTo>
                <a:lnTo>
                  <a:pt x="0" y="4567237"/>
                </a:lnTo>
                <a:lnTo>
                  <a:pt x="3970733" y="4567237"/>
                </a:lnTo>
                <a:lnTo>
                  <a:pt x="3970733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4117" y="8059494"/>
            <a:ext cx="3347085" cy="347980"/>
          </a:xfrm>
          <a:custGeom>
            <a:avLst/>
            <a:gdLst/>
            <a:ahLst/>
            <a:cxnLst/>
            <a:rect l="l" t="t" r="r" b="b"/>
            <a:pathLst>
              <a:path w="3347084" h="347979">
                <a:moveTo>
                  <a:pt x="0" y="347864"/>
                </a:moveTo>
                <a:lnTo>
                  <a:pt x="3346569" y="347864"/>
                </a:lnTo>
                <a:lnTo>
                  <a:pt x="3346569" y="0"/>
                </a:lnTo>
                <a:lnTo>
                  <a:pt x="0" y="0"/>
                </a:lnTo>
                <a:lnTo>
                  <a:pt x="0" y="347864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2200" y="5801964"/>
            <a:ext cx="1076325" cy="991869"/>
          </a:xfrm>
          <a:custGeom>
            <a:avLst/>
            <a:gdLst/>
            <a:ahLst/>
            <a:cxnLst/>
            <a:rect l="l" t="t" r="r" b="b"/>
            <a:pathLst>
              <a:path w="1076325" h="991870">
                <a:moveTo>
                  <a:pt x="0" y="991842"/>
                </a:moveTo>
                <a:lnTo>
                  <a:pt x="1076304" y="991842"/>
                </a:lnTo>
                <a:lnTo>
                  <a:pt x="1076304" y="0"/>
                </a:lnTo>
                <a:lnTo>
                  <a:pt x="0" y="0"/>
                </a:lnTo>
                <a:lnTo>
                  <a:pt x="0" y="9918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75438" y="3489214"/>
            <a:ext cx="1739264" cy="271780"/>
          </a:xfrm>
          <a:custGeom>
            <a:avLst/>
            <a:gdLst/>
            <a:ahLst/>
            <a:cxnLst/>
            <a:rect l="l" t="t" r="r" b="b"/>
            <a:pathLst>
              <a:path w="1739265" h="271779">
                <a:moveTo>
                  <a:pt x="0" y="271664"/>
                </a:moveTo>
                <a:lnTo>
                  <a:pt x="1738809" y="271664"/>
                </a:lnTo>
                <a:lnTo>
                  <a:pt x="1738809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92165" y="3489214"/>
            <a:ext cx="742315" cy="271780"/>
          </a:xfrm>
          <a:custGeom>
            <a:avLst/>
            <a:gdLst/>
            <a:ahLst/>
            <a:cxnLst/>
            <a:rect l="l" t="t" r="r" b="b"/>
            <a:pathLst>
              <a:path w="742315" h="271779">
                <a:moveTo>
                  <a:pt x="0" y="271664"/>
                </a:moveTo>
                <a:lnTo>
                  <a:pt x="742001" y="271664"/>
                </a:lnTo>
                <a:lnTo>
                  <a:pt x="742001" y="0"/>
                </a:lnTo>
                <a:lnTo>
                  <a:pt x="0" y="0"/>
                </a:lnTo>
                <a:lnTo>
                  <a:pt x="0" y="2716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variation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Standa</a:t>
            </a:r>
            <a:r>
              <a:rPr sz="2600" b="1" spc="-50" dirty="0">
                <a:latin typeface="Helvetica Neue"/>
                <a:cs typeface="Helvetica Neue"/>
              </a:rPr>
              <a:t>r</a:t>
            </a:r>
            <a:r>
              <a:rPr sz="2600" b="1" dirty="0">
                <a:latin typeface="Helvetica Neue"/>
                <a:cs typeface="Helvetica Neue"/>
              </a:rPr>
              <a:t>d deviation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spc="-145" dirty="0">
                <a:latin typeface="Helvetica Neue"/>
                <a:cs typeface="Helvetica Neue"/>
              </a:rPr>
              <a:t>V</a:t>
            </a:r>
            <a:r>
              <a:rPr sz="2600" b="1" dirty="0">
                <a:latin typeface="Helvetica Neue"/>
                <a:cs typeface="Helvetica Neue"/>
              </a:rPr>
              <a:t>ariance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350" y="2858251"/>
            <a:ext cx="3300848" cy="244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1436" y="5734050"/>
            <a:ext cx="9196198" cy="203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Measu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 of variation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Standa</a:t>
            </a:r>
            <a:r>
              <a:rPr sz="2600" b="1" spc="-50" dirty="0">
                <a:latin typeface="Helvetica Neue"/>
                <a:cs typeface="Helvetica Neue"/>
              </a:rPr>
              <a:t>r</a:t>
            </a:r>
            <a:r>
              <a:rPr sz="2600" b="1" dirty="0">
                <a:latin typeface="Helvetica Neue"/>
                <a:cs typeface="Helvetica Neue"/>
              </a:rPr>
              <a:t>d deviation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spc="-145" dirty="0">
                <a:latin typeface="Helvetica Neue"/>
                <a:cs typeface="Helvetica Neue"/>
              </a:rPr>
              <a:t>V</a:t>
            </a:r>
            <a:r>
              <a:rPr sz="2600" b="1" dirty="0">
                <a:latin typeface="Helvetica Neue"/>
                <a:cs typeface="Helvetica Neue"/>
              </a:rPr>
              <a:t>ariance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350" y="2858251"/>
            <a:ext cx="3300848" cy="2443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1436" y="5772150"/>
            <a:ext cx="9196198" cy="203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280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Ext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eme points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7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Maximum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b="1" dirty="0">
                <a:latin typeface="Helvetica Neue"/>
                <a:cs typeface="Helvetica Neue"/>
              </a:rPr>
              <a:t>Minimum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38275" y="4174367"/>
            <a:ext cx="6342155" cy="4313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37654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Counts of categorical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2362" y="4400401"/>
            <a:ext cx="6176319" cy="3243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63218" y="4966094"/>
            <a:ext cx="22777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Actual count of each category (as default)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5318" y="6211694"/>
            <a:ext cx="30822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P</a:t>
            </a:r>
            <a:r>
              <a:rPr sz="1800" b="1" spc="-35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oportion of each category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Method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5458" y="3523827"/>
            <a:ext cx="223456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describe()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234" y="4281760"/>
            <a:ext cx="4341133" cy="468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31761" y="7282224"/>
            <a:ext cx="36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3800"/>
              </a:lnSpc>
            </a:pP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Q1 Q2 Q3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5668" y="7219980"/>
            <a:ext cx="3997960" cy="1140460"/>
          </a:xfrm>
          <a:custGeom>
            <a:avLst/>
            <a:gdLst/>
            <a:ahLst/>
            <a:cxnLst/>
            <a:rect l="l" t="t" r="r" b="b"/>
            <a:pathLst>
              <a:path w="3997960" h="1140459">
                <a:moveTo>
                  <a:pt x="0" y="1139864"/>
                </a:moveTo>
                <a:lnTo>
                  <a:pt x="3997402" y="1139864"/>
                </a:lnTo>
                <a:lnTo>
                  <a:pt x="3997402" y="0"/>
                </a:lnTo>
                <a:lnTo>
                  <a:pt x="0" y="0"/>
                </a:lnTo>
                <a:lnTo>
                  <a:pt x="0" y="1139864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01" y="4365174"/>
            <a:ext cx="5810544" cy="264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00105" y="7282224"/>
            <a:ext cx="24676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3800"/>
              </a:lnSpc>
            </a:pP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Qu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ar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til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es: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va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lu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es 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th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at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di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id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 d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ataset </a:t>
            </a:r>
            <a:r>
              <a:rPr sz="2000" b="1" spc="-5" dirty="0">
                <a:solidFill>
                  <a:srgbClr val="00A89D"/>
                </a:solidFill>
                <a:latin typeface="Arial"/>
                <a:cs typeface="Arial"/>
              </a:rPr>
              <a:t>into qu</a:t>
            </a:r>
            <a:r>
              <a:rPr sz="2000" b="1" dirty="0">
                <a:solidFill>
                  <a:srgbClr val="00A89D"/>
                </a:solidFill>
                <a:latin typeface="Arial"/>
                <a:cs typeface="Arial"/>
              </a:rPr>
              <a:t>arters: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8404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Descriptive Measu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Method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5458" y="3523827"/>
            <a:ext cx="223456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describe()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5234" y="4281760"/>
            <a:ext cx="4341133" cy="468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5458" y="3523827"/>
            <a:ext cx="2234565" cy="455930"/>
          </a:xfrm>
          <a:custGeom>
            <a:avLst/>
            <a:gdLst/>
            <a:ahLst/>
            <a:cxnLst/>
            <a:rect l="l" t="t" r="r" b="b"/>
            <a:pathLst>
              <a:path w="2234565" h="455929">
                <a:moveTo>
                  <a:pt x="0" y="455545"/>
                </a:moveTo>
                <a:lnTo>
                  <a:pt x="2234451" y="455545"/>
                </a:lnTo>
                <a:lnTo>
                  <a:pt x="2234451" y="0"/>
                </a:lnTo>
                <a:lnTo>
                  <a:pt x="0" y="0"/>
                </a:lnTo>
                <a:lnTo>
                  <a:pt x="0" y="45554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5668" y="7219980"/>
            <a:ext cx="3997960" cy="1140460"/>
          </a:xfrm>
          <a:custGeom>
            <a:avLst/>
            <a:gdLst/>
            <a:ahLst/>
            <a:cxnLst/>
            <a:rect l="l" t="t" r="r" b="b"/>
            <a:pathLst>
              <a:path w="3997960" h="1140459">
                <a:moveTo>
                  <a:pt x="0" y="1139864"/>
                </a:moveTo>
                <a:lnTo>
                  <a:pt x="3997402" y="1139864"/>
                </a:lnTo>
                <a:lnTo>
                  <a:pt x="3997402" y="0"/>
                </a:lnTo>
                <a:lnTo>
                  <a:pt x="0" y="0"/>
                </a:lnTo>
                <a:lnTo>
                  <a:pt x="0" y="1139864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01" y="4365174"/>
            <a:ext cx="5810544" cy="264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8199" y="7351902"/>
            <a:ext cx="273875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00A89D"/>
                </a:solidFill>
                <a:latin typeface="Helvetica Neue"/>
                <a:cs typeface="Helvetica Neue"/>
              </a:rPr>
              <a:t>The value Q3 - Q1 is called the inte</a:t>
            </a:r>
            <a:r>
              <a:rPr sz="2000" b="1" spc="-40" dirty="0">
                <a:solidFill>
                  <a:srgbClr val="00A89D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A89D"/>
                </a:solidFill>
                <a:latin typeface="Helvetica Neue"/>
                <a:cs typeface="Helvetica Neue"/>
              </a:rPr>
              <a:t>quartile range (IQR).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6836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1024" y="3707827"/>
            <a:ext cx="5782753" cy="5087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7224" y="3758627"/>
            <a:ext cx="5630545" cy="4935220"/>
          </a:xfrm>
          <a:custGeom>
            <a:avLst/>
            <a:gdLst/>
            <a:ahLst/>
            <a:cxnLst/>
            <a:rect l="l" t="t" r="r" b="b"/>
            <a:pathLst>
              <a:path w="5630545" h="4935220">
                <a:moveTo>
                  <a:pt x="0" y="4934792"/>
                </a:moveTo>
                <a:lnTo>
                  <a:pt x="5630353" y="4934792"/>
                </a:lnTo>
                <a:lnTo>
                  <a:pt x="5630353" y="0"/>
                </a:lnTo>
                <a:lnTo>
                  <a:pt x="0" y="0"/>
                </a:lnTo>
                <a:lnTo>
                  <a:pt x="0" y="4934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7224" y="3758627"/>
            <a:ext cx="5630545" cy="4935220"/>
          </a:xfrm>
          <a:custGeom>
            <a:avLst/>
            <a:gdLst/>
            <a:ahLst/>
            <a:cxnLst/>
            <a:rect l="l" t="t" r="r" b="b"/>
            <a:pathLst>
              <a:path w="5630545" h="4935220">
                <a:moveTo>
                  <a:pt x="0" y="0"/>
                </a:moveTo>
                <a:lnTo>
                  <a:pt x="5630353" y="0"/>
                </a:lnTo>
                <a:lnTo>
                  <a:pt x="5630353" y="4934792"/>
                </a:lnTo>
                <a:lnTo>
                  <a:pt x="0" y="49347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0466" y="4011417"/>
            <a:ext cx="5257626" cy="4508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0482" y="7122062"/>
            <a:ext cx="1145540" cy="367030"/>
          </a:xfrm>
          <a:custGeom>
            <a:avLst/>
            <a:gdLst/>
            <a:ahLst/>
            <a:cxnLst/>
            <a:rect l="l" t="t" r="r" b="b"/>
            <a:pathLst>
              <a:path w="1145539" h="367029">
                <a:moveTo>
                  <a:pt x="0" y="366530"/>
                </a:moveTo>
                <a:lnTo>
                  <a:pt x="1145405" y="366530"/>
                </a:lnTo>
                <a:lnTo>
                  <a:pt x="1145405" y="0"/>
                </a:lnTo>
                <a:lnTo>
                  <a:pt x="0" y="0"/>
                </a:lnTo>
                <a:lnTo>
                  <a:pt x="0" y="3665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4391025" algn="l"/>
              </a:tabLst>
            </a:pPr>
            <a:r>
              <a:rPr sz="2600" dirty="0">
                <a:latin typeface="Helvetica Neue"/>
                <a:cs typeface="Helvetica Neue"/>
              </a:rPr>
              <a:t>Function	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1936" y="4247091"/>
            <a:ext cx="303720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five-value summary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189" y="4247091"/>
            <a:ext cx="1844039" cy="466090"/>
          </a:xfrm>
          <a:custGeom>
            <a:avLst/>
            <a:gdLst/>
            <a:ahLst/>
            <a:cxnLst/>
            <a:rect l="l" t="t" r="r" b="b"/>
            <a:pathLst>
              <a:path w="1844039" h="466089">
                <a:moveTo>
                  <a:pt x="0" y="465794"/>
                </a:moveTo>
                <a:lnTo>
                  <a:pt x="1843683" y="465794"/>
                </a:lnTo>
                <a:lnTo>
                  <a:pt x="1843683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498" y="5215466"/>
            <a:ext cx="7399989" cy="3470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8436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246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779" y="7531837"/>
            <a:ext cx="828675" cy="361315"/>
          </a:xfrm>
          <a:custGeom>
            <a:avLst/>
            <a:gdLst/>
            <a:ahLst/>
            <a:cxnLst/>
            <a:rect l="l" t="t" r="r" b="b"/>
            <a:pathLst>
              <a:path w="828675" h="361315">
                <a:moveTo>
                  <a:pt x="0" y="360821"/>
                </a:moveTo>
                <a:lnTo>
                  <a:pt x="828410" y="360821"/>
                </a:lnTo>
                <a:lnTo>
                  <a:pt x="828410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335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6340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1936" y="4247091"/>
            <a:ext cx="3037205" cy="466090"/>
          </a:xfrm>
          <a:custGeom>
            <a:avLst/>
            <a:gdLst/>
            <a:ahLst/>
            <a:cxnLst/>
            <a:rect l="l" t="t" r="r" b="b"/>
            <a:pathLst>
              <a:path w="3037204" h="466089">
                <a:moveTo>
                  <a:pt x="0" y="465794"/>
                </a:moveTo>
                <a:lnTo>
                  <a:pt x="3037217" y="465794"/>
                </a:lnTo>
                <a:lnTo>
                  <a:pt x="3037217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1268" y="4677630"/>
            <a:ext cx="5092502" cy="311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0758" y="6807982"/>
            <a:ext cx="1254125" cy="461645"/>
          </a:xfrm>
          <a:custGeom>
            <a:avLst/>
            <a:gdLst/>
            <a:ahLst/>
            <a:cxnLst/>
            <a:rect l="l" t="t" r="r" b="b"/>
            <a:pathLst>
              <a:path w="1254125" h="461645">
                <a:moveTo>
                  <a:pt x="0" y="461058"/>
                </a:moveTo>
                <a:lnTo>
                  <a:pt x="1253947" y="461058"/>
                </a:lnTo>
                <a:lnTo>
                  <a:pt x="1253947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45208" y="6890089"/>
            <a:ext cx="1165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189" y="4247091"/>
            <a:ext cx="1844039" cy="466090"/>
          </a:xfrm>
          <a:custGeom>
            <a:avLst/>
            <a:gdLst/>
            <a:ahLst/>
            <a:cxnLst/>
            <a:rect l="l" t="t" r="r" b="b"/>
            <a:pathLst>
              <a:path w="1844039" h="466089">
                <a:moveTo>
                  <a:pt x="0" y="465794"/>
                </a:moveTo>
                <a:lnTo>
                  <a:pt x="1843683" y="465794"/>
                </a:lnTo>
                <a:lnTo>
                  <a:pt x="1843683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498" y="5215466"/>
            <a:ext cx="7399989" cy="3470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8436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3246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779" y="7531837"/>
            <a:ext cx="828675" cy="361315"/>
          </a:xfrm>
          <a:custGeom>
            <a:avLst/>
            <a:gdLst/>
            <a:ahLst/>
            <a:cxnLst/>
            <a:rect l="l" t="t" r="r" b="b"/>
            <a:pathLst>
              <a:path w="828675" h="361315">
                <a:moveTo>
                  <a:pt x="0" y="360821"/>
                </a:moveTo>
                <a:lnTo>
                  <a:pt x="828410" y="360821"/>
                </a:lnTo>
                <a:lnTo>
                  <a:pt x="828410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335" y="6346503"/>
            <a:ext cx="1287780" cy="361315"/>
          </a:xfrm>
          <a:custGeom>
            <a:avLst/>
            <a:gdLst/>
            <a:ahLst/>
            <a:cxnLst/>
            <a:rect l="l" t="t" r="r" b="b"/>
            <a:pathLst>
              <a:path w="1287779" h="361315">
                <a:moveTo>
                  <a:pt x="0" y="360821"/>
                </a:moveTo>
                <a:lnTo>
                  <a:pt x="1287462" y="360821"/>
                </a:lnTo>
                <a:lnTo>
                  <a:pt x="1287462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6340" y="6130603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10658" y="5169600"/>
            <a:ext cx="1109980" cy="585470"/>
          </a:xfrm>
          <a:custGeom>
            <a:avLst/>
            <a:gdLst/>
            <a:ahLst/>
            <a:cxnLst/>
            <a:rect l="l" t="t" r="r" b="b"/>
            <a:pathLst>
              <a:path w="1109979" h="585470">
                <a:moveTo>
                  <a:pt x="39541" y="511222"/>
                </a:moveTo>
                <a:lnTo>
                  <a:pt x="1401" y="542030"/>
                </a:lnTo>
                <a:lnTo>
                  <a:pt x="0" y="556974"/>
                </a:lnTo>
                <a:lnTo>
                  <a:pt x="5547" y="570672"/>
                </a:lnTo>
                <a:lnTo>
                  <a:pt x="15990" y="578978"/>
                </a:lnTo>
                <a:lnTo>
                  <a:pt x="29116" y="583284"/>
                </a:lnTo>
                <a:lnTo>
                  <a:pt x="42716" y="584979"/>
                </a:lnTo>
                <a:lnTo>
                  <a:pt x="55181" y="585089"/>
                </a:lnTo>
                <a:lnTo>
                  <a:pt x="63224" y="584084"/>
                </a:lnTo>
                <a:lnTo>
                  <a:pt x="70192" y="582379"/>
                </a:lnTo>
                <a:lnTo>
                  <a:pt x="77289" y="580269"/>
                </a:lnTo>
                <a:lnTo>
                  <a:pt x="85721" y="578049"/>
                </a:lnTo>
                <a:lnTo>
                  <a:pt x="96692" y="576011"/>
                </a:lnTo>
                <a:lnTo>
                  <a:pt x="111408" y="574451"/>
                </a:lnTo>
                <a:lnTo>
                  <a:pt x="125988" y="573866"/>
                </a:lnTo>
                <a:lnTo>
                  <a:pt x="117277" y="570237"/>
                </a:lnTo>
                <a:lnTo>
                  <a:pt x="111884" y="559722"/>
                </a:lnTo>
                <a:lnTo>
                  <a:pt x="111548" y="546727"/>
                </a:lnTo>
                <a:lnTo>
                  <a:pt x="116356" y="534973"/>
                </a:lnTo>
                <a:lnTo>
                  <a:pt x="125448" y="528825"/>
                </a:lnTo>
                <a:lnTo>
                  <a:pt x="122829" y="527864"/>
                </a:lnTo>
                <a:lnTo>
                  <a:pt x="79214" y="522894"/>
                </a:lnTo>
                <a:lnTo>
                  <a:pt x="64576" y="517153"/>
                </a:lnTo>
                <a:lnTo>
                  <a:pt x="57878" y="514502"/>
                </a:lnTo>
                <a:lnTo>
                  <a:pt x="49945" y="512420"/>
                </a:lnTo>
                <a:lnTo>
                  <a:pt x="39541" y="511222"/>
                </a:lnTo>
                <a:close/>
              </a:path>
              <a:path w="1109979" h="585470">
                <a:moveTo>
                  <a:pt x="138766" y="528176"/>
                </a:moveTo>
                <a:lnTo>
                  <a:pt x="126398" y="528182"/>
                </a:lnTo>
                <a:lnTo>
                  <a:pt x="125448" y="528825"/>
                </a:lnTo>
                <a:lnTo>
                  <a:pt x="134205" y="532041"/>
                </a:lnTo>
                <a:lnTo>
                  <a:pt x="140843" y="542220"/>
                </a:lnTo>
                <a:lnTo>
                  <a:pt x="142617" y="554890"/>
                </a:lnTo>
                <a:lnTo>
                  <a:pt x="139402" y="566541"/>
                </a:lnTo>
                <a:lnTo>
                  <a:pt x="131074" y="573662"/>
                </a:lnTo>
                <a:lnTo>
                  <a:pt x="125988" y="573866"/>
                </a:lnTo>
                <a:lnTo>
                  <a:pt x="127637" y="574553"/>
                </a:lnTo>
                <a:lnTo>
                  <a:pt x="137311" y="574403"/>
                </a:lnTo>
                <a:lnTo>
                  <a:pt x="152066" y="573532"/>
                </a:lnTo>
                <a:lnTo>
                  <a:pt x="163439" y="572244"/>
                </a:lnTo>
                <a:lnTo>
                  <a:pt x="173627" y="570956"/>
                </a:lnTo>
                <a:lnTo>
                  <a:pt x="184826" y="570080"/>
                </a:lnTo>
                <a:lnTo>
                  <a:pt x="226698" y="568719"/>
                </a:lnTo>
                <a:lnTo>
                  <a:pt x="254928" y="563565"/>
                </a:lnTo>
                <a:lnTo>
                  <a:pt x="263490" y="562162"/>
                </a:lnTo>
                <a:lnTo>
                  <a:pt x="274653" y="560722"/>
                </a:lnTo>
                <a:lnTo>
                  <a:pt x="317961" y="555794"/>
                </a:lnTo>
                <a:lnTo>
                  <a:pt x="333742" y="553819"/>
                </a:lnTo>
                <a:lnTo>
                  <a:pt x="377014" y="546355"/>
                </a:lnTo>
                <a:lnTo>
                  <a:pt x="397450" y="540159"/>
                </a:lnTo>
                <a:lnTo>
                  <a:pt x="407929" y="536965"/>
                </a:lnTo>
                <a:lnTo>
                  <a:pt x="419640" y="533740"/>
                </a:lnTo>
                <a:lnTo>
                  <a:pt x="431346" y="530897"/>
                </a:lnTo>
                <a:lnTo>
                  <a:pt x="221634" y="530897"/>
                </a:lnTo>
                <a:lnTo>
                  <a:pt x="210468" y="530793"/>
                </a:lnTo>
                <a:lnTo>
                  <a:pt x="197263" y="530368"/>
                </a:lnTo>
                <a:lnTo>
                  <a:pt x="152771" y="528526"/>
                </a:lnTo>
                <a:lnTo>
                  <a:pt x="138766" y="528176"/>
                </a:lnTo>
                <a:close/>
              </a:path>
              <a:path w="1109979" h="585470">
                <a:moveTo>
                  <a:pt x="125448" y="528825"/>
                </a:moveTo>
                <a:lnTo>
                  <a:pt x="116356" y="534973"/>
                </a:lnTo>
                <a:lnTo>
                  <a:pt x="111700" y="546355"/>
                </a:lnTo>
                <a:lnTo>
                  <a:pt x="111674" y="551613"/>
                </a:lnTo>
                <a:lnTo>
                  <a:pt x="111884" y="559722"/>
                </a:lnTo>
                <a:lnTo>
                  <a:pt x="117277" y="570237"/>
                </a:lnTo>
                <a:lnTo>
                  <a:pt x="125988" y="573866"/>
                </a:lnTo>
                <a:lnTo>
                  <a:pt x="131074" y="573662"/>
                </a:lnTo>
                <a:lnTo>
                  <a:pt x="139402" y="566541"/>
                </a:lnTo>
                <a:lnTo>
                  <a:pt x="142617" y="554890"/>
                </a:lnTo>
                <a:lnTo>
                  <a:pt x="140843" y="542220"/>
                </a:lnTo>
                <a:lnTo>
                  <a:pt x="134205" y="532041"/>
                </a:lnTo>
                <a:lnTo>
                  <a:pt x="125448" y="528825"/>
                </a:lnTo>
                <a:close/>
              </a:path>
              <a:path w="1109979" h="585470">
                <a:moveTo>
                  <a:pt x="617745" y="416626"/>
                </a:moveTo>
                <a:lnTo>
                  <a:pt x="613720" y="417611"/>
                </a:lnTo>
                <a:lnTo>
                  <a:pt x="594794" y="428769"/>
                </a:lnTo>
                <a:lnTo>
                  <a:pt x="582893" y="434477"/>
                </a:lnTo>
                <a:lnTo>
                  <a:pt x="567270" y="439756"/>
                </a:lnTo>
                <a:lnTo>
                  <a:pt x="556126" y="444832"/>
                </a:lnTo>
                <a:lnTo>
                  <a:pt x="546146" y="451231"/>
                </a:lnTo>
                <a:lnTo>
                  <a:pt x="536164" y="458125"/>
                </a:lnTo>
                <a:lnTo>
                  <a:pt x="525010" y="464690"/>
                </a:lnTo>
                <a:lnTo>
                  <a:pt x="511517" y="470100"/>
                </a:lnTo>
                <a:lnTo>
                  <a:pt x="461254" y="483573"/>
                </a:lnTo>
                <a:lnTo>
                  <a:pt x="447552" y="487503"/>
                </a:lnTo>
                <a:lnTo>
                  <a:pt x="438225" y="489941"/>
                </a:lnTo>
                <a:lnTo>
                  <a:pt x="427941" y="492827"/>
                </a:lnTo>
                <a:lnTo>
                  <a:pt x="414887" y="497079"/>
                </a:lnTo>
                <a:lnTo>
                  <a:pt x="397249" y="503616"/>
                </a:lnTo>
                <a:lnTo>
                  <a:pt x="385140" y="506081"/>
                </a:lnTo>
                <a:lnTo>
                  <a:pt x="371322" y="507898"/>
                </a:lnTo>
                <a:lnTo>
                  <a:pt x="356543" y="509215"/>
                </a:lnTo>
                <a:lnTo>
                  <a:pt x="341552" y="510176"/>
                </a:lnTo>
                <a:lnTo>
                  <a:pt x="313918" y="511619"/>
                </a:lnTo>
                <a:lnTo>
                  <a:pt x="302771" y="512392"/>
                </a:lnTo>
                <a:lnTo>
                  <a:pt x="294401" y="513395"/>
                </a:lnTo>
                <a:lnTo>
                  <a:pt x="282621" y="516567"/>
                </a:lnTo>
                <a:lnTo>
                  <a:pt x="254280" y="524737"/>
                </a:lnTo>
                <a:lnTo>
                  <a:pt x="240858" y="528295"/>
                </a:lnTo>
                <a:lnTo>
                  <a:pt x="230026" y="530544"/>
                </a:lnTo>
                <a:lnTo>
                  <a:pt x="221634" y="530897"/>
                </a:lnTo>
                <a:lnTo>
                  <a:pt x="431346" y="530897"/>
                </a:lnTo>
                <a:lnTo>
                  <a:pt x="432634" y="530584"/>
                </a:lnTo>
                <a:lnTo>
                  <a:pt x="446961" y="527592"/>
                </a:lnTo>
                <a:lnTo>
                  <a:pt x="462671" y="524864"/>
                </a:lnTo>
                <a:lnTo>
                  <a:pt x="474714" y="522618"/>
                </a:lnTo>
                <a:lnTo>
                  <a:pt x="513590" y="511926"/>
                </a:lnTo>
                <a:lnTo>
                  <a:pt x="536822" y="500565"/>
                </a:lnTo>
                <a:lnTo>
                  <a:pt x="547983" y="495714"/>
                </a:lnTo>
                <a:lnTo>
                  <a:pt x="559699" y="491947"/>
                </a:lnTo>
                <a:lnTo>
                  <a:pt x="572057" y="488357"/>
                </a:lnTo>
                <a:lnTo>
                  <a:pt x="585141" y="484035"/>
                </a:lnTo>
                <a:lnTo>
                  <a:pt x="595664" y="479529"/>
                </a:lnTo>
                <a:lnTo>
                  <a:pt x="605835" y="474414"/>
                </a:lnTo>
                <a:lnTo>
                  <a:pt x="628124" y="462146"/>
                </a:lnTo>
                <a:lnTo>
                  <a:pt x="641744" y="454893"/>
                </a:lnTo>
                <a:lnTo>
                  <a:pt x="643102" y="452855"/>
                </a:lnTo>
                <a:lnTo>
                  <a:pt x="641448" y="452855"/>
                </a:lnTo>
                <a:lnTo>
                  <a:pt x="631156" y="451725"/>
                </a:lnTo>
                <a:lnTo>
                  <a:pt x="622820" y="447023"/>
                </a:lnTo>
                <a:lnTo>
                  <a:pt x="616784" y="440005"/>
                </a:lnTo>
                <a:lnTo>
                  <a:pt x="613388" y="431926"/>
                </a:lnTo>
                <a:lnTo>
                  <a:pt x="612975" y="424042"/>
                </a:lnTo>
                <a:lnTo>
                  <a:pt x="615886" y="417607"/>
                </a:lnTo>
                <a:lnTo>
                  <a:pt x="617745" y="416626"/>
                </a:lnTo>
                <a:close/>
              </a:path>
              <a:path w="1109979" h="585470">
                <a:moveTo>
                  <a:pt x="623845" y="415132"/>
                </a:moveTo>
                <a:lnTo>
                  <a:pt x="617745" y="416626"/>
                </a:lnTo>
                <a:lnTo>
                  <a:pt x="615884" y="417611"/>
                </a:lnTo>
                <a:lnTo>
                  <a:pt x="612975" y="424042"/>
                </a:lnTo>
                <a:lnTo>
                  <a:pt x="613388" y="431926"/>
                </a:lnTo>
                <a:lnTo>
                  <a:pt x="616784" y="440005"/>
                </a:lnTo>
                <a:lnTo>
                  <a:pt x="622820" y="447023"/>
                </a:lnTo>
                <a:lnTo>
                  <a:pt x="631156" y="451725"/>
                </a:lnTo>
                <a:lnTo>
                  <a:pt x="641448" y="452855"/>
                </a:lnTo>
                <a:lnTo>
                  <a:pt x="643533" y="452208"/>
                </a:lnTo>
                <a:lnTo>
                  <a:pt x="646429" y="447863"/>
                </a:lnTo>
                <a:lnTo>
                  <a:pt x="647363" y="439367"/>
                </a:lnTo>
                <a:lnTo>
                  <a:pt x="645057" y="430626"/>
                </a:lnTo>
                <a:lnTo>
                  <a:pt x="640027" y="422860"/>
                </a:lnTo>
                <a:lnTo>
                  <a:pt x="632785" y="417289"/>
                </a:lnTo>
                <a:lnTo>
                  <a:pt x="623845" y="415132"/>
                </a:lnTo>
                <a:close/>
              </a:path>
              <a:path w="1109979" h="585470">
                <a:moveTo>
                  <a:pt x="643533" y="452208"/>
                </a:moveTo>
                <a:lnTo>
                  <a:pt x="641448" y="452855"/>
                </a:lnTo>
                <a:lnTo>
                  <a:pt x="643102" y="452855"/>
                </a:lnTo>
                <a:lnTo>
                  <a:pt x="643533" y="452208"/>
                </a:lnTo>
                <a:close/>
              </a:path>
              <a:path w="1109979" h="585470">
                <a:moveTo>
                  <a:pt x="711556" y="415132"/>
                </a:moveTo>
                <a:lnTo>
                  <a:pt x="623845" y="415132"/>
                </a:lnTo>
                <a:lnTo>
                  <a:pt x="632785" y="417289"/>
                </a:lnTo>
                <a:lnTo>
                  <a:pt x="640027" y="422860"/>
                </a:lnTo>
                <a:lnTo>
                  <a:pt x="645057" y="430626"/>
                </a:lnTo>
                <a:lnTo>
                  <a:pt x="647363" y="439367"/>
                </a:lnTo>
                <a:lnTo>
                  <a:pt x="646429" y="447863"/>
                </a:lnTo>
                <a:lnTo>
                  <a:pt x="643533" y="452208"/>
                </a:lnTo>
                <a:lnTo>
                  <a:pt x="653356" y="449159"/>
                </a:lnTo>
                <a:lnTo>
                  <a:pt x="663286" y="442859"/>
                </a:lnTo>
                <a:lnTo>
                  <a:pt x="673254" y="437339"/>
                </a:lnTo>
                <a:lnTo>
                  <a:pt x="685935" y="432707"/>
                </a:lnTo>
                <a:lnTo>
                  <a:pt x="695241" y="427419"/>
                </a:lnTo>
                <a:lnTo>
                  <a:pt x="705325" y="420024"/>
                </a:lnTo>
                <a:lnTo>
                  <a:pt x="711556" y="415132"/>
                </a:lnTo>
                <a:close/>
              </a:path>
              <a:path w="1109979" h="585470">
                <a:moveTo>
                  <a:pt x="1006285" y="94309"/>
                </a:moveTo>
                <a:lnTo>
                  <a:pt x="1003433" y="96558"/>
                </a:lnTo>
                <a:lnTo>
                  <a:pt x="1000770" y="100081"/>
                </a:lnTo>
                <a:lnTo>
                  <a:pt x="992664" y="110972"/>
                </a:lnTo>
                <a:lnTo>
                  <a:pt x="977002" y="132278"/>
                </a:lnTo>
                <a:lnTo>
                  <a:pt x="969709" y="142038"/>
                </a:lnTo>
                <a:lnTo>
                  <a:pt x="962949" y="150768"/>
                </a:lnTo>
                <a:lnTo>
                  <a:pt x="952216" y="162581"/>
                </a:lnTo>
                <a:lnTo>
                  <a:pt x="943422" y="170946"/>
                </a:lnTo>
                <a:lnTo>
                  <a:pt x="936163" y="178625"/>
                </a:lnTo>
                <a:lnTo>
                  <a:pt x="907162" y="218570"/>
                </a:lnTo>
                <a:lnTo>
                  <a:pt x="885478" y="237802"/>
                </a:lnTo>
                <a:lnTo>
                  <a:pt x="876506" y="245161"/>
                </a:lnTo>
                <a:lnTo>
                  <a:pt x="866343" y="253999"/>
                </a:lnTo>
                <a:lnTo>
                  <a:pt x="855659" y="263433"/>
                </a:lnTo>
                <a:lnTo>
                  <a:pt x="845122" y="272581"/>
                </a:lnTo>
                <a:lnTo>
                  <a:pt x="804819" y="302445"/>
                </a:lnTo>
                <a:lnTo>
                  <a:pt x="780220" y="317714"/>
                </a:lnTo>
                <a:lnTo>
                  <a:pt x="770676" y="324014"/>
                </a:lnTo>
                <a:lnTo>
                  <a:pt x="760926" y="331337"/>
                </a:lnTo>
                <a:lnTo>
                  <a:pt x="740537" y="347564"/>
                </a:lnTo>
                <a:lnTo>
                  <a:pt x="729763" y="355724"/>
                </a:lnTo>
                <a:lnTo>
                  <a:pt x="686578" y="381614"/>
                </a:lnTo>
                <a:lnTo>
                  <a:pt x="640063" y="405047"/>
                </a:lnTo>
                <a:lnTo>
                  <a:pt x="628538" y="410932"/>
                </a:lnTo>
                <a:lnTo>
                  <a:pt x="617745" y="416626"/>
                </a:lnTo>
                <a:lnTo>
                  <a:pt x="623845" y="415132"/>
                </a:lnTo>
                <a:lnTo>
                  <a:pt x="711556" y="415132"/>
                </a:lnTo>
                <a:lnTo>
                  <a:pt x="716125" y="411546"/>
                </a:lnTo>
                <a:lnTo>
                  <a:pt x="727579" y="403008"/>
                </a:lnTo>
                <a:lnTo>
                  <a:pt x="739624" y="395435"/>
                </a:lnTo>
                <a:lnTo>
                  <a:pt x="749412" y="390234"/>
                </a:lnTo>
                <a:lnTo>
                  <a:pt x="759356" y="384473"/>
                </a:lnTo>
                <a:lnTo>
                  <a:pt x="770198" y="377113"/>
                </a:lnTo>
                <a:lnTo>
                  <a:pt x="782677" y="367115"/>
                </a:lnTo>
                <a:lnTo>
                  <a:pt x="791014" y="361269"/>
                </a:lnTo>
                <a:lnTo>
                  <a:pt x="811313" y="348728"/>
                </a:lnTo>
                <a:lnTo>
                  <a:pt x="822547" y="341227"/>
                </a:lnTo>
                <a:lnTo>
                  <a:pt x="834019" y="332368"/>
                </a:lnTo>
                <a:lnTo>
                  <a:pt x="845365" y="321745"/>
                </a:lnTo>
                <a:lnTo>
                  <a:pt x="855099" y="312910"/>
                </a:lnTo>
                <a:lnTo>
                  <a:pt x="866077" y="303834"/>
                </a:lnTo>
                <a:lnTo>
                  <a:pt x="877591" y="294824"/>
                </a:lnTo>
                <a:lnTo>
                  <a:pt x="899386" y="278234"/>
                </a:lnTo>
                <a:lnTo>
                  <a:pt x="908249" y="271270"/>
                </a:lnTo>
                <a:lnTo>
                  <a:pt x="941640" y="236728"/>
                </a:lnTo>
                <a:lnTo>
                  <a:pt x="970579" y="203919"/>
                </a:lnTo>
                <a:lnTo>
                  <a:pt x="976447" y="196819"/>
                </a:lnTo>
                <a:lnTo>
                  <a:pt x="981767" y="190719"/>
                </a:lnTo>
                <a:lnTo>
                  <a:pt x="1016670" y="152124"/>
                </a:lnTo>
                <a:lnTo>
                  <a:pt x="1038650" y="125418"/>
                </a:lnTo>
                <a:lnTo>
                  <a:pt x="1030467" y="125418"/>
                </a:lnTo>
                <a:lnTo>
                  <a:pt x="1021950" y="123208"/>
                </a:lnTo>
                <a:lnTo>
                  <a:pt x="1014285" y="118145"/>
                </a:lnTo>
                <a:lnTo>
                  <a:pt x="1008355" y="111231"/>
                </a:lnTo>
                <a:lnTo>
                  <a:pt x="1005047" y="103467"/>
                </a:lnTo>
                <a:lnTo>
                  <a:pt x="1005243" y="95856"/>
                </a:lnTo>
                <a:lnTo>
                  <a:pt x="1006285" y="94309"/>
                </a:lnTo>
                <a:close/>
              </a:path>
              <a:path w="1109979" h="585470">
                <a:moveTo>
                  <a:pt x="1018387" y="89707"/>
                </a:moveTo>
                <a:lnTo>
                  <a:pt x="1010148" y="91262"/>
                </a:lnTo>
                <a:lnTo>
                  <a:pt x="1006285" y="94309"/>
                </a:lnTo>
                <a:lnTo>
                  <a:pt x="1005243" y="95856"/>
                </a:lnTo>
                <a:lnTo>
                  <a:pt x="1005047" y="103467"/>
                </a:lnTo>
                <a:lnTo>
                  <a:pt x="1008355" y="111231"/>
                </a:lnTo>
                <a:lnTo>
                  <a:pt x="1014285" y="118145"/>
                </a:lnTo>
                <a:lnTo>
                  <a:pt x="1021950" y="123208"/>
                </a:lnTo>
                <a:lnTo>
                  <a:pt x="1030467" y="125418"/>
                </a:lnTo>
                <a:lnTo>
                  <a:pt x="1038950" y="123774"/>
                </a:lnTo>
                <a:lnTo>
                  <a:pt x="1041585" y="121510"/>
                </a:lnTo>
                <a:lnTo>
                  <a:pt x="1044024" y="118262"/>
                </a:lnTo>
                <a:lnTo>
                  <a:pt x="1044628" y="109592"/>
                </a:lnTo>
                <a:lnTo>
                  <a:pt x="1041269" y="101836"/>
                </a:lnTo>
                <a:lnTo>
                  <a:pt x="1035044" y="95560"/>
                </a:lnTo>
                <a:lnTo>
                  <a:pt x="1027051" y="91328"/>
                </a:lnTo>
                <a:lnTo>
                  <a:pt x="1018387" y="89707"/>
                </a:lnTo>
                <a:close/>
              </a:path>
              <a:path w="1109979" h="585470">
                <a:moveTo>
                  <a:pt x="1041585" y="121510"/>
                </a:moveTo>
                <a:lnTo>
                  <a:pt x="1038950" y="123774"/>
                </a:lnTo>
                <a:lnTo>
                  <a:pt x="1030467" y="125418"/>
                </a:lnTo>
                <a:lnTo>
                  <a:pt x="1038650" y="125418"/>
                </a:lnTo>
                <a:lnTo>
                  <a:pt x="1041585" y="121510"/>
                </a:lnTo>
                <a:close/>
              </a:path>
              <a:path w="1109979" h="585470">
                <a:moveTo>
                  <a:pt x="1073346" y="89707"/>
                </a:moveTo>
                <a:lnTo>
                  <a:pt x="1018387" y="89707"/>
                </a:lnTo>
                <a:lnTo>
                  <a:pt x="1027051" y="91328"/>
                </a:lnTo>
                <a:lnTo>
                  <a:pt x="1035044" y="95560"/>
                </a:lnTo>
                <a:lnTo>
                  <a:pt x="1041269" y="101836"/>
                </a:lnTo>
                <a:lnTo>
                  <a:pt x="1044628" y="109592"/>
                </a:lnTo>
                <a:lnTo>
                  <a:pt x="1044024" y="118262"/>
                </a:lnTo>
                <a:lnTo>
                  <a:pt x="1041585" y="121510"/>
                </a:lnTo>
                <a:lnTo>
                  <a:pt x="1046515" y="117274"/>
                </a:lnTo>
                <a:lnTo>
                  <a:pt x="1057171" y="104393"/>
                </a:lnTo>
                <a:lnTo>
                  <a:pt x="1066153" y="95506"/>
                </a:lnTo>
                <a:lnTo>
                  <a:pt x="1073346" y="89707"/>
                </a:lnTo>
                <a:close/>
              </a:path>
              <a:path w="1109979" h="585470">
                <a:moveTo>
                  <a:pt x="1075803" y="0"/>
                </a:moveTo>
                <a:lnTo>
                  <a:pt x="1037428" y="24580"/>
                </a:lnTo>
                <a:lnTo>
                  <a:pt x="1027076" y="52213"/>
                </a:lnTo>
                <a:lnTo>
                  <a:pt x="1025177" y="59862"/>
                </a:lnTo>
                <a:lnTo>
                  <a:pt x="1021650" y="69099"/>
                </a:lnTo>
                <a:lnTo>
                  <a:pt x="1015377" y="80803"/>
                </a:lnTo>
                <a:lnTo>
                  <a:pt x="1006285" y="94309"/>
                </a:lnTo>
                <a:lnTo>
                  <a:pt x="1010148" y="91262"/>
                </a:lnTo>
                <a:lnTo>
                  <a:pt x="1018387" y="89707"/>
                </a:lnTo>
                <a:lnTo>
                  <a:pt x="1073346" y="89707"/>
                </a:lnTo>
                <a:lnTo>
                  <a:pt x="1073859" y="89294"/>
                </a:lnTo>
                <a:lnTo>
                  <a:pt x="1106286" y="52928"/>
                </a:lnTo>
                <a:lnTo>
                  <a:pt x="1109622" y="41649"/>
                </a:lnTo>
                <a:lnTo>
                  <a:pt x="1109601" y="30991"/>
                </a:lnTo>
                <a:lnTo>
                  <a:pt x="1105940" y="20999"/>
                </a:lnTo>
                <a:lnTo>
                  <a:pt x="1098354" y="11721"/>
                </a:lnTo>
                <a:lnTo>
                  <a:pt x="1086559" y="3203"/>
                </a:lnTo>
                <a:lnTo>
                  <a:pt x="107580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7785" y="5072465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184142" y="0"/>
                </a:moveTo>
                <a:lnTo>
                  <a:pt x="173888" y="5914"/>
                </a:lnTo>
                <a:lnTo>
                  <a:pt x="164619" y="14604"/>
                </a:lnTo>
                <a:lnTo>
                  <a:pt x="156197" y="21217"/>
                </a:lnTo>
                <a:lnTo>
                  <a:pt x="120407" y="38295"/>
                </a:lnTo>
                <a:lnTo>
                  <a:pt x="96020" y="47700"/>
                </a:lnTo>
                <a:lnTo>
                  <a:pt x="85801" y="52549"/>
                </a:lnTo>
                <a:lnTo>
                  <a:pt x="75160" y="59510"/>
                </a:lnTo>
                <a:lnTo>
                  <a:pt x="62909" y="67976"/>
                </a:lnTo>
                <a:lnTo>
                  <a:pt x="54181" y="72079"/>
                </a:lnTo>
                <a:lnTo>
                  <a:pt x="43561" y="75564"/>
                </a:lnTo>
                <a:lnTo>
                  <a:pt x="30095" y="79109"/>
                </a:lnTo>
                <a:lnTo>
                  <a:pt x="12830" y="83392"/>
                </a:lnTo>
                <a:lnTo>
                  <a:pt x="3323" y="91309"/>
                </a:lnTo>
                <a:lnTo>
                  <a:pt x="0" y="105742"/>
                </a:lnTo>
                <a:lnTo>
                  <a:pt x="9625" y="113533"/>
                </a:lnTo>
                <a:lnTo>
                  <a:pt x="24795" y="118607"/>
                </a:lnTo>
                <a:lnTo>
                  <a:pt x="35743" y="123261"/>
                </a:lnTo>
                <a:lnTo>
                  <a:pt x="46052" y="129625"/>
                </a:lnTo>
                <a:lnTo>
                  <a:pt x="58649" y="136122"/>
                </a:lnTo>
                <a:lnTo>
                  <a:pt x="66026" y="142514"/>
                </a:lnTo>
                <a:lnTo>
                  <a:pt x="80593" y="154143"/>
                </a:lnTo>
                <a:lnTo>
                  <a:pt x="86625" y="158494"/>
                </a:lnTo>
                <a:lnTo>
                  <a:pt x="91626" y="162776"/>
                </a:lnTo>
                <a:lnTo>
                  <a:pt x="100681" y="171649"/>
                </a:lnTo>
                <a:lnTo>
                  <a:pt x="111985" y="178270"/>
                </a:lnTo>
                <a:lnTo>
                  <a:pt x="121544" y="179663"/>
                </a:lnTo>
                <a:lnTo>
                  <a:pt x="130436" y="181833"/>
                </a:lnTo>
                <a:lnTo>
                  <a:pt x="141883" y="186660"/>
                </a:lnTo>
                <a:lnTo>
                  <a:pt x="156589" y="193425"/>
                </a:lnTo>
                <a:lnTo>
                  <a:pt x="166864" y="199651"/>
                </a:lnTo>
                <a:lnTo>
                  <a:pt x="179214" y="203687"/>
                </a:lnTo>
                <a:lnTo>
                  <a:pt x="188331" y="208446"/>
                </a:lnTo>
                <a:lnTo>
                  <a:pt x="199113" y="220121"/>
                </a:lnTo>
                <a:lnTo>
                  <a:pt x="209526" y="222222"/>
                </a:lnTo>
                <a:lnTo>
                  <a:pt x="220020" y="217572"/>
                </a:lnTo>
                <a:lnTo>
                  <a:pt x="226581" y="208131"/>
                </a:lnTo>
                <a:lnTo>
                  <a:pt x="225032" y="196715"/>
                </a:lnTo>
                <a:lnTo>
                  <a:pt x="220672" y="183658"/>
                </a:lnTo>
                <a:lnTo>
                  <a:pt x="215455" y="171649"/>
                </a:lnTo>
                <a:lnTo>
                  <a:pt x="215367" y="160505"/>
                </a:lnTo>
                <a:lnTo>
                  <a:pt x="213859" y="146073"/>
                </a:lnTo>
                <a:lnTo>
                  <a:pt x="211694" y="135191"/>
                </a:lnTo>
                <a:lnTo>
                  <a:pt x="213742" y="121472"/>
                </a:lnTo>
                <a:lnTo>
                  <a:pt x="212485" y="111814"/>
                </a:lnTo>
                <a:lnTo>
                  <a:pt x="210845" y="99869"/>
                </a:lnTo>
                <a:lnTo>
                  <a:pt x="212798" y="85336"/>
                </a:lnTo>
                <a:lnTo>
                  <a:pt x="209468" y="59922"/>
                </a:lnTo>
                <a:lnTo>
                  <a:pt x="205670" y="51667"/>
                </a:lnTo>
                <a:lnTo>
                  <a:pt x="207241" y="39060"/>
                </a:lnTo>
                <a:lnTo>
                  <a:pt x="211074" y="29482"/>
                </a:lnTo>
                <a:lnTo>
                  <a:pt x="212996" y="14591"/>
                </a:lnTo>
                <a:lnTo>
                  <a:pt x="209160" y="7577"/>
                </a:lnTo>
                <a:lnTo>
                  <a:pt x="192225" y="187"/>
                </a:lnTo>
                <a:lnTo>
                  <a:pt x="18414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1268" y="6820001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89" h="361315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5603" y="6820001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5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00758" y="6807982"/>
            <a:ext cx="1254125" cy="461645"/>
          </a:xfrm>
          <a:custGeom>
            <a:avLst/>
            <a:gdLst/>
            <a:ahLst/>
            <a:cxnLst/>
            <a:rect l="l" t="t" r="r" b="b"/>
            <a:pathLst>
              <a:path w="1254125" h="461645">
                <a:moveTo>
                  <a:pt x="0" y="461058"/>
                </a:moveTo>
                <a:lnTo>
                  <a:pt x="1253947" y="461058"/>
                </a:lnTo>
                <a:lnTo>
                  <a:pt x="1253947" y="0"/>
                </a:lnTo>
                <a:lnTo>
                  <a:pt x="0" y="0"/>
                </a:lnTo>
                <a:lnTo>
                  <a:pt x="0" y="461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45208" y="6890089"/>
            <a:ext cx="1165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60500" y="5553639"/>
            <a:ext cx="478790" cy="361315"/>
          </a:xfrm>
          <a:custGeom>
            <a:avLst/>
            <a:gdLst/>
            <a:ahLst/>
            <a:cxnLst/>
            <a:rect l="l" t="t" r="r" b="b"/>
            <a:pathLst>
              <a:path w="478790" h="361314">
                <a:moveTo>
                  <a:pt x="0" y="360821"/>
                </a:moveTo>
                <a:lnTo>
                  <a:pt x="478168" y="360821"/>
                </a:lnTo>
                <a:lnTo>
                  <a:pt x="478168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6018" y="4429385"/>
            <a:ext cx="345884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The value Q3 - Q1 is called the inte</a:t>
            </a:r>
            <a:r>
              <a:rPr sz="2000" b="1" spc="-40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quartile range (IQR).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9763" y="2613419"/>
            <a:ext cx="6241261" cy="6241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0121" y="3567352"/>
            <a:ext cx="1086485" cy="304800"/>
          </a:xfrm>
          <a:custGeom>
            <a:avLst/>
            <a:gdLst/>
            <a:ahLst/>
            <a:cxnLst/>
            <a:rect l="l" t="t" r="r" b="b"/>
            <a:pathLst>
              <a:path w="1086484" h="304800">
                <a:moveTo>
                  <a:pt x="0" y="304322"/>
                </a:moveTo>
                <a:lnTo>
                  <a:pt x="1085865" y="304322"/>
                </a:lnTo>
                <a:lnTo>
                  <a:pt x="1085865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1008" y="3385260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5208" y="4567080"/>
            <a:ext cx="699135" cy="304800"/>
          </a:xfrm>
          <a:custGeom>
            <a:avLst/>
            <a:gdLst/>
            <a:ahLst/>
            <a:cxnLst/>
            <a:rect l="l" t="t" r="r" b="b"/>
            <a:pathLst>
              <a:path w="699134" h="304800">
                <a:moveTo>
                  <a:pt x="0" y="304322"/>
                </a:moveTo>
                <a:lnTo>
                  <a:pt x="698693" y="304322"/>
                </a:lnTo>
                <a:lnTo>
                  <a:pt x="698693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9854" y="3567352"/>
            <a:ext cx="1086485" cy="304800"/>
          </a:xfrm>
          <a:custGeom>
            <a:avLst/>
            <a:gdLst/>
            <a:ahLst/>
            <a:cxnLst/>
            <a:rect l="l" t="t" r="r" b="b"/>
            <a:pathLst>
              <a:path w="1086484" h="304800">
                <a:moveTo>
                  <a:pt x="0" y="304322"/>
                </a:moveTo>
                <a:lnTo>
                  <a:pt x="1085865" y="304322"/>
                </a:lnTo>
                <a:lnTo>
                  <a:pt x="1085865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2942" y="3385260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6496" y="3966708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8294" y="3966708"/>
            <a:ext cx="403860" cy="304800"/>
          </a:xfrm>
          <a:custGeom>
            <a:avLst/>
            <a:gdLst/>
            <a:ahLst/>
            <a:cxnLst/>
            <a:rect l="l" t="t" r="r" b="b"/>
            <a:pathLst>
              <a:path w="403859" h="304800">
                <a:moveTo>
                  <a:pt x="0" y="304322"/>
                </a:moveTo>
                <a:lnTo>
                  <a:pt x="403294" y="304322"/>
                </a:lnTo>
                <a:lnTo>
                  <a:pt x="403294" y="0"/>
                </a:lnTo>
                <a:lnTo>
                  <a:pt x="0" y="0"/>
                </a:lnTo>
                <a:lnTo>
                  <a:pt x="0" y="30432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6189" y="4247091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84598" y="6264839"/>
            <a:ext cx="1734185" cy="361315"/>
          </a:xfrm>
          <a:custGeom>
            <a:avLst/>
            <a:gdLst/>
            <a:ahLst/>
            <a:cxnLst/>
            <a:rect l="l" t="t" r="r" b="b"/>
            <a:pathLst>
              <a:path w="1734184" h="361315">
                <a:moveTo>
                  <a:pt x="0" y="360821"/>
                </a:moveTo>
                <a:lnTo>
                  <a:pt x="1733715" y="360821"/>
                </a:lnTo>
                <a:lnTo>
                  <a:pt x="173371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8840" y="4080634"/>
            <a:ext cx="447675" cy="3860800"/>
          </a:xfrm>
          <a:custGeom>
            <a:avLst/>
            <a:gdLst/>
            <a:ahLst/>
            <a:cxnLst/>
            <a:rect l="l" t="t" r="r" b="b"/>
            <a:pathLst>
              <a:path w="447675" h="3860800">
                <a:moveTo>
                  <a:pt x="214961" y="3759116"/>
                </a:moveTo>
                <a:lnTo>
                  <a:pt x="214014" y="3771900"/>
                </a:lnTo>
                <a:lnTo>
                  <a:pt x="216749" y="3784600"/>
                </a:lnTo>
                <a:lnTo>
                  <a:pt x="216978" y="3797300"/>
                </a:lnTo>
                <a:lnTo>
                  <a:pt x="215837" y="3810000"/>
                </a:lnTo>
                <a:lnTo>
                  <a:pt x="214462" y="3810000"/>
                </a:lnTo>
                <a:lnTo>
                  <a:pt x="213988" y="3822700"/>
                </a:lnTo>
                <a:lnTo>
                  <a:pt x="215552" y="3835400"/>
                </a:lnTo>
                <a:lnTo>
                  <a:pt x="219393" y="3848100"/>
                </a:lnTo>
                <a:lnTo>
                  <a:pt x="225126" y="3860800"/>
                </a:lnTo>
                <a:lnTo>
                  <a:pt x="282813" y="3860800"/>
                </a:lnTo>
                <a:lnTo>
                  <a:pt x="288182" y="3848100"/>
                </a:lnTo>
                <a:lnTo>
                  <a:pt x="289839" y="3835400"/>
                </a:lnTo>
                <a:lnTo>
                  <a:pt x="287769" y="3822700"/>
                </a:lnTo>
                <a:lnTo>
                  <a:pt x="287607" y="3822700"/>
                </a:lnTo>
                <a:lnTo>
                  <a:pt x="284471" y="3810000"/>
                </a:lnTo>
                <a:lnTo>
                  <a:pt x="280784" y="3797300"/>
                </a:lnTo>
                <a:lnTo>
                  <a:pt x="276679" y="3797300"/>
                </a:lnTo>
                <a:lnTo>
                  <a:pt x="272290" y="3784600"/>
                </a:lnTo>
                <a:lnTo>
                  <a:pt x="267750" y="3784600"/>
                </a:lnTo>
                <a:lnTo>
                  <a:pt x="263194" y="3771900"/>
                </a:lnTo>
                <a:lnTo>
                  <a:pt x="222188" y="3771900"/>
                </a:lnTo>
                <a:lnTo>
                  <a:pt x="214989" y="3759200"/>
                </a:lnTo>
                <a:close/>
              </a:path>
              <a:path w="447675" h="3860800">
                <a:moveTo>
                  <a:pt x="253460" y="3746500"/>
                </a:moveTo>
                <a:lnTo>
                  <a:pt x="221926" y="3746500"/>
                </a:lnTo>
                <a:lnTo>
                  <a:pt x="214961" y="3759116"/>
                </a:lnTo>
                <a:lnTo>
                  <a:pt x="222188" y="3771900"/>
                </a:lnTo>
                <a:lnTo>
                  <a:pt x="251181" y="3771900"/>
                </a:lnTo>
                <a:lnTo>
                  <a:pt x="256805" y="3759200"/>
                </a:lnTo>
                <a:lnTo>
                  <a:pt x="256926" y="3754812"/>
                </a:lnTo>
                <a:lnTo>
                  <a:pt x="253460" y="3746500"/>
                </a:lnTo>
                <a:close/>
              </a:path>
              <a:path w="447675" h="3860800">
                <a:moveTo>
                  <a:pt x="256926" y="3754812"/>
                </a:moveTo>
                <a:lnTo>
                  <a:pt x="256805" y="3759200"/>
                </a:lnTo>
                <a:lnTo>
                  <a:pt x="251181" y="3771900"/>
                </a:lnTo>
                <a:lnTo>
                  <a:pt x="263194" y="3771900"/>
                </a:lnTo>
                <a:lnTo>
                  <a:pt x="258721" y="3759116"/>
                </a:lnTo>
                <a:lnTo>
                  <a:pt x="256926" y="3754812"/>
                </a:lnTo>
                <a:close/>
              </a:path>
              <a:path w="447675" h="3860800">
                <a:moveTo>
                  <a:pt x="122535" y="3263900"/>
                </a:moveTo>
                <a:lnTo>
                  <a:pt x="114405" y="3263900"/>
                </a:lnTo>
                <a:lnTo>
                  <a:pt x="117743" y="3276600"/>
                </a:lnTo>
                <a:lnTo>
                  <a:pt x="120800" y="3289300"/>
                </a:lnTo>
                <a:lnTo>
                  <a:pt x="123506" y="3302000"/>
                </a:lnTo>
                <a:lnTo>
                  <a:pt x="125788" y="3314700"/>
                </a:lnTo>
                <a:lnTo>
                  <a:pt x="127381" y="3327400"/>
                </a:lnTo>
                <a:lnTo>
                  <a:pt x="129275" y="3340100"/>
                </a:lnTo>
                <a:lnTo>
                  <a:pt x="131557" y="3352800"/>
                </a:lnTo>
                <a:lnTo>
                  <a:pt x="134311" y="3365500"/>
                </a:lnTo>
                <a:lnTo>
                  <a:pt x="137622" y="3378200"/>
                </a:lnTo>
                <a:lnTo>
                  <a:pt x="139320" y="3378200"/>
                </a:lnTo>
                <a:lnTo>
                  <a:pt x="141107" y="3390900"/>
                </a:lnTo>
                <a:lnTo>
                  <a:pt x="149457" y="3441700"/>
                </a:lnTo>
                <a:lnTo>
                  <a:pt x="154570" y="3467100"/>
                </a:lnTo>
                <a:lnTo>
                  <a:pt x="157415" y="3492500"/>
                </a:lnTo>
                <a:lnTo>
                  <a:pt x="160472" y="3505200"/>
                </a:lnTo>
                <a:lnTo>
                  <a:pt x="163758" y="3517900"/>
                </a:lnTo>
                <a:lnTo>
                  <a:pt x="166687" y="3517900"/>
                </a:lnTo>
                <a:lnTo>
                  <a:pt x="169487" y="3530600"/>
                </a:lnTo>
                <a:lnTo>
                  <a:pt x="171999" y="3543300"/>
                </a:lnTo>
                <a:lnTo>
                  <a:pt x="174059" y="3568700"/>
                </a:lnTo>
                <a:lnTo>
                  <a:pt x="175508" y="3581400"/>
                </a:lnTo>
                <a:lnTo>
                  <a:pt x="179613" y="3619500"/>
                </a:lnTo>
                <a:lnTo>
                  <a:pt x="190024" y="3657600"/>
                </a:lnTo>
                <a:lnTo>
                  <a:pt x="193431" y="3670300"/>
                </a:lnTo>
                <a:lnTo>
                  <a:pt x="195302" y="3683000"/>
                </a:lnTo>
                <a:lnTo>
                  <a:pt x="196609" y="3695700"/>
                </a:lnTo>
                <a:lnTo>
                  <a:pt x="198326" y="3708400"/>
                </a:lnTo>
                <a:lnTo>
                  <a:pt x="200629" y="3708400"/>
                </a:lnTo>
                <a:lnTo>
                  <a:pt x="203553" y="3721100"/>
                </a:lnTo>
                <a:lnTo>
                  <a:pt x="210839" y="3746500"/>
                </a:lnTo>
                <a:lnTo>
                  <a:pt x="214961" y="3759116"/>
                </a:lnTo>
                <a:lnTo>
                  <a:pt x="221926" y="3746500"/>
                </a:lnTo>
                <a:lnTo>
                  <a:pt x="257156" y="3746500"/>
                </a:lnTo>
                <a:lnTo>
                  <a:pt x="254019" y="3733800"/>
                </a:lnTo>
                <a:lnTo>
                  <a:pt x="250563" y="3721100"/>
                </a:lnTo>
                <a:lnTo>
                  <a:pt x="247450" y="3708400"/>
                </a:lnTo>
                <a:lnTo>
                  <a:pt x="245347" y="3695700"/>
                </a:lnTo>
                <a:lnTo>
                  <a:pt x="242424" y="3683000"/>
                </a:lnTo>
                <a:lnTo>
                  <a:pt x="237869" y="3670300"/>
                </a:lnTo>
                <a:lnTo>
                  <a:pt x="232693" y="3657600"/>
                </a:lnTo>
                <a:lnTo>
                  <a:pt x="227909" y="3644900"/>
                </a:lnTo>
                <a:lnTo>
                  <a:pt x="224530" y="3632200"/>
                </a:lnTo>
                <a:lnTo>
                  <a:pt x="222983" y="3619500"/>
                </a:lnTo>
                <a:lnTo>
                  <a:pt x="221236" y="3606800"/>
                </a:lnTo>
                <a:lnTo>
                  <a:pt x="219247" y="3594100"/>
                </a:lnTo>
                <a:lnTo>
                  <a:pt x="216975" y="3581400"/>
                </a:lnTo>
                <a:lnTo>
                  <a:pt x="214378" y="3568700"/>
                </a:lnTo>
                <a:lnTo>
                  <a:pt x="212716" y="3556000"/>
                </a:lnTo>
                <a:lnTo>
                  <a:pt x="210559" y="3556000"/>
                </a:lnTo>
                <a:lnTo>
                  <a:pt x="207079" y="3530600"/>
                </a:lnTo>
                <a:lnTo>
                  <a:pt x="201446" y="3517900"/>
                </a:lnTo>
                <a:lnTo>
                  <a:pt x="196315" y="3479800"/>
                </a:lnTo>
                <a:lnTo>
                  <a:pt x="193836" y="3441700"/>
                </a:lnTo>
                <a:lnTo>
                  <a:pt x="192955" y="3429000"/>
                </a:lnTo>
                <a:lnTo>
                  <a:pt x="191818" y="3416300"/>
                </a:lnTo>
                <a:lnTo>
                  <a:pt x="188105" y="3403600"/>
                </a:lnTo>
                <a:lnTo>
                  <a:pt x="183226" y="3390900"/>
                </a:lnTo>
                <a:lnTo>
                  <a:pt x="178071" y="3378200"/>
                </a:lnTo>
                <a:lnTo>
                  <a:pt x="173531" y="3365500"/>
                </a:lnTo>
                <a:lnTo>
                  <a:pt x="170498" y="3352800"/>
                </a:lnTo>
                <a:lnTo>
                  <a:pt x="169186" y="3340100"/>
                </a:lnTo>
                <a:lnTo>
                  <a:pt x="167981" y="3340100"/>
                </a:lnTo>
                <a:lnTo>
                  <a:pt x="166830" y="3327400"/>
                </a:lnTo>
                <a:lnTo>
                  <a:pt x="164487" y="3289300"/>
                </a:lnTo>
                <a:lnTo>
                  <a:pt x="163192" y="3276600"/>
                </a:lnTo>
                <a:lnTo>
                  <a:pt x="132195" y="3276600"/>
                </a:lnTo>
                <a:lnTo>
                  <a:pt x="122535" y="3263900"/>
                </a:lnTo>
                <a:close/>
              </a:path>
              <a:path w="447675" h="3860800">
                <a:moveTo>
                  <a:pt x="257156" y="3746500"/>
                </a:moveTo>
                <a:lnTo>
                  <a:pt x="253460" y="3746500"/>
                </a:lnTo>
                <a:lnTo>
                  <a:pt x="256926" y="3754812"/>
                </a:lnTo>
                <a:lnTo>
                  <a:pt x="257156" y="3746500"/>
                </a:lnTo>
                <a:close/>
              </a:path>
              <a:path w="447675" h="3860800">
                <a:moveTo>
                  <a:pt x="142557" y="3263900"/>
                </a:moveTo>
                <a:lnTo>
                  <a:pt x="122535" y="3263900"/>
                </a:lnTo>
                <a:lnTo>
                  <a:pt x="132195" y="3276600"/>
                </a:lnTo>
                <a:lnTo>
                  <a:pt x="142557" y="3263900"/>
                </a:lnTo>
                <a:close/>
              </a:path>
              <a:path w="447675" h="3860800">
                <a:moveTo>
                  <a:pt x="158725" y="3248026"/>
                </a:moveTo>
                <a:lnTo>
                  <a:pt x="159142" y="3251199"/>
                </a:lnTo>
                <a:lnTo>
                  <a:pt x="157902" y="3251199"/>
                </a:lnTo>
                <a:lnTo>
                  <a:pt x="151750" y="3263900"/>
                </a:lnTo>
                <a:lnTo>
                  <a:pt x="142557" y="3263900"/>
                </a:lnTo>
                <a:lnTo>
                  <a:pt x="132195" y="3276600"/>
                </a:lnTo>
                <a:lnTo>
                  <a:pt x="163192" y="3276600"/>
                </a:lnTo>
                <a:lnTo>
                  <a:pt x="161747" y="3263900"/>
                </a:lnTo>
                <a:lnTo>
                  <a:pt x="160100" y="3251199"/>
                </a:lnTo>
                <a:lnTo>
                  <a:pt x="158725" y="3248026"/>
                </a:lnTo>
                <a:close/>
              </a:path>
              <a:path w="447675" h="3860800">
                <a:moveTo>
                  <a:pt x="114337" y="3258162"/>
                </a:moveTo>
                <a:lnTo>
                  <a:pt x="113513" y="3263900"/>
                </a:lnTo>
                <a:lnTo>
                  <a:pt x="115451" y="3263900"/>
                </a:lnTo>
                <a:lnTo>
                  <a:pt x="114337" y="3258162"/>
                </a:lnTo>
                <a:close/>
              </a:path>
              <a:path w="447675" h="3860800">
                <a:moveTo>
                  <a:pt x="154599" y="3238499"/>
                </a:moveTo>
                <a:lnTo>
                  <a:pt x="122820" y="3238499"/>
                </a:lnTo>
                <a:lnTo>
                  <a:pt x="115338" y="3251199"/>
                </a:lnTo>
                <a:lnTo>
                  <a:pt x="114337" y="3258162"/>
                </a:lnTo>
                <a:lnTo>
                  <a:pt x="115451" y="3263900"/>
                </a:lnTo>
                <a:lnTo>
                  <a:pt x="151750" y="3263900"/>
                </a:lnTo>
                <a:lnTo>
                  <a:pt x="157902" y="3251199"/>
                </a:lnTo>
                <a:lnTo>
                  <a:pt x="159142" y="3251199"/>
                </a:lnTo>
                <a:lnTo>
                  <a:pt x="158725" y="3248026"/>
                </a:lnTo>
                <a:lnTo>
                  <a:pt x="154599" y="3238499"/>
                </a:lnTo>
                <a:close/>
              </a:path>
              <a:path w="447675" h="3860800">
                <a:moveTo>
                  <a:pt x="83948" y="2721842"/>
                </a:moveTo>
                <a:lnTo>
                  <a:pt x="83174" y="2730499"/>
                </a:lnTo>
                <a:lnTo>
                  <a:pt x="76917" y="2743199"/>
                </a:lnTo>
                <a:lnTo>
                  <a:pt x="41040" y="2743199"/>
                </a:lnTo>
                <a:lnTo>
                  <a:pt x="43203" y="2755899"/>
                </a:lnTo>
                <a:lnTo>
                  <a:pt x="45286" y="2768599"/>
                </a:lnTo>
                <a:lnTo>
                  <a:pt x="46507" y="2768599"/>
                </a:lnTo>
                <a:lnTo>
                  <a:pt x="46082" y="2793999"/>
                </a:lnTo>
                <a:lnTo>
                  <a:pt x="47759" y="2793999"/>
                </a:lnTo>
                <a:lnTo>
                  <a:pt x="50625" y="2806699"/>
                </a:lnTo>
                <a:lnTo>
                  <a:pt x="53903" y="2819399"/>
                </a:lnTo>
                <a:lnTo>
                  <a:pt x="56818" y="2844799"/>
                </a:lnTo>
                <a:lnTo>
                  <a:pt x="58592" y="2857499"/>
                </a:lnTo>
                <a:lnTo>
                  <a:pt x="59112" y="2870199"/>
                </a:lnTo>
                <a:lnTo>
                  <a:pt x="60009" y="2870199"/>
                </a:lnTo>
                <a:lnTo>
                  <a:pt x="61810" y="2882899"/>
                </a:lnTo>
                <a:lnTo>
                  <a:pt x="65041" y="2908299"/>
                </a:lnTo>
                <a:lnTo>
                  <a:pt x="66195" y="2920999"/>
                </a:lnTo>
                <a:lnTo>
                  <a:pt x="66840" y="2920999"/>
                </a:lnTo>
                <a:lnTo>
                  <a:pt x="67449" y="2933699"/>
                </a:lnTo>
                <a:lnTo>
                  <a:pt x="68491" y="2946399"/>
                </a:lnTo>
                <a:lnTo>
                  <a:pt x="70439" y="2971799"/>
                </a:lnTo>
                <a:lnTo>
                  <a:pt x="78050" y="3009899"/>
                </a:lnTo>
                <a:lnTo>
                  <a:pt x="81328" y="3047999"/>
                </a:lnTo>
                <a:lnTo>
                  <a:pt x="82151" y="3060699"/>
                </a:lnTo>
                <a:lnTo>
                  <a:pt x="83077" y="3073399"/>
                </a:lnTo>
                <a:lnTo>
                  <a:pt x="84865" y="3073399"/>
                </a:lnTo>
                <a:lnTo>
                  <a:pt x="87375" y="3098799"/>
                </a:lnTo>
                <a:lnTo>
                  <a:pt x="90326" y="3111499"/>
                </a:lnTo>
                <a:lnTo>
                  <a:pt x="93440" y="3124199"/>
                </a:lnTo>
                <a:lnTo>
                  <a:pt x="96435" y="3136899"/>
                </a:lnTo>
                <a:lnTo>
                  <a:pt x="99033" y="3149599"/>
                </a:lnTo>
                <a:lnTo>
                  <a:pt x="100952" y="3162299"/>
                </a:lnTo>
                <a:lnTo>
                  <a:pt x="102259" y="3162299"/>
                </a:lnTo>
                <a:lnTo>
                  <a:pt x="103669" y="3174999"/>
                </a:lnTo>
                <a:lnTo>
                  <a:pt x="105202" y="3187699"/>
                </a:lnTo>
                <a:lnTo>
                  <a:pt x="106879" y="3200399"/>
                </a:lnTo>
                <a:lnTo>
                  <a:pt x="108722" y="3213099"/>
                </a:lnTo>
                <a:lnTo>
                  <a:pt x="110750" y="3238499"/>
                </a:lnTo>
                <a:lnTo>
                  <a:pt x="112986" y="3251199"/>
                </a:lnTo>
                <a:lnTo>
                  <a:pt x="114337" y="3258162"/>
                </a:lnTo>
                <a:lnTo>
                  <a:pt x="115338" y="3251199"/>
                </a:lnTo>
                <a:lnTo>
                  <a:pt x="122820" y="3238499"/>
                </a:lnTo>
                <a:lnTo>
                  <a:pt x="157475" y="3238499"/>
                </a:lnTo>
                <a:lnTo>
                  <a:pt x="154983" y="3225799"/>
                </a:lnTo>
                <a:lnTo>
                  <a:pt x="152324" y="3213099"/>
                </a:lnTo>
                <a:lnTo>
                  <a:pt x="149619" y="3200399"/>
                </a:lnTo>
                <a:lnTo>
                  <a:pt x="146989" y="3187699"/>
                </a:lnTo>
                <a:lnTo>
                  <a:pt x="144555" y="3174999"/>
                </a:lnTo>
                <a:lnTo>
                  <a:pt x="142825" y="3162299"/>
                </a:lnTo>
                <a:lnTo>
                  <a:pt x="141931" y="3149599"/>
                </a:lnTo>
                <a:lnTo>
                  <a:pt x="140337" y="3136899"/>
                </a:lnTo>
                <a:lnTo>
                  <a:pt x="125914" y="3098799"/>
                </a:lnTo>
                <a:lnTo>
                  <a:pt x="122905" y="3060699"/>
                </a:lnTo>
                <a:lnTo>
                  <a:pt x="121944" y="3047999"/>
                </a:lnTo>
                <a:lnTo>
                  <a:pt x="120224" y="3035299"/>
                </a:lnTo>
                <a:lnTo>
                  <a:pt x="118174" y="3022599"/>
                </a:lnTo>
                <a:lnTo>
                  <a:pt x="116224" y="3009899"/>
                </a:lnTo>
                <a:lnTo>
                  <a:pt x="114802" y="2997199"/>
                </a:lnTo>
                <a:lnTo>
                  <a:pt x="113938" y="2997199"/>
                </a:lnTo>
                <a:lnTo>
                  <a:pt x="112884" y="2984499"/>
                </a:lnTo>
                <a:lnTo>
                  <a:pt x="111780" y="2971799"/>
                </a:lnTo>
                <a:lnTo>
                  <a:pt x="110763" y="2959099"/>
                </a:lnTo>
                <a:lnTo>
                  <a:pt x="109972" y="2933699"/>
                </a:lnTo>
                <a:lnTo>
                  <a:pt x="109546" y="2920999"/>
                </a:lnTo>
                <a:lnTo>
                  <a:pt x="108362" y="2908299"/>
                </a:lnTo>
                <a:lnTo>
                  <a:pt x="106335" y="2895599"/>
                </a:lnTo>
                <a:lnTo>
                  <a:pt x="103810" y="2882899"/>
                </a:lnTo>
                <a:lnTo>
                  <a:pt x="101127" y="2870199"/>
                </a:lnTo>
                <a:lnTo>
                  <a:pt x="98630" y="2857499"/>
                </a:lnTo>
                <a:lnTo>
                  <a:pt x="94086" y="2819399"/>
                </a:lnTo>
                <a:lnTo>
                  <a:pt x="90209" y="2768599"/>
                </a:lnTo>
                <a:lnTo>
                  <a:pt x="89188" y="2755899"/>
                </a:lnTo>
                <a:lnTo>
                  <a:pt x="87775" y="2743199"/>
                </a:lnTo>
                <a:lnTo>
                  <a:pt x="47669" y="2743199"/>
                </a:lnTo>
                <a:lnTo>
                  <a:pt x="42785" y="2733642"/>
                </a:lnTo>
                <a:lnTo>
                  <a:pt x="86287" y="2733642"/>
                </a:lnTo>
                <a:lnTo>
                  <a:pt x="85797" y="2730499"/>
                </a:lnTo>
                <a:lnTo>
                  <a:pt x="83948" y="2721842"/>
                </a:lnTo>
                <a:close/>
              </a:path>
              <a:path w="447675" h="3860800">
                <a:moveTo>
                  <a:pt x="157475" y="3238499"/>
                </a:moveTo>
                <a:lnTo>
                  <a:pt x="154599" y="3238499"/>
                </a:lnTo>
                <a:lnTo>
                  <a:pt x="158725" y="3248026"/>
                </a:lnTo>
                <a:lnTo>
                  <a:pt x="157475" y="3238499"/>
                </a:lnTo>
                <a:close/>
              </a:path>
              <a:path w="447675" h="3860800">
                <a:moveTo>
                  <a:pt x="83085" y="2717799"/>
                </a:moveTo>
                <a:lnTo>
                  <a:pt x="51555" y="2717799"/>
                </a:lnTo>
                <a:lnTo>
                  <a:pt x="43358" y="2730499"/>
                </a:lnTo>
                <a:lnTo>
                  <a:pt x="42785" y="2733642"/>
                </a:lnTo>
                <a:lnTo>
                  <a:pt x="47669" y="2743199"/>
                </a:lnTo>
                <a:lnTo>
                  <a:pt x="76917" y="2743199"/>
                </a:lnTo>
                <a:lnTo>
                  <a:pt x="83174" y="2730499"/>
                </a:lnTo>
                <a:lnTo>
                  <a:pt x="83948" y="2721842"/>
                </a:lnTo>
                <a:lnTo>
                  <a:pt x="83085" y="2717799"/>
                </a:lnTo>
                <a:close/>
              </a:path>
              <a:path w="447675" h="3860800">
                <a:moveTo>
                  <a:pt x="57118" y="2463799"/>
                </a:moveTo>
                <a:lnTo>
                  <a:pt x="16547" y="2463799"/>
                </a:lnTo>
                <a:lnTo>
                  <a:pt x="16670" y="2476499"/>
                </a:lnTo>
                <a:lnTo>
                  <a:pt x="19771" y="2514599"/>
                </a:lnTo>
                <a:lnTo>
                  <a:pt x="26206" y="2565399"/>
                </a:lnTo>
                <a:lnTo>
                  <a:pt x="27811" y="2578099"/>
                </a:lnTo>
                <a:lnTo>
                  <a:pt x="28812" y="2590799"/>
                </a:lnTo>
                <a:lnTo>
                  <a:pt x="29687" y="2603499"/>
                </a:lnTo>
                <a:lnTo>
                  <a:pt x="30650" y="2628899"/>
                </a:lnTo>
                <a:lnTo>
                  <a:pt x="31917" y="2628899"/>
                </a:lnTo>
                <a:lnTo>
                  <a:pt x="33701" y="2641599"/>
                </a:lnTo>
                <a:lnTo>
                  <a:pt x="35776" y="2654299"/>
                </a:lnTo>
                <a:lnTo>
                  <a:pt x="37569" y="2666999"/>
                </a:lnTo>
                <a:lnTo>
                  <a:pt x="39135" y="2679699"/>
                </a:lnTo>
                <a:lnTo>
                  <a:pt x="40534" y="2692399"/>
                </a:lnTo>
                <a:lnTo>
                  <a:pt x="40089" y="2705099"/>
                </a:lnTo>
                <a:lnTo>
                  <a:pt x="39905" y="2717799"/>
                </a:lnTo>
                <a:lnTo>
                  <a:pt x="41178" y="2730499"/>
                </a:lnTo>
                <a:lnTo>
                  <a:pt x="42785" y="2733642"/>
                </a:lnTo>
                <a:lnTo>
                  <a:pt x="43358" y="2730499"/>
                </a:lnTo>
                <a:lnTo>
                  <a:pt x="51555" y="2717799"/>
                </a:lnTo>
                <a:lnTo>
                  <a:pt x="84310" y="2717799"/>
                </a:lnTo>
                <a:lnTo>
                  <a:pt x="81525" y="2705099"/>
                </a:lnTo>
                <a:lnTo>
                  <a:pt x="79224" y="2692399"/>
                </a:lnTo>
                <a:lnTo>
                  <a:pt x="78465" y="2666999"/>
                </a:lnTo>
                <a:lnTo>
                  <a:pt x="77421" y="2654299"/>
                </a:lnTo>
                <a:lnTo>
                  <a:pt x="76087" y="2641599"/>
                </a:lnTo>
                <a:lnTo>
                  <a:pt x="74898" y="2628899"/>
                </a:lnTo>
                <a:lnTo>
                  <a:pt x="71889" y="2603499"/>
                </a:lnTo>
                <a:lnTo>
                  <a:pt x="71203" y="2590799"/>
                </a:lnTo>
                <a:lnTo>
                  <a:pt x="72181" y="2578099"/>
                </a:lnTo>
                <a:lnTo>
                  <a:pt x="71043" y="2565399"/>
                </a:lnTo>
                <a:lnTo>
                  <a:pt x="69385" y="2552699"/>
                </a:lnTo>
                <a:lnTo>
                  <a:pt x="67776" y="2539999"/>
                </a:lnTo>
                <a:lnTo>
                  <a:pt x="66786" y="2514599"/>
                </a:lnTo>
                <a:lnTo>
                  <a:pt x="65470" y="2501899"/>
                </a:lnTo>
                <a:lnTo>
                  <a:pt x="63021" y="2489199"/>
                </a:lnTo>
                <a:lnTo>
                  <a:pt x="60278" y="2476499"/>
                </a:lnTo>
                <a:lnTo>
                  <a:pt x="58082" y="2476499"/>
                </a:lnTo>
                <a:lnTo>
                  <a:pt x="57118" y="2463799"/>
                </a:lnTo>
                <a:close/>
              </a:path>
              <a:path w="447675" h="3860800">
                <a:moveTo>
                  <a:pt x="84310" y="2717799"/>
                </a:moveTo>
                <a:lnTo>
                  <a:pt x="83085" y="2717799"/>
                </a:lnTo>
                <a:lnTo>
                  <a:pt x="83948" y="2721842"/>
                </a:lnTo>
                <a:lnTo>
                  <a:pt x="84310" y="2717799"/>
                </a:lnTo>
                <a:close/>
              </a:path>
              <a:path w="447675" h="3860800">
                <a:moveTo>
                  <a:pt x="51197" y="2362200"/>
                </a:moveTo>
                <a:lnTo>
                  <a:pt x="14601" y="2362200"/>
                </a:lnTo>
                <a:lnTo>
                  <a:pt x="17258" y="2387600"/>
                </a:lnTo>
                <a:lnTo>
                  <a:pt x="18728" y="2400300"/>
                </a:lnTo>
                <a:lnTo>
                  <a:pt x="19260" y="2413000"/>
                </a:lnTo>
                <a:lnTo>
                  <a:pt x="19102" y="2425699"/>
                </a:lnTo>
                <a:lnTo>
                  <a:pt x="18504" y="2438399"/>
                </a:lnTo>
                <a:lnTo>
                  <a:pt x="17713" y="2451099"/>
                </a:lnTo>
                <a:lnTo>
                  <a:pt x="16978" y="2463799"/>
                </a:lnTo>
                <a:lnTo>
                  <a:pt x="55648" y="2463799"/>
                </a:lnTo>
                <a:lnTo>
                  <a:pt x="52214" y="2438399"/>
                </a:lnTo>
                <a:lnTo>
                  <a:pt x="50760" y="2413000"/>
                </a:lnTo>
                <a:lnTo>
                  <a:pt x="49823" y="2387600"/>
                </a:lnTo>
                <a:lnTo>
                  <a:pt x="50343" y="2374900"/>
                </a:lnTo>
                <a:lnTo>
                  <a:pt x="51197" y="2362200"/>
                </a:lnTo>
                <a:close/>
              </a:path>
              <a:path w="447675" h="3860800">
                <a:moveTo>
                  <a:pt x="4906" y="2189687"/>
                </a:moveTo>
                <a:lnTo>
                  <a:pt x="3409" y="2197100"/>
                </a:lnTo>
                <a:lnTo>
                  <a:pt x="4064" y="2209800"/>
                </a:lnTo>
                <a:lnTo>
                  <a:pt x="4933" y="2222500"/>
                </a:lnTo>
                <a:lnTo>
                  <a:pt x="7023" y="2247900"/>
                </a:lnTo>
                <a:lnTo>
                  <a:pt x="8102" y="2260600"/>
                </a:lnTo>
                <a:lnTo>
                  <a:pt x="9106" y="2273300"/>
                </a:lnTo>
                <a:lnTo>
                  <a:pt x="9965" y="2286000"/>
                </a:lnTo>
                <a:lnTo>
                  <a:pt x="10606" y="2298700"/>
                </a:lnTo>
                <a:lnTo>
                  <a:pt x="10901" y="2311400"/>
                </a:lnTo>
                <a:lnTo>
                  <a:pt x="11317" y="2324100"/>
                </a:lnTo>
                <a:lnTo>
                  <a:pt x="11985" y="2336800"/>
                </a:lnTo>
                <a:lnTo>
                  <a:pt x="13036" y="2362200"/>
                </a:lnTo>
                <a:lnTo>
                  <a:pt x="51988" y="2362200"/>
                </a:lnTo>
                <a:lnTo>
                  <a:pt x="52319" y="2349500"/>
                </a:lnTo>
                <a:lnTo>
                  <a:pt x="51436" y="2324100"/>
                </a:lnTo>
                <a:lnTo>
                  <a:pt x="50046" y="2311400"/>
                </a:lnTo>
                <a:lnTo>
                  <a:pt x="48519" y="2298700"/>
                </a:lnTo>
                <a:lnTo>
                  <a:pt x="47221" y="2286000"/>
                </a:lnTo>
                <a:lnTo>
                  <a:pt x="46521" y="2273300"/>
                </a:lnTo>
                <a:lnTo>
                  <a:pt x="47105" y="2260600"/>
                </a:lnTo>
                <a:lnTo>
                  <a:pt x="48621" y="2235200"/>
                </a:lnTo>
                <a:lnTo>
                  <a:pt x="49295" y="2222500"/>
                </a:lnTo>
                <a:lnTo>
                  <a:pt x="49682" y="2209800"/>
                </a:lnTo>
                <a:lnTo>
                  <a:pt x="27654" y="2209800"/>
                </a:lnTo>
                <a:lnTo>
                  <a:pt x="16604" y="2197100"/>
                </a:lnTo>
                <a:lnTo>
                  <a:pt x="7594" y="2197100"/>
                </a:lnTo>
                <a:lnTo>
                  <a:pt x="4906" y="2189687"/>
                </a:lnTo>
                <a:close/>
              </a:path>
              <a:path w="447675" h="3860800">
                <a:moveTo>
                  <a:pt x="38377" y="2197100"/>
                </a:moveTo>
                <a:lnTo>
                  <a:pt x="16604" y="2197100"/>
                </a:lnTo>
                <a:lnTo>
                  <a:pt x="27654" y="2209800"/>
                </a:lnTo>
                <a:lnTo>
                  <a:pt x="38377" y="2197100"/>
                </a:lnTo>
                <a:close/>
              </a:path>
              <a:path w="447675" h="3860800">
                <a:moveTo>
                  <a:pt x="49608" y="2184400"/>
                </a:moveTo>
                <a:lnTo>
                  <a:pt x="49382" y="2184400"/>
                </a:lnTo>
                <a:lnTo>
                  <a:pt x="46408" y="2197100"/>
                </a:lnTo>
                <a:lnTo>
                  <a:pt x="38377" y="2197100"/>
                </a:lnTo>
                <a:lnTo>
                  <a:pt x="27654" y="2209800"/>
                </a:lnTo>
                <a:lnTo>
                  <a:pt x="49682" y="2209800"/>
                </a:lnTo>
                <a:lnTo>
                  <a:pt x="49608" y="2184400"/>
                </a:lnTo>
                <a:close/>
              </a:path>
              <a:path w="447675" h="3860800">
                <a:moveTo>
                  <a:pt x="43235" y="2171700"/>
                </a:moveTo>
                <a:lnTo>
                  <a:pt x="13333" y="2171700"/>
                </a:lnTo>
                <a:lnTo>
                  <a:pt x="5973" y="2184400"/>
                </a:lnTo>
                <a:lnTo>
                  <a:pt x="4906" y="2189687"/>
                </a:lnTo>
                <a:lnTo>
                  <a:pt x="7594" y="2197100"/>
                </a:lnTo>
                <a:lnTo>
                  <a:pt x="46408" y="2197100"/>
                </a:lnTo>
                <a:lnTo>
                  <a:pt x="49382" y="2184400"/>
                </a:lnTo>
                <a:lnTo>
                  <a:pt x="48825" y="2184400"/>
                </a:lnTo>
                <a:lnTo>
                  <a:pt x="43235" y="2171700"/>
                </a:lnTo>
                <a:close/>
              </a:path>
              <a:path w="447675" h="3860800">
                <a:moveTo>
                  <a:pt x="15340" y="1595136"/>
                </a:moveTo>
                <a:lnTo>
                  <a:pt x="13570" y="1600200"/>
                </a:lnTo>
                <a:lnTo>
                  <a:pt x="13405" y="1612900"/>
                </a:lnTo>
                <a:lnTo>
                  <a:pt x="13717" y="1625600"/>
                </a:lnTo>
                <a:lnTo>
                  <a:pt x="13332" y="1638300"/>
                </a:lnTo>
                <a:lnTo>
                  <a:pt x="11075" y="1651000"/>
                </a:lnTo>
                <a:lnTo>
                  <a:pt x="9632" y="1651000"/>
                </a:lnTo>
                <a:lnTo>
                  <a:pt x="9626" y="1663700"/>
                </a:lnTo>
                <a:lnTo>
                  <a:pt x="10439" y="1676400"/>
                </a:lnTo>
                <a:lnTo>
                  <a:pt x="11454" y="1689100"/>
                </a:lnTo>
                <a:lnTo>
                  <a:pt x="12053" y="1714500"/>
                </a:lnTo>
                <a:lnTo>
                  <a:pt x="11620" y="1727200"/>
                </a:lnTo>
                <a:lnTo>
                  <a:pt x="10408" y="1727200"/>
                </a:lnTo>
                <a:lnTo>
                  <a:pt x="9256" y="1739900"/>
                </a:lnTo>
                <a:lnTo>
                  <a:pt x="8410" y="1752600"/>
                </a:lnTo>
                <a:lnTo>
                  <a:pt x="8116" y="1765300"/>
                </a:lnTo>
                <a:lnTo>
                  <a:pt x="8621" y="1790700"/>
                </a:lnTo>
                <a:lnTo>
                  <a:pt x="8263" y="1790700"/>
                </a:lnTo>
                <a:lnTo>
                  <a:pt x="7311" y="1803400"/>
                </a:lnTo>
                <a:lnTo>
                  <a:pt x="6086" y="1816100"/>
                </a:lnTo>
                <a:lnTo>
                  <a:pt x="4907" y="1828800"/>
                </a:lnTo>
                <a:lnTo>
                  <a:pt x="4095" y="1841500"/>
                </a:lnTo>
                <a:lnTo>
                  <a:pt x="3969" y="1854200"/>
                </a:lnTo>
                <a:lnTo>
                  <a:pt x="4850" y="1879600"/>
                </a:lnTo>
                <a:lnTo>
                  <a:pt x="5083" y="1892300"/>
                </a:lnTo>
                <a:lnTo>
                  <a:pt x="4743" y="1905000"/>
                </a:lnTo>
                <a:lnTo>
                  <a:pt x="3998" y="1917700"/>
                </a:lnTo>
                <a:lnTo>
                  <a:pt x="3013" y="1930400"/>
                </a:lnTo>
                <a:lnTo>
                  <a:pt x="988" y="1955800"/>
                </a:lnTo>
                <a:lnTo>
                  <a:pt x="281" y="1968500"/>
                </a:lnTo>
                <a:lnTo>
                  <a:pt x="0" y="1981200"/>
                </a:lnTo>
                <a:lnTo>
                  <a:pt x="241" y="1981200"/>
                </a:lnTo>
                <a:lnTo>
                  <a:pt x="652" y="2006600"/>
                </a:lnTo>
                <a:lnTo>
                  <a:pt x="1189" y="2019300"/>
                </a:lnTo>
                <a:lnTo>
                  <a:pt x="1810" y="2032000"/>
                </a:lnTo>
                <a:lnTo>
                  <a:pt x="3130" y="2057400"/>
                </a:lnTo>
                <a:lnTo>
                  <a:pt x="3745" y="2070100"/>
                </a:lnTo>
                <a:lnTo>
                  <a:pt x="4272" y="2082800"/>
                </a:lnTo>
                <a:lnTo>
                  <a:pt x="4404" y="2095500"/>
                </a:lnTo>
                <a:lnTo>
                  <a:pt x="4268" y="2108200"/>
                </a:lnTo>
                <a:lnTo>
                  <a:pt x="3956" y="2120900"/>
                </a:lnTo>
                <a:lnTo>
                  <a:pt x="3174" y="2146300"/>
                </a:lnTo>
                <a:lnTo>
                  <a:pt x="2888" y="2159000"/>
                </a:lnTo>
                <a:lnTo>
                  <a:pt x="2796" y="2171700"/>
                </a:lnTo>
                <a:lnTo>
                  <a:pt x="2988" y="2184400"/>
                </a:lnTo>
                <a:lnTo>
                  <a:pt x="4906" y="2189687"/>
                </a:lnTo>
                <a:lnTo>
                  <a:pt x="5973" y="2184400"/>
                </a:lnTo>
                <a:lnTo>
                  <a:pt x="13333" y="2171700"/>
                </a:lnTo>
                <a:lnTo>
                  <a:pt x="49207" y="2171700"/>
                </a:lnTo>
                <a:lnTo>
                  <a:pt x="48668" y="2159000"/>
                </a:lnTo>
                <a:lnTo>
                  <a:pt x="47974" y="2146300"/>
                </a:lnTo>
                <a:lnTo>
                  <a:pt x="46405" y="2120900"/>
                </a:lnTo>
                <a:lnTo>
                  <a:pt x="45671" y="2108200"/>
                </a:lnTo>
                <a:lnTo>
                  <a:pt x="45065" y="2095500"/>
                </a:lnTo>
                <a:lnTo>
                  <a:pt x="45605" y="2082800"/>
                </a:lnTo>
                <a:lnTo>
                  <a:pt x="46300" y="2070100"/>
                </a:lnTo>
                <a:lnTo>
                  <a:pt x="46126" y="2070100"/>
                </a:lnTo>
                <a:lnTo>
                  <a:pt x="40578" y="2032000"/>
                </a:lnTo>
                <a:lnTo>
                  <a:pt x="38754" y="2006600"/>
                </a:lnTo>
                <a:lnTo>
                  <a:pt x="38974" y="1993900"/>
                </a:lnTo>
                <a:lnTo>
                  <a:pt x="40221" y="1981200"/>
                </a:lnTo>
                <a:lnTo>
                  <a:pt x="40955" y="1968500"/>
                </a:lnTo>
                <a:lnTo>
                  <a:pt x="41386" y="1955800"/>
                </a:lnTo>
                <a:lnTo>
                  <a:pt x="41633" y="1943100"/>
                </a:lnTo>
                <a:lnTo>
                  <a:pt x="41811" y="1917700"/>
                </a:lnTo>
                <a:lnTo>
                  <a:pt x="42038" y="1905000"/>
                </a:lnTo>
                <a:lnTo>
                  <a:pt x="42432" y="1892300"/>
                </a:lnTo>
                <a:lnTo>
                  <a:pt x="42979" y="1892300"/>
                </a:lnTo>
                <a:lnTo>
                  <a:pt x="43731" y="1879600"/>
                </a:lnTo>
                <a:lnTo>
                  <a:pt x="44702" y="1866900"/>
                </a:lnTo>
                <a:lnTo>
                  <a:pt x="45904" y="1841500"/>
                </a:lnTo>
                <a:lnTo>
                  <a:pt x="47352" y="1828800"/>
                </a:lnTo>
                <a:lnTo>
                  <a:pt x="49059" y="1816100"/>
                </a:lnTo>
                <a:lnTo>
                  <a:pt x="49970" y="1803400"/>
                </a:lnTo>
                <a:lnTo>
                  <a:pt x="50229" y="1790700"/>
                </a:lnTo>
                <a:lnTo>
                  <a:pt x="50053" y="1778000"/>
                </a:lnTo>
                <a:lnTo>
                  <a:pt x="49271" y="1752600"/>
                </a:lnTo>
                <a:lnTo>
                  <a:pt x="49102" y="1739900"/>
                </a:lnTo>
                <a:lnTo>
                  <a:pt x="50822" y="1701800"/>
                </a:lnTo>
                <a:lnTo>
                  <a:pt x="54042" y="1663700"/>
                </a:lnTo>
                <a:lnTo>
                  <a:pt x="55390" y="1651000"/>
                </a:lnTo>
                <a:lnTo>
                  <a:pt x="56433" y="1638300"/>
                </a:lnTo>
                <a:lnTo>
                  <a:pt x="57299" y="1625600"/>
                </a:lnTo>
                <a:lnTo>
                  <a:pt x="57938" y="1612900"/>
                </a:lnTo>
                <a:lnTo>
                  <a:pt x="29479" y="1612900"/>
                </a:lnTo>
                <a:lnTo>
                  <a:pt x="20614" y="1600200"/>
                </a:lnTo>
                <a:lnTo>
                  <a:pt x="14995" y="1600200"/>
                </a:lnTo>
                <a:lnTo>
                  <a:pt x="15340" y="1595136"/>
                </a:lnTo>
                <a:close/>
              </a:path>
              <a:path w="447675" h="3860800">
                <a:moveTo>
                  <a:pt x="49207" y="2171700"/>
                </a:moveTo>
                <a:lnTo>
                  <a:pt x="43235" y="2171700"/>
                </a:lnTo>
                <a:lnTo>
                  <a:pt x="48825" y="2184400"/>
                </a:lnTo>
                <a:lnTo>
                  <a:pt x="49382" y="2184400"/>
                </a:lnTo>
                <a:lnTo>
                  <a:pt x="49207" y="2171700"/>
                </a:lnTo>
                <a:close/>
              </a:path>
              <a:path w="447675" h="3860800">
                <a:moveTo>
                  <a:pt x="49650" y="1600200"/>
                </a:moveTo>
                <a:lnTo>
                  <a:pt x="20614" y="1600200"/>
                </a:lnTo>
                <a:lnTo>
                  <a:pt x="29479" y="1612900"/>
                </a:lnTo>
                <a:lnTo>
                  <a:pt x="39766" y="1612900"/>
                </a:lnTo>
                <a:lnTo>
                  <a:pt x="49650" y="1600200"/>
                </a:lnTo>
                <a:close/>
              </a:path>
              <a:path w="447675" h="3860800">
                <a:moveTo>
                  <a:pt x="58303" y="1596691"/>
                </a:moveTo>
                <a:lnTo>
                  <a:pt x="57307" y="1600200"/>
                </a:lnTo>
                <a:lnTo>
                  <a:pt x="49650" y="1600200"/>
                </a:lnTo>
                <a:lnTo>
                  <a:pt x="39766" y="1612900"/>
                </a:lnTo>
                <a:lnTo>
                  <a:pt x="57938" y="1612900"/>
                </a:lnTo>
                <a:lnTo>
                  <a:pt x="58296" y="1600200"/>
                </a:lnTo>
                <a:lnTo>
                  <a:pt x="58303" y="1596691"/>
                </a:lnTo>
                <a:close/>
              </a:path>
              <a:path w="447675" h="3860800">
                <a:moveTo>
                  <a:pt x="50554" y="1574800"/>
                </a:moveTo>
                <a:lnTo>
                  <a:pt x="27553" y="1574800"/>
                </a:lnTo>
                <a:lnTo>
                  <a:pt x="18011" y="1587500"/>
                </a:lnTo>
                <a:lnTo>
                  <a:pt x="15340" y="1595136"/>
                </a:lnTo>
                <a:lnTo>
                  <a:pt x="14995" y="1600200"/>
                </a:lnTo>
                <a:lnTo>
                  <a:pt x="57307" y="1600200"/>
                </a:lnTo>
                <a:lnTo>
                  <a:pt x="58303" y="1596691"/>
                </a:lnTo>
                <a:lnTo>
                  <a:pt x="58321" y="1587500"/>
                </a:lnTo>
                <a:lnTo>
                  <a:pt x="50554" y="1574800"/>
                </a:lnTo>
                <a:close/>
              </a:path>
              <a:path w="447675" h="3860800">
                <a:moveTo>
                  <a:pt x="60493" y="1574800"/>
                </a:moveTo>
                <a:lnTo>
                  <a:pt x="50554" y="1574800"/>
                </a:lnTo>
                <a:lnTo>
                  <a:pt x="58321" y="1587500"/>
                </a:lnTo>
                <a:lnTo>
                  <a:pt x="58303" y="1596691"/>
                </a:lnTo>
                <a:lnTo>
                  <a:pt x="60911" y="1587500"/>
                </a:lnTo>
                <a:lnTo>
                  <a:pt x="60493" y="1574800"/>
                </a:lnTo>
                <a:close/>
              </a:path>
              <a:path w="447675" h="3860800">
                <a:moveTo>
                  <a:pt x="81975" y="1018684"/>
                </a:moveTo>
                <a:lnTo>
                  <a:pt x="78466" y="1028700"/>
                </a:lnTo>
                <a:lnTo>
                  <a:pt x="77057" y="1041400"/>
                </a:lnTo>
                <a:lnTo>
                  <a:pt x="75570" y="1054100"/>
                </a:lnTo>
                <a:lnTo>
                  <a:pt x="70678" y="1092200"/>
                </a:lnTo>
                <a:lnTo>
                  <a:pt x="68921" y="1117600"/>
                </a:lnTo>
                <a:lnTo>
                  <a:pt x="67108" y="1130300"/>
                </a:lnTo>
                <a:lnTo>
                  <a:pt x="65244" y="1143000"/>
                </a:lnTo>
                <a:lnTo>
                  <a:pt x="63164" y="1155700"/>
                </a:lnTo>
                <a:lnTo>
                  <a:pt x="60900" y="1168400"/>
                </a:lnTo>
                <a:lnTo>
                  <a:pt x="58798" y="1181100"/>
                </a:lnTo>
                <a:lnTo>
                  <a:pt x="57208" y="1193800"/>
                </a:lnTo>
                <a:lnTo>
                  <a:pt x="56476" y="1206500"/>
                </a:lnTo>
                <a:lnTo>
                  <a:pt x="55682" y="1219200"/>
                </a:lnTo>
                <a:lnTo>
                  <a:pt x="54184" y="1244600"/>
                </a:lnTo>
                <a:lnTo>
                  <a:pt x="52145" y="1257300"/>
                </a:lnTo>
                <a:lnTo>
                  <a:pt x="49729" y="1270000"/>
                </a:lnTo>
                <a:lnTo>
                  <a:pt x="47099" y="1282700"/>
                </a:lnTo>
                <a:lnTo>
                  <a:pt x="44419" y="1282700"/>
                </a:lnTo>
                <a:lnTo>
                  <a:pt x="41851" y="1295400"/>
                </a:lnTo>
                <a:lnTo>
                  <a:pt x="36220" y="1333500"/>
                </a:lnTo>
                <a:lnTo>
                  <a:pt x="32855" y="1371600"/>
                </a:lnTo>
                <a:lnTo>
                  <a:pt x="29955" y="1422400"/>
                </a:lnTo>
                <a:lnTo>
                  <a:pt x="28781" y="1435100"/>
                </a:lnTo>
                <a:lnTo>
                  <a:pt x="27263" y="1447800"/>
                </a:lnTo>
                <a:lnTo>
                  <a:pt x="25677" y="1460500"/>
                </a:lnTo>
                <a:lnTo>
                  <a:pt x="24296" y="1473200"/>
                </a:lnTo>
                <a:lnTo>
                  <a:pt x="23396" y="1485900"/>
                </a:lnTo>
                <a:lnTo>
                  <a:pt x="23253" y="1498600"/>
                </a:lnTo>
                <a:lnTo>
                  <a:pt x="23482" y="1511300"/>
                </a:lnTo>
                <a:lnTo>
                  <a:pt x="23384" y="1524000"/>
                </a:lnTo>
                <a:lnTo>
                  <a:pt x="22898" y="1536700"/>
                </a:lnTo>
                <a:lnTo>
                  <a:pt x="21963" y="1549400"/>
                </a:lnTo>
                <a:lnTo>
                  <a:pt x="20140" y="1562100"/>
                </a:lnTo>
                <a:lnTo>
                  <a:pt x="17842" y="1562100"/>
                </a:lnTo>
                <a:lnTo>
                  <a:pt x="15862" y="1587500"/>
                </a:lnTo>
                <a:lnTo>
                  <a:pt x="15340" y="1595136"/>
                </a:lnTo>
                <a:lnTo>
                  <a:pt x="18011" y="1587500"/>
                </a:lnTo>
                <a:lnTo>
                  <a:pt x="27553" y="1574800"/>
                </a:lnTo>
                <a:lnTo>
                  <a:pt x="60493" y="1574800"/>
                </a:lnTo>
                <a:lnTo>
                  <a:pt x="60074" y="1562100"/>
                </a:lnTo>
                <a:lnTo>
                  <a:pt x="60628" y="1549400"/>
                </a:lnTo>
                <a:lnTo>
                  <a:pt x="63084" y="1536700"/>
                </a:lnTo>
                <a:lnTo>
                  <a:pt x="64236" y="1524000"/>
                </a:lnTo>
                <a:lnTo>
                  <a:pt x="66145" y="1498600"/>
                </a:lnTo>
                <a:lnTo>
                  <a:pt x="67852" y="1485900"/>
                </a:lnTo>
                <a:lnTo>
                  <a:pt x="68032" y="1473200"/>
                </a:lnTo>
                <a:lnTo>
                  <a:pt x="68310" y="1460500"/>
                </a:lnTo>
                <a:lnTo>
                  <a:pt x="69901" y="1447800"/>
                </a:lnTo>
                <a:lnTo>
                  <a:pt x="74018" y="1435100"/>
                </a:lnTo>
                <a:lnTo>
                  <a:pt x="74762" y="1422400"/>
                </a:lnTo>
                <a:lnTo>
                  <a:pt x="75141" y="1409700"/>
                </a:lnTo>
                <a:lnTo>
                  <a:pt x="75721" y="1397000"/>
                </a:lnTo>
                <a:lnTo>
                  <a:pt x="77067" y="1384300"/>
                </a:lnTo>
                <a:lnTo>
                  <a:pt x="79742" y="1371600"/>
                </a:lnTo>
                <a:lnTo>
                  <a:pt x="81156" y="1346200"/>
                </a:lnTo>
                <a:lnTo>
                  <a:pt x="81227" y="1333500"/>
                </a:lnTo>
                <a:lnTo>
                  <a:pt x="80536" y="1320800"/>
                </a:lnTo>
                <a:lnTo>
                  <a:pt x="79662" y="1320800"/>
                </a:lnTo>
                <a:lnTo>
                  <a:pt x="79408" y="1308100"/>
                </a:lnTo>
                <a:lnTo>
                  <a:pt x="79426" y="1295400"/>
                </a:lnTo>
                <a:lnTo>
                  <a:pt x="80041" y="1282700"/>
                </a:lnTo>
                <a:lnTo>
                  <a:pt x="81580" y="1270000"/>
                </a:lnTo>
                <a:lnTo>
                  <a:pt x="84369" y="1244600"/>
                </a:lnTo>
                <a:lnTo>
                  <a:pt x="87268" y="1231900"/>
                </a:lnTo>
                <a:lnTo>
                  <a:pt x="90089" y="1219200"/>
                </a:lnTo>
                <a:lnTo>
                  <a:pt x="92862" y="1206500"/>
                </a:lnTo>
                <a:lnTo>
                  <a:pt x="95619" y="1206500"/>
                </a:lnTo>
                <a:lnTo>
                  <a:pt x="98389" y="1181100"/>
                </a:lnTo>
                <a:lnTo>
                  <a:pt x="100030" y="1168400"/>
                </a:lnTo>
                <a:lnTo>
                  <a:pt x="101466" y="1155700"/>
                </a:lnTo>
                <a:lnTo>
                  <a:pt x="102730" y="1143000"/>
                </a:lnTo>
                <a:lnTo>
                  <a:pt x="103853" y="1130300"/>
                </a:lnTo>
                <a:lnTo>
                  <a:pt x="104869" y="1117600"/>
                </a:lnTo>
                <a:lnTo>
                  <a:pt x="106347" y="1117600"/>
                </a:lnTo>
                <a:lnTo>
                  <a:pt x="108886" y="1104900"/>
                </a:lnTo>
                <a:lnTo>
                  <a:pt x="115736" y="1079500"/>
                </a:lnTo>
                <a:lnTo>
                  <a:pt x="119340" y="1066800"/>
                </a:lnTo>
                <a:lnTo>
                  <a:pt x="122592" y="1054100"/>
                </a:lnTo>
                <a:lnTo>
                  <a:pt x="125137" y="1041400"/>
                </a:lnTo>
                <a:lnTo>
                  <a:pt x="83307" y="1041400"/>
                </a:lnTo>
                <a:lnTo>
                  <a:pt x="80149" y="1028700"/>
                </a:lnTo>
                <a:lnTo>
                  <a:pt x="81975" y="1018684"/>
                </a:lnTo>
                <a:close/>
              </a:path>
              <a:path w="447675" h="3860800">
                <a:moveTo>
                  <a:pt x="117639" y="1016000"/>
                </a:moveTo>
                <a:lnTo>
                  <a:pt x="82915" y="1016000"/>
                </a:lnTo>
                <a:lnTo>
                  <a:pt x="81975" y="1018684"/>
                </a:lnTo>
                <a:lnTo>
                  <a:pt x="80149" y="1028700"/>
                </a:lnTo>
                <a:lnTo>
                  <a:pt x="83307" y="1041400"/>
                </a:lnTo>
                <a:lnTo>
                  <a:pt x="121629" y="1041400"/>
                </a:lnTo>
                <a:lnTo>
                  <a:pt x="125406" y="1031463"/>
                </a:lnTo>
                <a:lnTo>
                  <a:pt x="125480" y="1028700"/>
                </a:lnTo>
                <a:lnTo>
                  <a:pt x="123524" y="1028700"/>
                </a:lnTo>
                <a:lnTo>
                  <a:pt x="117639" y="1016000"/>
                </a:lnTo>
                <a:close/>
              </a:path>
              <a:path w="447675" h="3860800">
                <a:moveTo>
                  <a:pt x="125406" y="1031463"/>
                </a:moveTo>
                <a:lnTo>
                  <a:pt x="121629" y="1041400"/>
                </a:lnTo>
                <a:lnTo>
                  <a:pt x="125137" y="1041400"/>
                </a:lnTo>
                <a:lnTo>
                  <a:pt x="125406" y="1031463"/>
                </a:lnTo>
                <a:close/>
              </a:path>
              <a:path w="447675" h="3860800">
                <a:moveTo>
                  <a:pt x="126456" y="1028700"/>
                </a:moveTo>
                <a:lnTo>
                  <a:pt x="125480" y="1028700"/>
                </a:lnTo>
                <a:lnTo>
                  <a:pt x="125406" y="1031463"/>
                </a:lnTo>
                <a:lnTo>
                  <a:pt x="126456" y="1028700"/>
                </a:lnTo>
                <a:close/>
              </a:path>
              <a:path w="447675" h="3860800">
                <a:moveTo>
                  <a:pt x="128509" y="1016000"/>
                </a:moveTo>
                <a:lnTo>
                  <a:pt x="117639" y="1016000"/>
                </a:lnTo>
                <a:lnTo>
                  <a:pt x="123524" y="1028700"/>
                </a:lnTo>
                <a:lnTo>
                  <a:pt x="127458" y="1028700"/>
                </a:lnTo>
                <a:lnTo>
                  <a:pt x="128509" y="1016000"/>
                </a:lnTo>
                <a:close/>
              </a:path>
              <a:path w="447675" h="3860800">
                <a:moveTo>
                  <a:pt x="197914" y="520700"/>
                </a:moveTo>
                <a:lnTo>
                  <a:pt x="194148" y="520700"/>
                </a:lnTo>
                <a:lnTo>
                  <a:pt x="191859" y="533400"/>
                </a:lnTo>
                <a:lnTo>
                  <a:pt x="189271" y="546100"/>
                </a:lnTo>
                <a:lnTo>
                  <a:pt x="184150" y="558800"/>
                </a:lnTo>
                <a:lnTo>
                  <a:pt x="180941" y="571500"/>
                </a:lnTo>
                <a:lnTo>
                  <a:pt x="178882" y="584200"/>
                </a:lnTo>
                <a:lnTo>
                  <a:pt x="177185" y="596900"/>
                </a:lnTo>
                <a:lnTo>
                  <a:pt x="175066" y="609600"/>
                </a:lnTo>
                <a:lnTo>
                  <a:pt x="171739" y="622300"/>
                </a:lnTo>
                <a:lnTo>
                  <a:pt x="168040" y="635000"/>
                </a:lnTo>
                <a:lnTo>
                  <a:pt x="164502" y="647700"/>
                </a:lnTo>
                <a:lnTo>
                  <a:pt x="161269" y="660400"/>
                </a:lnTo>
                <a:lnTo>
                  <a:pt x="158487" y="673100"/>
                </a:lnTo>
                <a:lnTo>
                  <a:pt x="156055" y="685800"/>
                </a:lnTo>
                <a:lnTo>
                  <a:pt x="152597" y="685800"/>
                </a:lnTo>
                <a:lnTo>
                  <a:pt x="144695" y="711200"/>
                </a:lnTo>
                <a:lnTo>
                  <a:pt x="141298" y="736600"/>
                </a:lnTo>
                <a:lnTo>
                  <a:pt x="138970" y="749300"/>
                </a:lnTo>
                <a:lnTo>
                  <a:pt x="136575" y="762000"/>
                </a:lnTo>
                <a:lnTo>
                  <a:pt x="133233" y="774700"/>
                </a:lnTo>
                <a:lnTo>
                  <a:pt x="129340" y="787400"/>
                </a:lnTo>
                <a:lnTo>
                  <a:pt x="125289" y="800100"/>
                </a:lnTo>
                <a:lnTo>
                  <a:pt x="121473" y="812800"/>
                </a:lnTo>
                <a:lnTo>
                  <a:pt x="118287" y="825500"/>
                </a:lnTo>
                <a:lnTo>
                  <a:pt x="116124" y="838200"/>
                </a:lnTo>
                <a:lnTo>
                  <a:pt x="114250" y="838200"/>
                </a:lnTo>
                <a:lnTo>
                  <a:pt x="111964" y="850900"/>
                </a:lnTo>
                <a:lnTo>
                  <a:pt x="109472" y="876300"/>
                </a:lnTo>
                <a:lnTo>
                  <a:pt x="106980" y="889000"/>
                </a:lnTo>
                <a:lnTo>
                  <a:pt x="104696" y="901700"/>
                </a:lnTo>
                <a:lnTo>
                  <a:pt x="102824" y="914400"/>
                </a:lnTo>
                <a:lnTo>
                  <a:pt x="101573" y="927100"/>
                </a:lnTo>
                <a:lnTo>
                  <a:pt x="100072" y="927100"/>
                </a:lnTo>
                <a:lnTo>
                  <a:pt x="97794" y="939800"/>
                </a:lnTo>
                <a:lnTo>
                  <a:pt x="94961" y="952500"/>
                </a:lnTo>
                <a:lnTo>
                  <a:pt x="91791" y="965200"/>
                </a:lnTo>
                <a:lnTo>
                  <a:pt x="88505" y="977900"/>
                </a:lnTo>
                <a:lnTo>
                  <a:pt x="85323" y="1003300"/>
                </a:lnTo>
                <a:lnTo>
                  <a:pt x="82464" y="1016000"/>
                </a:lnTo>
                <a:lnTo>
                  <a:pt x="81975" y="1018684"/>
                </a:lnTo>
                <a:lnTo>
                  <a:pt x="82915" y="1016000"/>
                </a:lnTo>
                <a:lnTo>
                  <a:pt x="128509" y="1016000"/>
                </a:lnTo>
                <a:lnTo>
                  <a:pt x="129559" y="1003300"/>
                </a:lnTo>
                <a:lnTo>
                  <a:pt x="131432" y="990600"/>
                </a:lnTo>
                <a:lnTo>
                  <a:pt x="134648" y="965200"/>
                </a:lnTo>
                <a:lnTo>
                  <a:pt x="136071" y="965200"/>
                </a:lnTo>
                <a:lnTo>
                  <a:pt x="139588" y="939800"/>
                </a:lnTo>
                <a:lnTo>
                  <a:pt x="143125" y="927100"/>
                </a:lnTo>
                <a:lnTo>
                  <a:pt x="145609" y="914400"/>
                </a:lnTo>
                <a:lnTo>
                  <a:pt x="145970" y="914400"/>
                </a:lnTo>
                <a:lnTo>
                  <a:pt x="145605" y="901700"/>
                </a:lnTo>
                <a:lnTo>
                  <a:pt x="149245" y="863600"/>
                </a:lnTo>
                <a:lnTo>
                  <a:pt x="156749" y="838200"/>
                </a:lnTo>
                <a:lnTo>
                  <a:pt x="159821" y="825500"/>
                </a:lnTo>
                <a:lnTo>
                  <a:pt x="166056" y="800100"/>
                </a:lnTo>
                <a:lnTo>
                  <a:pt x="169145" y="787400"/>
                </a:lnTo>
                <a:lnTo>
                  <a:pt x="172168" y="774700"/>
                </a:lnTo>
                <a:lnTo>
                  <a:pt x="175052" y="762000"/>
                </a:lnTo>
                <a:lnTo>
                  <a:pt x="178650" y="749300"/>
                </a:lnTo>
                <a:lnTo>
                  <a:pt x="182800" y="736600"/>
                </a:lnTo>
                <a:lnTo>
                  <a:pt x="187342" y="723900"/>
                </a:lnTo>
                <a:lnTo>
                  <a:pt x="192114" y="711200"/>
                </a:lnTo>
                <a:lnTo>
                  <a:pt x="195433" y="698500"/>
                </a:lnTo>
                <a:lnTo>
                  <a:pt x="198100" y="685800"/>
                </a:lnTo>
                <a:lnTo>
                  <a:pt x="200415" y="673100"/>
                </a:lnTo>
                <a:lnTo>
                  <a:pt x="202672" y="660400"/>
                </a:lnTo>
                <a:lnTo>
                  <a:pt x="205171" y="647700"/>
                </a:lnTo>
                <a:lnTo>
                  <a:pt x="214901" y="609600"/>
                </a:lnTo>
                <a:lnTo>
                  <a:pt x="227419" y="571500"/>
                </a:lnTo>
                <a:lnTo>
                  <a:pt x="231102" y="558800"/>
                </a:lnTo>
                <a:lnTo>
                  <a:pt x="234660" y="546100"/>
                </a:lnTo>
                <a:lnTo>
                  <a:pt x="238175" y="533400"/>
                </a:lnTo>
                <a:lnTo>
                  <a:pt x="202777" y="533400"/>
                </a:lnTo>
                <a:lnTo>
                  <a:pt x="197914" y="520700"/>
                </a:lnTo>
                <a:close/>
              </a:path>
              <a:path w="447675" h="3860800">
                <a:moveTo>
                  <a:pt x="362150" y="88900"/>
                </a:moveTo>
                <a:lnTo>
                  <a:pt x="356396" y="88900"/>
                </a:lnTo>
                <a:lnTo>
                  <a:pt x="351782" y="101600"/>
                </a:lnTo>
                <a:lnTo>
                  <a:pt x="348363" y="114300"/>
                </a:lnTo>
                <a:lnTo>
                  <a:pt x="343996" y="127000"/>
                </a:lnTo>
                <a:lnTo>
                  <a:pt x="338071" y="139700"/>
                </a:lnTo>
                <a:lnTo>
                  <a:pt x="331270" y="152400"/>
                </a:lnTo>
                <a:lnTo>
                  <a:pt x="325549" y="165100"/>
                </a:lnTo>
                <a:lnTo>
                  <a:pt x="321470" y="177800"/>
                </a:lnTo>
                <a:lnTo>
                  <a:pt x="318339" y="190500"/>
                </a:lnTo>
                <a:lnTo>
                  <a:pt x="313838" y="203200"/>
                </a:lnTo>
                <a:lnTo>
                  <a:pt x="308330" y="215900"/>
                </a:lnTo>
                <a:lnTo>
                  <a:pt x="302182" y="228600"/>
                </a:lnTo>
                <a:lnTo>
                  <a:pt x="295759" y="241300"/>
                </a:lnTo>
                <a:lnTo>
                  <a:pt x="289426" y="254000"/>
                </a:lnTo>
                <a:lnTo>
                  <a:pt x="283549" y="266700"/>
                </a:lnTo>
                <a:lnTo>
                  <a:pt x="278494" y="279400"/>
                </a:lnTo>
                <a:lnTo>
                  <a:pt x="274626" y="292100"/>
                </a:lnTo>
                <a:lnTo>
                  <a:pt x="271176" y="304800"/>
                </a:lnTo>
                <a:lnTo>
                  <a:pt x="266855" y="317500"/>
                </a:lnTo>
                <a:lnTo>
                  <a:pt x="261572" y="330200"/>
                </a:lnTo>
                <a:lnTo>
                  <a:pt x="255235" y="342900"/>
                </a:lnTo>
                <a:lnTo>
                  <a:pt x="249966" y="355600"/>
                </a:lnTo>
                <a:lnTo>
                  <a:pt x="234311" y="393700"/>
                </a:lnTo>
                <a:lnTo>
                  <a:pt x="228832" y="419100"/>
                </a:lnTo>
                <a:lnTo>
                  <a:pt x="225817" y="431800"/>
                </a:lnTo>
                <a:lnTo>
                  <a:pt x="221355" y="431800"/>
                </a:lnTo>
                <a:lnTo>
                  <a:pt x="216009" y="444500"/>
                </a:lnTo>
                <a:lnTo>
                  <a:pt x="210344" y="457200"/>
                </a:lnTo>
                <a:lnTo>
                  <a:pt x="207101" y="469900"/>
                </a:lnTo>
                <a:lnTo>
                  <a:pt x="201386" y="495300"/>
                </a:lnTo>
                <a:lnTo>
                  <a:pt x="197612" y="508000"/>
                </a:lnTo>
                <a:lnTo>
                  <a:pt x="197914" y="520700"/>
                </a:lnTo>
                <a:lnTo>
                  <a:pt x="202777" y="533400"/>
                </a:lnTo>
                <a:lnTo>
                  <a:pt x="238175" y="533400"/>
                </a:lnTo>
                <a:lnTo>
                  <a:pt x="241729" y="520700"/>
                </a:lnTo>
                <a:lnTo>
                  <a:pt x="200073" y="520700"/>
                </a:lnTo>
                <a:lnTo>
                  <a:pt x="209093" y="508000"/>
                </a:lnTo>
                <a:lnTo>
                  <a:pt x="245954" y="508000"/>
                </a:lnTo>
                <a:lnTo>
                  <a:pt x="248311" y="495300"/>
                </a:lnTo>
                <a:lnTo>
                  <a:pt x="252244" y="482600"/>
                </a:lnTo>
                <a:lnTo>
                  <a:pt x="258904" y="469900"/>
                </a:lnTo>
                <a:lnTo>
                  <a:pt x="261097" y="457200"/>
                </a:lnTo>
                <a:lnTo>
                  <a:pt x="261607" y="444500"/>
                </a:lnTo>
                <a:lnTo>
                  <a:pt x="262241" y="431800"/>
                </a:lnTo>
                <a:lnTo>
                  <a:pt x="264808" y="419100"/>
                </a:lnTo>
                <a:lnTo>
                  <a:pt x="269133" y="406400"/>
                </a:lnTo>
                <a:lnTo>
                  <a:pt x="274207" y="406400"/>
                </a:lnTo>
                <a:lnTo>
                  <a:pt x="279549" y="393700"/>
                </a:lnTo>
                <a:lnTo>
                  <a:pt x="284679" y="381000"/>
                </a:lnTo>
                <a:lnTo>
                  <a:pt x="289120" y="368300"/>
                </a:lnTo>
                <a:lnTo>
                  <a:pt x="292958" y="355600"/>
                </a:lnTo>
                <a:lnTo>
                  <a:pt x="296620" y="342900"/>
                </a:lnTo>
                <a:lnTo>
                  <a:pt x="300353" y="330200"/>
                </a:lnTo>
                <a:lnTo>
                  <a:pt x="315329" y="292100"/>
                </a:lnTo>
                <a:lnTo>
                  <a:pt x="330513" y="266700"/>
                </a:lnTo>
                <a:lnTo>
                  <a:pt x="337621" y="254000"/>
                </a:lnTo>
                <a:lnTo>
                  <a:pt x="343299" y="241300"/>
                </a:lnTo>
                <a:lnTo>
                  <a:pt x="346714" y="241300"/>
                </a:lnTo>
                <a:lnTo>
                  <a:pt x="349458" y="228600"/>
                </a:lnTo>
                <a:lnTo>
                  <a:pt x="359301" y="190500"/>
                </a:lnTo>
                <a:lnTo>
                  <a:pt x="374970" y="152400"/>
                </a:lnTo>
                <a:lnTo>
                  <a:pt x="390452" y="127000"/>
                </a:lnTo>
                <a:lnTo>
                  <a:pt x="397555" y="114300"/>
                </a:lnTo>
                <a:lnTo>
                  <a:pt x="403185" y="101600"/>
                </a:lnTo>
                <a:lnTo>
                  <a:pt x="367297" y="101600"/>
                </a:lnTo>
                <a:lnTo>
                  <a:pt x="362150" y="88900"/>
                </a:lnTo>
                <a:close/>
              </a:path>
              <a:path w="447675" h="3860800">
                <a:moveTo>
                  <a:pt x="245954" y="508000"/>
                </a:moveTo>
                <a:lnTo>
                  <a:pt x="229541" y="508000"/>
                </a:lnTo>
                <a:lnTo>
                  <a:pt x="237528" y="520700"/>
                </a:lnTo>
                <a:lnTo>
                  <a:pt x="241729" y="520700"/>
                </a:lnTo>
                <a:lnTo>
                  <a:pt x="238175" y="533400"/>
                </a:lnTo>
                <a:lnTo>
                  <a:pt x="238420" y="533400"/>
                </a:lnTo>
                <a:lnTo>
                  <a:pt x="244021" y="520700"/>
                </a:lnTo>
                <a:lnTo>
                  <a:pt x="245954" y="508000"/>
                </a:lnTo>
                <a:close/>
              </a:path>
              <a:path w="447675" h="3860800">
                <a:moveTo>
                  <a:pt x="229541" y="508000"/>
                </a:moveTo>
                <a:lnTo>
                  <a:pt x="209093" y="508000"/>
                </a:lnTo>
                <a:lnTo>
                  <a:pt x="200073" y="520700"/>
                </a:lnTo>
                <a:lnTo>
                  <a:pt x="237528" y="520700"/>
                </a:lnTo>
                <a:lnTo>
                  <a:pt x="229541" y="508000"/>
                </a:lnTo>
                <a:close/>
              </a:path>
              <a:path w="447675" h="3860800">
                <a:moveTo>
                  <a:pt x="401815" y="88900"/>
                </a:moveTo>
                <a:lnTo>
                  <a:pt x="362150" y="88900"/>
                </a:lnTo>
                <a:lnTo>
                  <a:pt x="367297" y="101600"/>
                </a:lnTo>
                <a:lnTo>
                  <a:pt x="403185" y="101600"/>
                </a:lnTo>
                <a:lnTo>
                  <a:pt x="401815" y="88900"/>
                </a:lnTo>
                <a:close/>
              </a:path>
              <a:path w="447675" h="3860800">
                <a:moveTo>
                  <a:pt x="419443" y="76200"/>
                </a:moveTo>
                <a:lnTo>
                  <a:pt x="386283" y="76200"/>
                </a:lnTo>
                <a:lnTo>
                  <a:pt x="395510" y="88900"/>
                </a:lnTo>
                <a:lnTo>
                  <a:pt x="401815" y="88900"/>
                </a:lnTo>
                <a:lnTo>
                  <a:pt x="403185" y="101600"/>
                </a:lnTo>
                <a:lnTo>
                  <a:pt x="404438" y="101600"/>
                </a:lnTo>
                <a:lnTo>
                  <a:pt x="412157" y="88900"/>
                </a:lnTo>
                <a:lnTo>
                  <a:pt x="419443" y="76200"/>
                </a:lnTo>
                <a:close/>
              </a:path>
              <a:path w="447675" h="3860800">
                <a:moveTo>
                  <a:pt x="441499" y="50800"/>
                </a:moveTo>
                <a:lnTo>
                  <a:pt x="371568" y="50800"/>
                </a:lnTo>
                <a:lnTo>
                  <a:pt x="368148" y="63500"/>
                </a:lnTo>
                <a:lnTo>
                  <a:pt x="360940" y="88900"/>
                </a:lnTo>
                <a:lnTo>
                  <a:pt x="361181" y="88900"/>
                </a:lnTo>
                <a:lnTo>
                  <a:pt x="367107" y="76200"/>
                </a:lnTo>
                <a:lnTo>
                  <a:pt x="425800" y="76200"/>
                </a:lnTo>
                <a:lnTo>
                  <a:pt x="431450" y="63500"/>
                </a:lnTo>
                <a:lnTo>
                  <a:pt x="436609" y="63500"/>
                </a:lnTo>
                <a:lnTo>
                  <a:pt x="441499" y="50800"/>
                </a:lnTo>
                <a:close/>
              </a:path>
              <a:path w="447675" h="3860800">
                <a:moveTo>
                  <a:pt x="386283" y="76200"/>
                </a:moveTo>
                <a:lnTo>
                  <a:pt x="367107" y="76200"/>
                </a:lnTo>
                <a:lnTo>
                  <a:pt x="361181" y="88900"/>
                </a:lnTo>
                <a:lnTo>
                  <a:pt x="395510" y="88900"/>
                </a:lnTo>
                <a:lnTo>
                  <a:pt x="386283" y="76200"/>
                </a:lnTo>
                <a:close/>
              </a:path>
              <a:path w="447675" h="3860800">
                <a:moveTo>
                  <a:pt x="444577" y="25400"/>
                </a:moveTo>
                <a:lnTo>
                  <a:pt x="377129" y="25400"/>
                </a:lnTo>
                <a:lnTo>
                  <a:pt x="373980" y="38100"/>
                </a:lnTo>
                <a:lnTo>
                  <a:pt x="372996" y="38100"/>
                </a:lnTo>
                <a:lnTo>
                  <a:pt x="372688" y="50800"/>
                </a:lnTo>
                <a:lnTo>
                  <a:pt x="446337" y="50800"/>
                </a:lnTo>
                <a:lnTo>
                  <a:pt x="447334" y="38100"/>
                </a:lnTo>
                <a:lnTo>
                  <a:pt x="444577" y="25400"/>
                </a:lnTo>
                <a:close/>
              </a:path>
              <a:path w="447675" h="3860800">
                <a:moveTo>
                  <a:pt x="414528" y="0"/>
                </a:moveTo>
                <a:lnTo>
                  <a:pt x="391037" y="0"/>
                </a:lnTo>
                <a:lnTo>
                  <a:pt x="383664" y="12700"/>
                </a:lnTo>
                <a:lnTo>
                  <a:pt x="378387" y="25400"/>
                </a:lnTo>
                <a:lnTo>
                  <a:pt x="438140" y="25400"/>
                </a:lnTo>
                <a:lnTo>
                  <a:pt x="428098" y="12700"/>
                </a:lnTo>
                <a:lnTo>
                  <a:pt x="41452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9336" y="7845445"/>
            <a:ext cx="245745" cy="213360"/>
          </a:xfrm>
          <a:custGeom>
            <a:avLst/>
            <a:gdLst/>
            <a:ahLst/>
            <a:cxnLst/>
            <a:rect l="l" t="t" r="r" b="b"/>
            <a:pathLst>
              <a:path w="245745" h="213359">
                <a:moveTo>
                  <a:pt x="7708" y="50413"/>
                </a:moveTo>
                <a:lnTo>
                  <a:pt x="1467" y="57528"/>
                </a:lnTo>
                <a:lnTo>
                  <a:pt x="0" y="68613"/>
                </a:lnTo>
                <a:lnTo>
                  <a:pt x="4980" y="81521"/>
                </a:lnTo>
                <a:lnTo>
                  <a:pt x="17441" y="88985"/>
                </a:lnTo>
                <a:lnTo>
                  <a:pt x="29088" y="93854"/>
                </a:lnTo>
                <a:lnTo>
                  <a:pt x="37607" y="101982"/>
                </a:lnTo>
                <a:lnTo>
                  <a:pt x="47512" y="111950"/>
                </a:lnTo>
                <a:lnTo>
                  <a:pt x="57812" y="118843"/>
                </a:lnTo>
                <a:lnTo>
                  <a:pt x="65584" y="129808"/>
                </a:lnTo>
                <a:lnTo>
                  <a:pt x="72712" y="136943"/>
                </a:lnTo>
                <a:lnTo>
                  <a:pt x="82796" y="145090"/>
                </a:lnTo>
                <a:lnTo>
                  <a:pt x="92118" y="158171"/>
                </a:lnTo>
                <a:lnTo>
                  <a:pt x="103199" y="167523"/>
                </a:lnTo>
                <a:lnTo>
                  <a:pt x="112860" y="175593"/>
                </a:lnTo>
                <a:lnTo>
                  <a:pt x="120715" y="178824"/>
                </a:lnTo>
                <a:lnTo>
                  <a:pt x="127474" y="189473"/>
                </a:lnTo>
                <a:lnTo>
                  <a:pt x="131119" y="198776"/>
                </a:lnTo>
                <a:lnTo>
                  <a:pt x="140077" y="211369"/>
                </a:lnTo>
                <a:lnTo>
                  <a:pt x="147652" y="213256"/>
                </a:lnTo>
                <a:lnTo>
                  <a:pt x="164486" y="207447"/>
                </a:lnTo>
                <a:lnTo>
                  <a:pt x="170228" y="202717"/>
                </a:lnTo>
                <a:lnTo>
                  <a:pt x="174165" y="191382"/>
                </a:lnTo>
                <a:lnTo>
                  <a:pt x="175275" y="178417"/>
                </a:lnTo>
                <a:lnTo>
                  <a:pt x="177133" y="167523"/>
                </a:lnTo>
                <a:lnTo>
                  <a:pt x="192226" y="130803"/>
                </a:lnTo>
                <a:lnTo>
                  <a:pt x="204041" y="107388"/>
                </a:lnTo>
                <a:lnTo>
                  <a:pt x="208290" y="96966"/>
                </a:lnTo>
                <a:lnTo>
                  <a:pt x="211501" y="84643"/>
                </a:lnTo>
                <a:lnTo>
                  <a:pt x="214946" y="70025"/>
                </a:lnTo>
                <a:lnTo>
                  <a:pt x="219851" y="58907"/>
                </a:lnTo>
                <a:lnTo>
                  <a:pt x="224925" y="50761"/>
                </a:lnTo>
                <a:lnTo>
                  <a:pt x="24977" y="50761"/>
                </a:lnTo>
                <a:lnTo>
                  <a:pt x="7708" y="50413"/>
                </a:lnTo>
                <a:close/>
              </a:path>
              <a:path w="245745" h="213359">
                <a:moveTo>
                  <a:pt x="235138" y="0"/>
                </a:moveTo>
                <a:lnTo>
                  <a:pt x="223019" y="1074"/>
                </a:lnTo>
                <a:lnTo>
                  <a:pt x="208778" y="7440"/>
                </a:lnTo>
                <a:lnTo>
                  <a:pt x="197702" y="11220"/>
                </a:lnTo>
                <a:lnTo>
                  <a:pt x="186171" y="13365"/>
                </a:lnTo>
                <a:lnTo>
                  <a:pt x="173280" y="16901"/>
                </a:lnTo>
                <a:lnTo>
                  <a:pt x="163889" y="17165"/>
                </a:lnTo>
                <a:lnTo>
                  <a:pt x="146201" y="18146"/>
                </a:lnTo>
                <a:lnTo>
                  <a:pt x="138673" y="19020"/>
                </a:lnTo>
                <a:lnTo>
                  <a:pt x="132413" y="19673"/>
                </a:lnTo>
                <a:lnTo>
                  <a:pt x="123078" y="20216"/>
                </a:lnTo>
                <a:lnTo>
                  <a:pt x="106324" y="20758"/>
                </a:lnTo>
                <a:lnTo>
                  <a:pt x="96556" y="26618"/>
                </a:lnTo>
                <a:lnTo>
                  <a:pt x="86375" y="32001"/>
                </a:lnTo>
                <a:lnTo>
                  <a:pt x="74304" y="36100"/>
                </a:lnTo>
                <a:lnTo>
                  <a:pt x="57715" y="41029"/>
                </a:lnTo>
                <a:lnTo>
                  <a:pt x="47336" y="43247"/>
                </a:lnTo>
                <a:lnTo>
                  <a:pt x="34747" y="49201"/>
                </a:lnTo>
                <a:lnTo>
                  <a:pt x="24977" y="50761"/>
                </a:lnTo>
                <a:lnTo>
                  <a:pt x="224925" y="50761"/>
                </a:lnTo>
                <a:lnTo>
                  <a:pt x="226547" y="48157"/>
                </a:lnTo>
                <a:lnTo>
                  <a:pt x="234492" y="36988"/>
                </a:lnTo>
                <a:lnTo>
                  <a:pt x="242090" y="25002"/>
                </a:lnTo>
                <a:lnTo>
                  <a:pt x="245413" y="14110"/>
                </a:lnTo>
                <a:lnTo>
                  <a:pt x="243201" y="4407"/>
                </a:lnTo>
                <a:lnTo>
                  <a:pt x="23513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9728" y="3926345"/>
            <a:ext cx="1016635" cy="399415"/>
          </a:xfrm>
          <a:custGeom>
            <a:avLst/>
            <a:gdLst/>
            <a:ahLst/>
            <a:cxnLst/>
            <a:rect l="l" t="t" r="r" b="b"/>
            <a:pathLst>
              <a:path w="1016634" h="399414">
                <a:moveTo>
                  <a:pt x="0" y="399400"/>
                </a:moveTo>
                <a:lnTo>
                  <a:pt x="1016520" y="399400"/>
                </a:lnTo>
                <a:lnTo>
                  <a:pt x="1016520" y="0"/>
                </a:lnTo>
                <a:lnTo>
                  <a:pt x="0" y="0"/>
                </a:lnTo>
                <a:lnTo>
                  <a:pt x="0" y="399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44178" y="4012512"/>
            <a:ext cx="9277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dirty="0">
                <a:solidFill>
                  <a:srgbClr val="017100"/>
                </a:solidFill>
                <a:latin typeface="Helvetica Neue"/>
                <a:cs typeface="Helvetica Neue"/>
              </a:rPr>
              <a:t>Outliers</a:t>
            </a:r>
            <a:endParaRPr sz="19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34624" y="8050783"/>
            <a:ext cx="725170" cy="361315"/>
          </a:xfrm>
          <a:custGeom>
            <a:avLst/>
            <a:gdLst/>
            <a:ahLst/>
            <a:cxnLst/>
            <a:rect l="l" t="t" r="r" b="b"/>
            <a:pathLst>
              <a:path w="725170" h="361315">
                <a:moveTo>
                  <a:pt x="0" y="360821"/>
                </a:moveTo>
                <a:lnTo>
                  <a:pt x="724555" y="360821"/>
                </a:lnTo>
                <a:lnTo>
                  <a:pt x="72455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7010" y="8050783"/>
            <a:ext cx="725170" cy="361315"/>
          </a:xfrm>
          <a:custGeom>
            <a:avLst/>
            <a:gdLst/>
            <a:ahLst/>
            <a:cxnLst/>
            <a:rect l="l" t="t" r="r" b="b"/>
            <a:pathLst>
              <a:path w="725170" h="361315">
                <a:moveTo>
                  <a:pt x="0" y="360821"/>
                </a:moveTo>
                <a:lnTo>
                  <a:pt x="724555" y="360821"/>
                </a:lnTo>
                <a:lnTo>
                  <a:pt x="72455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36591" y="4090587"/>
            <a:ext cx="499745" cy="3848100"/>
          </a:xfrm>
          <a:custGeom>
            <a:avLst/>
            <a:gdLst/>
            <a:ahLst/>
            <a:cxnLst/>
            <a:rect l="l" t="t" r="r" b="b"/>
            <a:pathLst>
              <a:path w="499745" h="3848100">
                <a:moveTo>
                  <a:pt x="327503" y="3784600"/>
                </a:moveTo>
                <a:lnTo>
                  <a:pt x="264654" y="3784600"/>
                </a:lnTo>
                <a:lnTo>
                  <a:pt x="261121" y="3797300"/>
                </a:lnTo>
                <a:lnTo>
                  <a:pt x="258150" y="3797300"/>
                </a:lnTo>
                <a:lnTo>
                  <a:pt x="256969" y="3810000"/>
                </a:lnTo>
                <a:lnTo>
                  <a:pt x="255306" y="3822700"/>
                </a:lnTo>
                <a:lnTo>
                  <a:pt x="257366" y="3835400"/>
                </a:lnTo>
                <a:lnTo>
                  <a:pt x="263143" y="3848100"/>
                </a:lnTo>
                <a:lnTo>
                  <a:pt x="321064" y="3848100"/>
                </a:lnTo>
                <a:lnTo>
                  <a:pt x="326467" y="3835400"/>
                </a:lnTo>
                <a:lnTo>
                  <a:pt x="328880" y="3822700"/>
                </a:lnTo>
                <a:lnTo>
                  <a:pt x="329321" y="3810000"/>
                </a:lnTo>
                <a:lnTo>
                  <a:pt x="328594" y="3797300"/>
                </a:lnTo>
                <a:lnTo>
                  <a:pt x="327503" y="3784600"/>
                </a:lnTo>
                <a:close/>
              </a:path>
              <a:path w="499745" h="3848100">
                <a:moveTo>
                  <a:pt x="285762" y="3739976"/>
                </a:moveTo>
                <a:lnTo>
                  <a:pt x="282210" y="3759200"/>
                </a:lnTo>
                <a:lnTo>
                  <a:pt x="277528" y="3771900"/>
                </a:lnTo>
                <a:lnTo>
                  <a:pt x="272968" y="3771900"/>
                </a:lnTo>
                <a:lnTo>
                  <a:pt x="268640" y="3784600"/>
                </a:lnTo>
                <a:lnTo>
                  <a:pt x="326850" y="3784600"/>
                </a:lnTo>
                <a:lnTo>
                  <a:pt x="327439" y="3771900"/>
                </a:lnTo>
                <a:lnTo>
                  <a:pt x="327440" y="3759200"/>
                </a:lnTo>
                <a:lnTo>
                  <a:pt x="292617" y="3759200"/>
                </a:lnTo>
                <a:lnTo>
                  <a:pt x="286240" y="3746500"/>
                </a:lnTo>
                <a:lnTo>
                  <a:pt x="285762" y="3739976"/>
                </a:lnTo>
                <a:close/>
              </a:path>
              <a:path w="499745" h="3848100">
                <a:moveTo>
                  <a:pt x="322201" y="3733800"/>
                </a:moveTo>
                <a:lnTo>
                  <a:pt x="286903" y="3733800"/>
                </a:lnTo>
                <a:lnTo>
                  <a:pt x="285762" y="3739976"/>
                </a:lnTo>
                <a:lnTo>
                  <a:pt x="286240" y="3746500"/>
                </a:lnTo>
                <a:lnTo>
                  <a:pt x="292617" y="3759200"/>
                </a:lnTo>
                <a:lnTo>
                  <a:pt x="322785" y="3759200"/>
                </a:lnTo>
                <a:lnTo>
                  <a:pt x="327441" y="3750132"/>
                </a:lnTo>
                <a:lnTo>
                  <a:pt x="327442" y="3746500"/>
                </a:lnTo>
                <a:lnTo>
                  <a:pt x="322201" y="3733800"/>
                </a:lnTo>
                <a:close/>
              </a:path>
              <a:path w="499745" h="3848100">
                <a:moveTo>
                  <a:pt x="327441" y="3750132"/>
                </a:moveTo>
                <a:lnTo>
                  <a:pt x="322785" y="3759200"/>
                </a:lnTo>
                <a:lnTo>
                  <a:pt x="327440" y="3759200"/>
                </a:lnTo>
                <a:lnTo>
                  <a:pt x="327441" y="3750132"/>
                </a:lnTo>
                <a:close/>
              </a:path>
              <a:path w="499745" h="3848100">
                <a:moveTo>
                  <a:pt x="332703" y="3733800"/>
                </a:moveTo>
                <a:lnTo>
                  <a:pt x="322201" y="3733800"/>
                </a:lnTo>
                <a:lnTo>
                  <a:pt x="327442" y="3746500"/>
                </a:lnTo>
                <a:lnTo>
                  <a:pt x="327441" y="3750132"/>
                </a:lnTo>
                <a:lnTo>
                  <a:pt x="329307" y="3746500"/>
                </a:lnTo>
                <a:lnTo>
                  <a:pt x="332703" y="3733800"/>
                </a:lnTo>
                <a:close/>
              </a:path>
              <a:path w="499745" h="3848100">
                <a:moveTo>
                  <a:pt x="372193" y="3237084"/>
                </a:moveTo>
                <a:lnTo>
                  <a:pt x="371899" y="3238500"/>
                </a:lnTo>
                <a:lnTo>
                  <a:pt x="369801" y="3251200"/>
                </a:lnTo>
                <a:lnTo>
                  <a:pt x="368141" y="3276600"/>
                </a:lnTo>
                <a:lnTo>
                  <a:pt x="366819" y="3289300"/>
                </a:lnTo>
                <a:lnTo>
                  <a:pt x="365740" y="3302000"/>
                </a:lnTo>
                <a:lnTo>
                  <a:pt x="364805" y="3314700"/>
                </a:lnTo>
                <a:lnTo>
                  <a:pt x="363917" y="3327400"/>
                </a:lnTo>
                <a:lnTo>
                  <a:pt x="362977" y="3340100"/>
                </a:lnTo>
                <a:lnTo>
                  <a:pt x="360100" y="3340100"/>
                </a:lnTo>
                <a:lnTo>
                  <a:pt x="356024" y="3352800"/>
                </a:lnTo>
                <a:lnTo>
                  <a:pt x="346989" y="3390900"/>
                </a:lnTo>
                <a:lnTo>
                  <a:pt x="343389" y="3403600"/>
                </a:lnTo>
                <a:lnTo>
                  <a:pt x="341305" y="3403600"/>
                </a:lnTo>
                <a:lnTo>
                  <a:pt x="340721" y="3416300"/>
                </a:lnTo>
                <a:lnTo>
                  <a:pt x="340404" y="3429000"/>
                </a:lnTo>
                <a:lnTo>
                  <a:pt x="340183" y="3441700"/>
                </a:lnTo>
                <a:lnTo>
                  <a:pt x="339888" y="3454400"/>
                </a:lnTo>
                <a:lnTo>
                  <a:pt x="336865" y="3492500"/>
                </a:lnTo>
                <a:lnTo>
                  <a:pt x="329616" y="3530600"/>
                </a:lnTo>
                <a:lnTo>
                  <a:pt x="326714" y="3543300"/>
                </a:lnTo>
                <a:lnTo>
                  <a:pt x="324969" y="3543300"/>
                </a:lnTo>
                <a:lnTo>
                  <a:pt x="323478" y="3556000"/>
                </a:lnTo>
                <a:lnTo>
                  <a:pt x="321351" y="3568700"/>
                </a:lnTo>
                <a:lnTo>
                  <a:pt x="319506" y="3581400"/>
                </a:lnTo>
                <a:lnTo>
                  <a:pt x="317899" y="3594100"/>
                </a:lnTo>
                <a:lnTo>
                  <a:pt x="315220" y="3619500"/>
                </a:lnTo>
                <a:lnTo>
                  <a:pt x="312193" y="3632200"/>
                </a:lnTo>
                <a:lnTo>
                  <a:pt x="307606" y="3644900"/>
                </a:lnTo>
                <a:lnTo>
                  <a:pt x="302610" y="3657600"/>
                </a:lnTo>
                <a:lnTo>
                  <a:pt x="298356" y="3670300"/>
                </a:lnTo>
                <a:lnTo>
                  <a:pt x="295995" y="3683000"/>
                </a:lnTo>
                <a:lnTo>
                  <a:pt x="294334" y="3695700"/>
                </a:lnTo>
                <a:lnTo>
                  <a:pt x="291465" y="3708400"/>
                </a:lnTo>
                <a:lnTo>
                  <a:pt x="288189" y="3721100"/>
                </a:lnTo>
                <a:lnTo>
                  <a:pt x="285309" y="3733800"/>
                </a:lnTo>
                <a:lnTo>
                  <a:pt x="285762" y="3739976"/>
                </a:lnTo>
                <a:lnTo>
                  <a:pt x="286903" y="3733800"/>
                </a:lnTo>
                <a:lnTo>
                  <a:pt x="332703" y="3733800"/>
                </a:lnTo>
                <a:lnTo>
                  <a:pt x="341699" y="3695700"/>
                </a:lnTo>
                <a:lnTo>
                  <a:pt x="346360" y="3657600"/>
                </a:lnTo>
                <a:lnTo>
                  <a:pt x="348316" y="3644900"/>
                </a:lnTo>
                <a:lnTo>
                  <a:pt x="351585" y="3632200"/>
                </a:lnTo>
                <a:lnTo>
                  <a:pt x="355416" y="3619500"/>
                </a:lnTo>
                <a:lnTo>
                  <a:pt x="358247" y="3619500"/>
                </a:lnTo>
                <a:lnTo>
                  <a:pt x="360254" y="3594100"/>
                </a:lnTo>
                <a:lnTo>
                  <a:pt x="361614" y="3581400"/>
                </a:lnTo>
                <a:lnTo>
                  <a:pt x="362503" y="3568700"/>
                </a:lnTo>
                <a:lnTo>
                  <a:pt x="363098" y="3556000"/>
                </a:lnTo>
                <a:lnTo>
                  <a:pt x="364158" y="3543300"/>
                </a:lnTo>
                <a:lnTo>
                  <a:pt x="370804" y="3505200"/>
                </a:lnTo>
                <a:lnTo>
                  <a:pt x="376455" y="3479800"/>
                </a:lnTo>
                <a:lnTo>
                  <a:pt x="379087" y="3467100"/>
                </a:lnTo>
                <a:lnTo>
                  <a:pt x="381490" y="3454400"/>
                </a:lnTo>
                <a:lnTo>
                  <a:pt x="383694" y="3441700"/>
                </a:lnTo>
                <a:lnTo>
                  <a:pt x="385724" y="3429000"/>
                </a:lnTo>
                <a:lnTo>
                  <a:pt x="389379" y="3390900"/>
                </a:lnTo>
                <a:lnTo>
                  <a:pt x="391058" y="3378200"/>
                </a:lnTo>
                <a:lnTo>
                  <a:pt x="392675" y="3365500"/>
                </a:lnTo>
                <a:lnTo>
                  <a:pt x="394259" y="3365500"/>
                </a:lnTo>
                <a:lnTo>
                  <a:pt x="395836" y="3352800"/>
                </a:lnTo>
                <a:lnTo>
                  <a:pt x="398814" y="3352800"/>
                </a:lnTo>
                <a:lnTo>
                  <a:pt x="401169" y="3340100"/>
                </a:lnTo>
                <a:lnTo>
                  <a:pt x="403037" y="3314700"/>
                </a:lnTo>
                <a:lnTo>
                  <a:pt x="404550" y="3302000"/>
                </a:lnTo>
                <a:lnTo>
                  <a:pt x="405844" y="3289300"/>
                </a:lnTo>
                <a:lnTo>
                  <a:pt x="407843" y="3289300"/>
                </a:lnTo>
                <a:lnTo>
                  <a:pt x="410302" y="3276600"/>
                </a:lnTo>
                <a:lnTo>
                  <a:pt x="413079" y="3263900"/>
                </a:lnTo>
                <a:lnTo>
                  <a:pt x="416034" y="3251200"/>
                </a:lnTo>
                <a:lnTo>
                  <a:pt x="378922" y="3251200"/>
                </a:lnTo>
                <a:lnTo>
                  <a:pt x="372367" y="3238500"/>
                </a:lnTo>
                <a:lnTo>
                  <a:pt x="372193" y="3237084"/>
                </a:lnTo>
                <a:close/>
              </a:path>
              <a:path w="499745" h="3848100">
                <a:moveTo>
                  <a:pt x="406620" y="3225800"/>
                </a:moveTo>
                <a:lnTo>
                  <a:pt x="374532" y="3225800"/>
                </a:lnTo>
                <a:lnTo>
                  <a:pt x="372193" y="3237084"/>
                </a:lnTo>
                <a:lnTo>
                  <a:pt x="372367" y="3238500"/>
                </a:lnTo>
                <a:lnTo>
                  <a:pt x="378922" y="3251200"/>
                </a:lnTo>
                <a:lnTo>
                  <a:pt x="408670" y="3251200"/>
                </a:lnTo>
                <a:lnTo>
                  <a:pt x="415331" y="3238500"/>
                </a:lnTo>
                <a:lnTo>
                  <a:pt x="414538" y="3238500"/>
                </a:lnTo>
                <a:lnTo>
                  <a:pt x="406620" y="3225800"/>
                </a:lnTo>
                <a:close/>
              </a:path>
              <a:path w="499745" h="3848100">
                <a:moveTo>
                  <a:pt x="416706" y="3238500"/>
                </a:moveTo>
                <a:lnTo>
                  <a:pt x="415331" y="3238500"/>
                </a:lnTo>
                <a:lnTo>
                  <a:pt x="408670" y="3251200"/>
                </a:lnTo>
                <a:lnTo>
                  <a:pt x="416034" y="3251200"/>
                </a:lnTo>
                <a:lnTo>
                  <a:pt x="416706" y="3238500"/>
                </a:lnTo>
                <a:close/>
              </a:path>
              <a:path w="499745" h="3848100">
                <a:moveTo>
                  <a:pt x="442311" y="3048000"/>
                </a:moveTo>
                <a:lnTo>
                  <a:pt x="402332" y="3048000"/>
                </a:lnTo>
                <a:lnTo>
                  <a:pt x="401847" y="3060700"/>
                </a:lnTo>
                <a:lnTo>
                  <a:pt x="399809" y="3073400"/>
                </a:lnTo>
                <a:lnTo>
                  <a:pt x="396744" y="3098800"/>
                </a:lnTo>
                <a:lnTo>
                  <a:pt x="393179" y="3111500"/>
                </a:lnTo>
                <a:lnTo>
                  <a:pt x="389642" y="3111500"/>
                </a:lnTo>
                <a:lnTo>
                  <a:pt x="386418" y="3124200"/>
                </a:lnTo>
                <a:lnTo>
                  <a:pt x="385339" y="3136900"/>
                </a:lnTo>
                <a:lnTo>
                  <a:pt x="384789" y="3149600"/>
                </a:lnTo>
                <a:lnTo>
                  <a:pt x="383156" y="3162300"/>
                </a:lnTo>
                <a:lnTo>
                  <a:pt x="381119" y="3175000"/>
                </a:lnTo>
                <a:lnTo>
                  <a:pt x="376416" y="3200400"/>
                </a:lnTo>
                <a:lnTo>
                  <a:pt x="374039" y="3213100"/>
                </a:lnTo>
                <a:lnTo>
                  <a:pt x="371840" y="3225800"/>
                </a:lnTo>
                <a:lnTo>
                  <a:pt x="406620" y="3225800"/>
                </a:lnTo>
                <a:lnTo>
                  <a:pt x="414538" y="3238500"/>
                </a:lnTo>
                <a:lnTo>
                  <a:pt x="415331" y="3238500"/>
                </a:lnTo>
                <a:lnTo>
                  <a:pt x="420641" y="3200400"/>
                </a:lnTo>
                <a:lnTo>
                  <a:pt x="424552" y="3162300"/>
                </a:lnTo>
                <a:lnTo>
                  <a:pt x="426814" y="3136900"/>
                </a:lnTo>
                <a:lnTo>
                  <a:pt x="428486" y="3136900"/>
                </a:lnTo>
                <a:lnTo>
                  <a:pt x="430753" y="3124200"/>
                </a:lnTo>
                <a:lnTo>
                  <a:pt x="433367" y="3111500"/>
                </a:lnTo>
                <a:lnTo>
                  <a:pt x="436080" y="3086100"/>
                </a:lnTo>
                <a:lnTo>
                  <a:pt x="438640" y="3073400"/>
                </a:lnTo>
                <a:lnTo>
                  <a:pt x="440801" y="3060700"/>
                </a:lnTo>
                <a:lnTo>
                  <a:pt x="442311" y="3048000"/>
                </a:lnTo>
                <a:close/>
              </a:path>
              <a:path w="499745" h="3848100">
                <a:moveTo>
                  <a:pt x="374532" y="3225800"/>
                </a:moveTo>
                <a:lnTo>
                  <a:pt x="370801" y="3225800"/>
                </a:lnTo>
                <a:lnTo>
                  <a:pt x="372193" y="3237084"/>
                </a:lnTo>
                <a:lnTo>
                  <a:pt x="374532" y="3225800"/>
                </a:lnTo>
                <a:close/>
              </a:path>
              <a:path w="499745" h="3848100">
                <a:moveTo>
                  <a:pt x="431671" y="2711183"/>
                </a:moveTo>
                <a:lnTo>
                  <a:pt x="427449" y="2755900"/>
                </a:lnTo>
                <a:lnTo>
                  <a:pt x="426953" y="2768600"/>
                </a:lnTo>
                <a:lnTo>
                  <a:pt x="426373" y="2781300"/>
                </a:lnTo>
                <a:lnTo>
                  <a:pt x="423954" y="2819400"/>
                </a:lnTo>
                <a:lnTo>
                  <a:pt x="419139" y="2857500"/>
                </a:lnTo>
                <a:lnTo>
                  <a:pt x="416789" y="2870200"/>
                </a:lnTo>
                <a:lnTo>
                  <a:pt x="414591" y="2882900"/>
                </a:lnTo>
                <a:lnTo>
                  <a:pt x="412892" y="2895600"/>
                </a:lnTo>
                <a:lnTo>
                  <a:pt x="412038" y="2908300"/>
                </a:lnTo>
                <a:lnTo>
                  <a:pt x="411993" y="2921000"/>
                </a:lnTo>
                <a:lnTo>
                  <a:pt x="411583" y="2933700"/>
                </a:lnTo>
                <a:lnTo>
                  <a:pt x="410931" y="2946400"/>
                </a:lnTo>
                <a:lnTo>
                  <a:pt x="409389" y="2971800"/>
                </a:lnTo>
                <a:lnTo>
                  <a:pt x="408142" y="2984500"/>
                </a:lnTo>
                <a:lnTo>
                  <a:pt x="406572" y="2997200"/>
                </a:lnTo>
                <a:lnTo>
                  <a:pt x="404943" y="3022600"/>
                </a:lnTo>
                <a:lnTo>
                  <a:pt x="403518" y="3035300"/>
                </a:lnTo>
                <a:lnTo>
                  <a:pt x="402560" y="3048000"/>
                </a:lnTo>
                <a:lnTo>
                  <a:pt x="443007" y="3048000"/>
                </a:lnTo>
                <a:lnTo>
                  <a:pt x="444049" y="3022600"/>
                </a:lnTo>
                <a:lnTo>
                  <a:pt x="444723" y="3009900"/>
                </a:lnTo>
                <a:lnTo>
                  <a:pt x="445715" y="2997200"/>
                </a:lnTo>
                <a:lnTo>
                  <a:pt x="447190" y="2971800"/>
                </a:lnTo>
                <a:lnTo>
                  <a:pt x="449310" y="2959100"/>
                </a:lnTo>
                <a:lnTo>
                  <a:pt x="452242" y="2946400"/>
                </a:lnTo>
                <a:lnTo>
                  <a:pt x="453820" y="2933700"/>
                </a:lnTo>
                <a:lnTo>
                  <a:pt x="454515" y="2921000"/>
                </a:lnTo>
                <a:lnTo>
                  <a:pt x="454803" y="2908300"/>
                </a:lnTo>
                <a:lnTo>
                  <a:pt x="455156" y="2895600"/>
                </a:lnTo>
                <a:lnTo>
                  <a:pt x="456049" y="2882900"/>
                </a:lnTo>
                <a:lnTo>
                  <a:pt x="458864" y="2870200"/>
                </a:lnTo>
                <a:lnTo>
                  <a:pt x="460325" y="2857500"/>
                </a:lnTo>
                <a:lnTo>
                  <a:pt x="460928" y="2844800"/>
                </a:lnTo>
                <a:lnTo>
                  <a:pt x="461169" y="2832100"/>
                </a:lnTo>
                <a:lnTo>
                  <a:pt x="462568" y="2819400"/>
                </a:lnTo>
                <a:lnTo>
                  <a:pt x="465117" y="2806700"/>
                </a:lnTo>
                <a:lnTo>
                  <a:pt x="468050" y="2794000"/>
                </a:lnTo>
                <a:lnTo>
                  <a:pt x="470601" y="2781300"/>
                </a:lnTo>
                <a:lnTo>
                  <a:pt x="472007" y="2768600"/>
                </a:lnTo>
                <a:lnTo>
                  <a:pt x="471215" y="2755900"/>
                </a:lnTo>
                <a:lnTo>
                  <a:pt x="472130" y="2743200"/>
                </a:lnTo>
                <a:lnTo>
                  <a:pt x="473924" y="2730500"/>
                </a:lnTo>
                <a:lnTo>
                  <a:pt x="442160" y="2730500"/>
                </a:lnTo>
                <a:lnTo>
                  <a:pt x="433203" y="2717800"/>
                </a:lnTo>
                <a:lnTo>
                  <a:pt x="431671" y="2711183"/>
                </a:lnTo>
                <a:close/>
              </a:path>
              <a:path w="499745" h="3848100">
                <a:moveTo>
                  <a:pt x="473020" y="2705100"/>
                </a:moveTo>
                <a:lnTo>
                  <a:pt x="432659" y="2705100"/>
                </a:lnTo>
                <a:lnTo>
                  <a:pt x="431671" y="2711183"/>
                </a:lnTo>
                <a:lnTo>
                  <a:pt x="433203" y="2717800"/>
                </a:lnTo>
                <a:lnTo>
                  <a:pt x="442160" y="2730500"/>
                </a:lnTo>
                <a:lnTo>
                  <a:pt x="465858" y="2730500"/>
                </a:lnTo>
                <a:lnTo>
                  <a:pt x="474470" y="2717800"/>
                </a:lnTo>
                <a:lnTo>
                  <a:pt x="474926" y="2713920"/>
                </a:lnTo>
                <a:lnTo>
                  <a:pt x="473020" y="2705100"/>
                </a:lnTo>
                <a:close/>
              </a:path>
              <a:path w="499745" h="3848100">
                <a:moveTo>
                  <a:pt x="474926" y="2713920"/>
                </a:moveTo>
                <a:lnTo>
                  <a:pt x="474470" y="2717800"/>
                </a:lnTo>
                <a:lnTo>
                  <a:pt x="465858" y="2730500"/>
                </a:lnTo>
                <a:lnTo>
                  <a:pt x="473924" y="2730500"/>
                </a:lnTo>
                <a:lnTo>
                  <a:pt x="475765" y="2717800"/>
                </a:lnTo>
                <a:lnTo>
                  <a:pt x="474926" y="2713920"/>
                </a:lnTo>
                <a:close/>
              </a:path>
              <a:path w="499745" h="3848100">
                <a:moveTo>
                  <a:pt x="475829" y="2692400"/>
                </a:moveTo>
                <a:lnTo>
                  <a:pt x="452702" y="2692400"/>
                </a:lnTo>
                <a:lnTo>
                  <a:pt x="464330" y="2705100"/>
                </a:lnTo>
                <a:lnTo>
                  <a:pt x="473020" y="2705100"/>
                </a:lnTo>
                <a:lnTo>
                  <a:pt x="474926" y="2713920"/>
                </a:lnTo>
                <a:lnTo>
                  <a:pt x="475965" y="2705100"/>
                </a:lnTo>
                <a:lnTo>
                  <a:pt x="475829" y="2692400"/>
                </a:lnTo>
                <a:close/>
              </a:path>
              <a:path w="499745" h="3848100">
                <a:moveTo>
                  <a:pt x="454918" y="2165946"/>
                </a:moveTo>
                <a:lnTo>
                  <a:pt x="453092" y="2171700"/>
                </a:lnTo>
                <a:lnTo>
                  <a:pt x="453318" y="2184400"/>
                </a:lnTo>
                <a:lnTo>
                  <a:pt x="454089" y="2197100"/>
                </a:lnTo>
                <a:lnTo>
                  <a:pt x="455156" y="2209800"/>
                </a:lnTo>
                <a:lnTo>
                  <a:pt x="457388" y="2247900"/>
                </a:lnTo>
                <a:lnTo>
                  <a:pt x="458157" y="2260600"/>
                </a:lnTo>
                <a:lnTo>
                  <a:pt x="458429" y="2260600"/>
                </a:lnTo>
                <a:lnTo>
                  <a:pt x="457961" y="2273300"/>
                </a:lnTo>
                <a:lnTo>
                  <a:pt x="456988" y="2286000"/>
                </a:lnTo>
                <a:lnTo>
                  <a:pt x="455836" y="2298700"/>
                </a:lnTo>
                <a:lnTo>
                  <a:pt x="454828" y="2311400"/>
                </a:lnTo>
                <a:lnTo>
                  <a:pt x="454287" y="2324100"/>
                </a:lnTo>
                <a:lnTo>
                  <a:pt x="454953" y="2336800"/>
                </a:lnTo>
                <a:lnTo>
                  <a:pt x="456022" y="2349500"/>
                </a:lnTo>
                <a:lnTo>
                  <a:pt x="457152" y="2362200"/>
                </a:lnTo>
                <a:lnTo>
                  <a:pt x="457999" y="2374900"/>
                </a:lnTo>
                <a:lnTo>
                  <a:pt x="457659" y="2400300"/>
                </a:lnTo>
                <a:lnTo>
                  <a:pt x="456695" y="2413000"/>
                </a:lnTo>
                <a:lnTo>
                  <a:pt x="455368" y="2425700"/>
                </a:lnTo>
                <a:lnTo>
                  <a:pt x="453937" y="2438400"/>
                </a:lnTo>
                <a:lnTo>
                  <a:pt x="452661" y="2451100"/>
                </a:lnTo>
                <a:lnTo>
                  <a:pt x="451798" y="2451100"/>
                </a:lnTo>
                <a:lnTo>
                  <a:pt x="449776" y="2463800"/>
                </a:lnTo>
                <a:lnTo>
                  <a:pt x="447315" y="2476500"/>
                </a:lnTo>
                <a:lnTo>
                  <a:pt x="445243" y="2489200"/>
                </a:lnTo>
                <a:lnTo>
                  <a:pt x="444386" y="2501900"/>
                </a:lnTo>
                <a:lnTo>
                  <a:pt x="443887" y="2527300"/>
                </a:lnTo>
                <a:lnTo>
                  <a:pt x="442644" y="2540000"/>
                </a:lnTo>
                <a:lnTo>
                  <a:pt x="441268" y="2552700"/>
                </a:lnTo>
                <a:lnTo>
                  <a:pt x="440368" y="2552700"/>
                </a:lnTo>
                <a:lnTo>
                  <a:pt x="441823" y="2578100"/>
                </a:lnTo>
                <a:lnTo>
                  <a:pt x="441462" y="2590800"/>
                </a:lnTo>
                <a:lnTo>
                  <a:pt x="440201" y="2590800"/>
                </a:lnTo>
                <a:lnTo>
                  <a:pt x="438956" y="2603500"/>
                </a:lnTo>
                <a:lnTo>
                  <a:pt x="438182" y="2628900"/>
                </a:lnTo>
                <a:lnTo>
                  <a:pt x="437185" y="2641600"/>
                </a:lnTo>
                <a:lnTo>
                  <a:pt x="436427" y="2641600"/>
                </a:lnTo>
                <a:lnTo>
                  <a:pt x="436320" y="2667000"/>
                </a:lnTo>
                <a:lnTo>
                  <a:pt x="434359" y="2679700"/>
                </a:lnTo>
                <a:lnTo>
                  <a:pt x="431876" y="2692400"/>
                </a:lnTo>
                <a:lnTo>
                  <a:pt x="430262" y="2705100"/>
                </a:lnTo>
                <a:lnTo>
                  <a:pt x="431671" y="2711183"/>
                </a:lnTo>
                <a:lnTo>
                  <a:pt x="432659" y="2705100"/>
                </a:lnTo>
                <a:lnTo>
                  <a:pt x="441142" y="2705100"/>
                </a:lnTo>
                <a:lnTo>
                  <a:pt x="452702" y="2692400"/>
                </a:lnTo>
                <a:lnTo>
                  <a:pt x="475829" y="2692400"/>
                </a:lnTo>
                <a:lnTo>
                  <a:pt x="475199" y="2679700"/>
                </a:lnTo>
                <a:lnTo>
                  <a:pt x="475214" y="2667000"/>
                </a:lnTo>
                <a:lnTo>
                  <a:pt x="476403" y="2654300"/>
                </a:lnTo>
                <a:lnTo>
                  <a:pt x="477980" y="2641600"/>
                </a:lnTo>
                <a:lnTo>
                  <a:pt x="479991" y="2628900"/>
                </a:lnTo>
                <a:lnTo>
                  <a:pt x="481727" y="2616200"/>
                </a:lnTo>
                <a:lnTo>
                  <a:pt x="482857" y="2603500"/>
                </a:lnTo>
                <a:lnTo>
                  <a:pt x="483595" y="2590800"/>
                </a:lnTo>
                <a:lnTo>
                  <a:pt x="484156" y="2578100"/>
                </a:lnTo>
                <a:lnTo>
                  <a:pt x="484754" y="2565400"/>
                </a:lnTo>
                <a:lnTo>
                  <a:pt x="485603" y="2552700"/>
                </a:lnTo>
                <a:lnTo>
                  <a:pt x="488050" y="2527300"/>
                </a:lnTo>
                <a:lnTo>
                  <a:pt x="489370" y="2514600"/>
                </a:lnTo>
                <a:lnTo>
                  <a:pt x="490641" y="2501900"/>
                </a:lnTo>
                <a:lnTo>
                  <a:pt x="491780" y="2489200"/>
                </a:lnTo>
                <a:lnTo>
                  <a:pt x="492703" y="2476500"/>
                </a:lnTo>
                <a:lnTo>
                  <a:pt x="493324" y="2463800"/>
                </a:lnTo>
                <a:lnTo>
                  <a:pt x="493208" y="2451100"/>
                </a:lnTo>
                <a:lnTo>
                  <a:pt x="492575" y="2438400"/>
                </a:lnTo>
                <a:lnTo>
                  <a:pt x="491642" y="2425700"/>
                </a:lnTo>
                <a:lnTo>
                  <a:pt x="490627" y="2425700"/>
                </a:lnTo>
                <a:lnTo>
                  <a:pt x="489748" y="2413000"/>
                </a:lnTo>
                <a:lnTo>
                  <a:pt x="489223" y="2400300"/>
                </a:lnTo>
                <a:lnTo>
                  <a:pt x="489271" y="2387600"/>
                </a:lnTo>
                <a:lnTo>
                  <a:pt x="490109" y="2374900"/>
                </a:lnTo>
                <a:lnTo>
                  <a:pt x="491954" y="2349500"/>
                </a:lnTo>
                <a:lnTo>
                  <a:pt x="493425" y="2336800"/>
                </a:lnTo>
                <a:lnTo>
                  <a:pt x="494307" y="2324100"/>
                </a:lnTo>
                <a:lnTo>
                  <a:pt x="494751" y="2311400"/>
                </a:lnTo>
                <a:lnTo>
                  <a:pt x="494903" y="2298700"/>
                </a:lnTo>
                <a:lnTo>
                  <a:pt x="494933" y="2273300"/>
                </a:lnTo>
                <a:lnTo>
                  <a:pt x="495260" y="2260600"/>
                </a:lnTo>
                <a:lnTo>
                  <a:pt x="495805" y="2247900"/>
                </a:lnTo>
                <a:lnTo>
                  <a:pt x="496492" y="2235200"/>
                </a:lnTo>
                <a:lnTo>
                  <a:pt x="498003" y="2209800"/>
                </a:lnTo>
                <a:lnTo>
                  <a:pt x="498679" y="2197100"/>
                </a:lnTo>
                <a:lnTo>
                  <a:pt x="499203" y="2184400"/>
                </a:lnTo>
                <a:lnTo>
                  <a:pt x="464981" y="2184400"/>
                </a:lnTo>
                <a:lnTo>
                  <a:pt x="456454" y="2171700"/>
                </a:lnTo>
                <a:lnTo>
                  <a:pt x="454918" y="2165946"/>
                </a:lnTo>
                <a:close/>
              </a:path>
              <a:path w="499745" h="3848100">
                <a:moveTo>
                  <a:pt x="452702" y="2692400"/>
                </a:moveTo>
                <a:lnTo>
                  <a:pt x="441142" y="2705100"/>
                </a:lnTo>
                <a:lnTo>
                  <a:pt x="464330" y="2705100"/>
                </a:lnTo>
                <a:lnTo>
                  <a:pt x="452702" y="2692400"/>
                </a:lnTo>
                <a:close/>
              </a:path>
              <a:path w="499745" h="3848100">
                <a:moveTo>
                  <a:pt x="476970" y="2146300"/>
                </a:moveTo>
                <a:lnTo>
                  <a:pt x="465897" y="2146300"/>
                </a:lnTo>
                <a:lnTo>
                  <a:pt x="457122" y="2159000"/>
                </a:lnTo>
                <a:lnTo>
                  <a:pt x="454918" y="2165946"/>
                </a:lnTo>
                <a:lnTo>
                  <a:pt x="456454" y="2171700"/>
                </a:lnTo>
                <a:lnTo>
                  <a:pt x="464981" y="2184400"/>
                </a:lnTo>
                <a:lnTo>
                  <a:pt x="487282" y="2184400"/>
                </a:lnTo>
                <a:lnTo>
                  <a:pt x="495976" y="2171700"/>
                </a:lnTo>
                <a:lnTo>
                  <a:pt x="497837" y="2165256"/>
                </a:lnTo>
                <a:lnTo>
                  <a:pt x="496220" y="2159000"/>
                </a:lnTo>
                <a:lnTo>
                  <a:pt x="487893" y="2159000"/>
                </a:lnTo>
                <a:lnTo>
                  <a:pt x="476970" y="2146300"/>
                </a:lnTo>
                <a:close/>
              </a:path>
              <a:path w="499745" h="3848100">
                <a:moveTo>
                  <a:pt x="497837" y="2165256"/>
                </a:moveTo>
                <a:lnTo>
                  <a:pt x="495976" y="2171700"/>
                </a:lnTo>
                <a:lnTo>
                  <a:pt x="487282" y="2184400"/>
                </a:lnTo>
                <a:lnTo>
                  <a:pt x="499203" y="2184400"/>
                </a:lnTo>
                <a:lnTo>
                  <a:pt x="499502" y="2171700"/>
                </a:lnTo>
                <a:lnTo>
                  <a:pt x="497837" y="2165256"/>
                </a:lnTo>
                <a:close/>
              </a:path>
              <a:path w="499745" h="3848100">
                <a:moveTo>
                  <a:pt x="428871" y="1571307"/>
                </a:moveTo>
                <a:lnTo>
                  <a:pt x="427539" y="1574800"/>
                </a:lnTo>
                <a:lnTo>
                  <a:pt x="428548" y="1587500"/>
                </a:lnTo>
                <a:lnTo>
                  <a:pt x="429672" y="1600200"/>
                </a:lnTo>
                <a:lnTo>
                  <a:pt x="430909" y="1612900"/>
                </a:lnTo>
                <a:lnTo>
                  <a:pt x="432256" y="1625600"/>
                </a:lnTo>
                <a:lnTo>
                  <a:pt x="435350" y="1651000"/>
                </a:lnTo>
                <a:lnTo>
                  <a:pt x="436865" y="1663700"/>
                </a:lnTo>
                <a:lnTo>
                  <a:pt x="440603" y="1701800"/>
                </a:lnTo>
                <a:lnTo>
                  <a:pt x="442109" y="1727200"/>
                </a:lnTo>
                <a:lnTo>
                  <a:pt x="442080" y="1765300"/>
                </a:lnTo>
                <a:lnTo>
                  <a:pt x="442262" y="1778000"/>
                </a:lnTo>
                <a:lnTo>
                  <a:pt x="442918" y="1790700"/>
                </a:lnTo>
                <a:lnTo>
                  <a:pt x="444275" y="1803400"/>
                </a:lnTo>
                <a:lnTo>
                  <a:pt x="446274" y="1816100"/>
                </a:lnTo>
                <a:lnTo>
                  <a:pt x="448051" y="1828800"/>
                </a:lnTo>
                <a:lnTo>
                  <a:pt x="451954" y="1866900"/>
                </a:lnTo>
                <a:lnTo>
                  <a:pt x="454525" y="1917700"/>
                </a:lnTo>
                <a:lnTo>
                  <a:pt x="455142" y="1930400"/>
                </a:lnTo>
                <a:lnTo>
                  <a:pt x="455933" y="1943100"/>
                </a:lnTo>
                <a:lnTo>
                  <a:pt x="456996" y="1955800"/>
                </a:lnTo>
                <a:lnTo>
                  <a:pt x="458562" y="1968500"/>
                </a:lnTo>
                <a:lnTo>
                  <a:pt x="459115" y="1981200"/>
                </a:lnTo>
                <a:lnTo>
                  <a:pt x="458843" y="2006600"/>
                </a:lnTo>
                <a:lnTo>
                  <a:pt x="457934" y="2019300"/>
                </a:lnTo>
                <a:lnTo>
                  <a:pt x="456577" y="2032000"/>
                </a:lnTo>
                <a:lnTo>
                  <a:pt x="454961" y="2032000"/>
                </a:lnTo>
                <a:lnTo>
                  <a:pt x="453237" y="2044700"/>
                </a:lnTo>
                <a:lnTo>
                  <a:pt x="453392" y="2057400"/>
                </a:lnTo>
                <a:lnTo>
                  <a:pt x="454415" y="2070100"/>
                </a:lnTo>
                <a:lnTo>
                  <a:pt x="455293" y="2082800"/>
                </a:lnTo>
                <a:lnTo>
                  <a:pt x="455017" y="2095500"/>
                </a:lnTo>
                <a:lnTo>
                  <a:pt x="454608" y="2108200"/>
                </a:lnTo>
                <a:lnTo>
                  <a:pt x="453682" y="2133600"/>
                </a:lnTo>
                <a:lnTo>
                  <a:pt x="453309" y="2146300"/>
                </a:lnTo>
                <a:lnTo>
                  <a:pt x="453090" y="2159000"/>
                </a:lnTo>
                <a:lnTo>
                  <a:pt x="454918" y="2165946"/>
                </a:lnTo>
                <a:lnTo>
                  <a:pt x="457122" y="2159000"/>
                </a:lnTo>
                <a:lnTo>
                  <a:pt x="465897" y="2146300"/>
                </a:lnTo>
                <a:lnTo>
                  <a:pt x="499218" y="2146300"/>
                </a:lnTo>
                <a:lnTo>
                  <a:pt x="498969" y="2133600"/>
                </a:lnTo>
                <a:lnTo>
                  <a:pt x="498262" y="2120900"/>
                </a:lnTo>
                <a:lnTo>
                  <a:pt x="496682" y="2095500"/>
                </a:lnTo>
                <a:lnTo>
                  <a:pt x="496037" y="2082800"/>
                </a:lnTo>
                <a:lnTo>
                  <a:pt x="495641" y="2070100"/>
                </a:lnTo>
                <a:lnTo>
                  <a:pt x="495609" y="2057400"/>
                </a:lnTo>
                <a:lnTo>
                  <a:pt x="495913" y="2057400"/>
                </a:lnTo>
                <a:lnTo>
                  <a:pt x="496502" y="2032000"/>
                </a:lnTo>
                <a:lnTo>
                  <a:pt x="496756" y="2006600"/>
                </a:lnTo>
                <a:lnTo>
                  <a:pt x="496960" y="1993900"/>
                </a:lnTo>
                <a:lnTo>
                  <a:pt x="497101" y="1981200"/>
                </a:lnTo>
                <a:lnTo>
                  <a:pt x="497124" y="1955800"/>
                </a:lnTo>
                <a:lnTo>
                  <a:pt x="496617" y="1943100"/>
                </a:lnTo>
                <a:lnTo>
                  <a:pt x="495623" y="1943100"/>
                </a:lnTo>
                <a:lnTo>
                  <a:pt x="492903" y="1917700"/>
                </a:lnTo>
                <a:lnTo>
                  <a:pt x="491544" y="1892300"/>
                </a:lnTo>
                <a:lnTo>
                  <a:pt x="490431" y="1879600"/>
                </a:lnTo>
                <a:lnTo>
                  <a:pt x="489745" y="1866900"/>
                </a:lnTo>
                <a:lnTo>
                  <a:pt x="489672" y="1854200"/>
                </a:lnTo>
                <a:lnTo>
                  <a:pt x="490140" y="1841500"/>
                </a:lnTo>
                <a:lnTo>
                  <a:pt x="489614" y="1828800"/>
                </a:lnTo>
                <a:lnTo>
                  <a:pt x="488423" y="1816100"/>
                </a:lnTo>
                <a:lnTo>
                  <a:pt x="485356" y="1790700"/>
                </a:lnTo>
                <a:lnTo>
                  <a:pt x="484137" y="1778000"/>
                </a:lnTo>
                <a:lnTo>
                  <a:pt x="483566" y="1765300"/>
                </a:lnTo>
                <a:lnTo>
                  <a:pt x="483652" y="1752600"/>
                </a:lnTo>
                <a:lnTo>
                  <a:pt x="482995" y="1739900"/>
                </a:lnTo>
                <a:lnTo>
                  <a:pt x="481826" y="1727200"/>
                </a:lnTo>
                <a:lnTo>
                  <a:pt x="480373" y="1714500"/>
                </a:lnTo>
                <a:lnTo>
                  <a:pt x="478867" y="1701800"/>
                </a:lnTo>
                <a:lnTo>
                  <a:pt x="478128" y="1689100"/>
                </a:lnTo>
                <a:lnTo>
                  <a:pt x="478405" y="1676400"/>
                </a:lnTo>
                <a:lnTo>
                  <a:pt x="479087" y="1663700"/>
                </a:lnTo>
                <a:lnTo>
                  <a:pt x="479561" y="1651000"/>
                </a:lnTo>
                <a:lnTo>
                  <a:pt x="479217" y="1638300"/>
                </a:lnTo>
                <a:lnTo>
                  <a:pt x="476084" y="1625600"/>
                </a:lnTo>
                <a:lnTo>
                  <a:pt x="474764" y="1612900"/>
                </a:lnTo>
                <a:lnTo>
                  <a:pt x="474434" y="1600200"/>
                </a:lnTo>
                <a:lnTo>
                  <a:pt x="474275" y="1587500"/>
                </a:lnTo>
                <a:lnTo>
                  <a:pt x="437545" y="1587500"/>
                </a:lnTo>
                <a:lnTo>
                  <a:pt x="429924" y="1574800"/>
                </a:lnTo>
                <a:lnTo>
                  <a:pt x="428871" y="1571307"/>
                </a:lnTo>
                <a:close/>
              </a:path>
              <a:path w="499745" h="3848100">
                <a:moveTo>
                  <a:pt x="499644" y="2159000"/>
                </a:moveTo>
                <a:lnTo>
                  <a:pt x="496220" y="2159000"/>
                </a:lnTo>
                <a:lnTo>
                  <a:pt x="497837" y="2165256"/>
                </a:lnTo>
                <a:lnTo>
                  <a:pt x="499644" y="2159000"/>
                </a:lnTo>
                <a:close/>
              </a:path>
              <a:path w="499745" h="3848100">
                <a:moveTo>
                  <a:pt x="499218" y="2146300"/>
                </a:moveTo>
                <a:lnTo>
                  <a:pt x="476970" y="2146300"/>
                </a:lnTo>
                <a:lnTo>
                  <a:pt x="487893" y="2159000"/>
                </a:lnTo>
                <a:lnTo>
                  <a:pt x="499468" y="2159000"/>
                </a:lnTo>
                <a:lnTo>
                  <a:pt x="499218" y="2146300"/>
                </a:lnTo>
                <a:close/>
              </a:path>
              <a:path w="499745" h="3848100">
                <a:moveTo>
                  <a:pt x="461929" y="1562100"/>
                </a:moveTo>
                <a:lnTo>
                  <a:pt x="432381" y="1562100"/>
                </a:lnTo>
                <a:lnTo>
                  <a:pt x="428871" y="1571307"/>
                </a:lnTo>
                <a:lnTo>
                  <a:pt x="429924" y="1574800"/>
                </a:lnTo>
                <a:lnTo>
                  <a:pt x="437545" y="1587500"/>
                </a:lnTo>
                <a:lnTo>
                  <a:pt x="466133" y="1587500"/>
                </a:lnTo>
                <a:lnTo>
                  <a:pt x="470884" y="1577028"/>
                </a:lnTo>
                <a:lnTo>
                  <a:pt x="470162" y="1574800"/>
                </a:lnTo>
                <a:lnTo>
                  <a:pt x="461929" y="1562100"/>
                </a:lnTo>
                <a:close/>
              </a:path>
              <a:path w="499745" h="3848100">
                <a:moveTo>
                  <a:pt x="470884" y="1577028"/>
                </a:moveTo>
                <a:lnTo>
                  <a:pt x="466133" y="1587500"/>
                </a:lnTo>
                <a:lnTo>
                  <a:pt x="474275" y="1587500"/>
                </a:lnTo>
                <a:lnTo>
                  <a:pt x="470884" y="1577028"/>
                </a:lnTo>
                <a:close/>
              </a:path>
              <a:path w="499745" h="3848100">
                <a:moveTo>
                  <a:pt x="470907" y="1562100"/>
                </a:moveTo>
                <a:lnTo>
                  <a:pt x="461929" y="1562100"/>
                </a:lnTo>
                <a:lnTo>
                  <a:pt x="470162" y="1574800"/>
                </a:lnTo>
                <a:lnTo>
                  <a:pt x="470884" y="1577028"/>
                </a:lnTo>
                <a:lnTo>
                  <a:pt x="471895" y="1574800"/>
                </a:lnTo>
                <a:lnTo>
                  <a:pt x="470907" y="1562100"/>
                </a:lnTo>
                <a:close/>
              </a:path>
              <a:path w="499745" h="3848100">
                <a:moveTo>
                  <a:pt x="442533" y="1295400"/>
                </a:moveTo>
                <a:lnTo>
                  <a:pt x="400496" y="1295400"/>
                </a:lnTo>
                <a:lnTo>
                  <a:pt x="399804" y="1308100"/>
                </a:lnTo>
                <a:lnTo>
                  <a:pt x="399389" y="1320800"/>
                </a:lnTo>
                <a:lnTo>
                  <a:pt x="399823" y="1333500"/>
                </a:lnTo>
                <a:lnTo>
                  <a:pt x="401677" y="1346200"/>
                </a:lnTo>
                <a:lnTo>
                  <a:pt x="404861" y="1371600"/>
                </a:lnTo>
                <a:lnTo>
                  <a:pt x="406595" y="1384300"/>
                </a:lnTo>
                <a:lnTo>
                  <a:pt x="407477" y="1397000"/>
                </a:lnTo>
                <a:lnTo>
                  <a:pt x="408102" y="1409700"/>
                </a:lnTo>
                <a:lnTo>
                  <a:pt x="409065" y="1409700"/>
                </a:lnTo>
                <a:lnTo>
                  <a:pt x="413620" y="1435100"/>
                </a:lnTo>
                <a:lnTo>
                  <a:pt x="415525" y="1447800"/>
                </a:lnTo>
                <a:lnTo>
                  <a:pt x="416054" y="1447800"/>
                </a:lnTo>
                <a:lnTo>
                  <a:pt x="416478" y="1460500"/>
                </a:lnTo>
                <a:lnTo>
                  <a:pt x="418623" y="1485900"/>
                </a:lnTo>
                <a:lnTo>
                  <a:pt x="421181" y="1498600"/>
                </a:lnTo>
                <a:lnTo>
                  <a:pt x="425461" y="1536700"/>
                </a:lnTo>
                <a:lnTo>
                  <a:pt x="426359" y="1549400"/>
                </a:lnTo>
                <a:lnTo>
                  <a:pt x="426095" y="1562100"/>
                </a:lnTo>
                <a:lnTo>
                  <a:pt x="428871" y="1571307"/>
                </a:lnTo>
                <a:lnTo>
                  <a:pt x="432381" y="1562100"/>
                </a:lnTo>
                <a:lnTo>
                  <a:pt x="470907" y="1562100"/>
                </a:lnTo>
                <a:lnTo>
                  <a:pt x="468789" y="1549400"/>
                </a:lnTo>
                <a:lnTo>
                  <a:pt x="466296" y="1536700"/>
                </a:lnTo>
                <a:lnTo>
                  <a:pt x="464182" y="1524000"/>
                </a:lnTo>
                <a:lnTo>
                  <a:pt x="462828" y="1511300"/>
                </a:lnTo>
                <a:lnTo>
                  <a:pt x="461978" y="1498600"/>
                </a:lnTo>
                <a:lnTo>
                  <a:pt x="461547" y="1485900"/>
                </a:lnTo>
                <a:lnTo>
                  <a:pt x="461449" y="1473200"/>
                </a:lnTo>
                <a:lnTo>
                  <a:pt x="461061" y="1473200"/>
                </a:lnTo>
                <a:lnTo>
                  <a:pt x="459881" y="1460500"/>
                </a:lnTo>
                <a:lnTo>
                  <a:pt x="458190" y="1447800"/>
                </a:lnTo>
                <a:lnTo>
                  <a:pt x="456270" y="1435100"/>
                </a:lnTo>
                <a:lnTo>
                  <a:pt x="454402" y="1409700"/>
                </a:lnTo>
                <a:lnTo>
                  <a:pt x="452868" y="1397000"/>
                </a:lnTo>
                <a:lnTo>
                  <a:pt x="450924" y="1384300"/>
                </a:lnTo>
                <a:lnTo>
                  <a:pt x="449836" y="1358900"/>
                </a:lnTo>
                <a:lnTo>
                  <a:pt x="448647" y="1346200"/>
                </a:lnTo>
                <a:lnTo>
                  <a:pt x="447341" y="1333500"/>
                </a:lnTo>
                <a:lnTo>
                  <a:pt x="445898" y="1320800"/>
                </a:lnTo>
                <a:lnTo>
                  <a:pt x="444302" y="1308100"/>
                </a:lnTo>
                <a:lnTo>
                  <a:pt x="442533" y="1295400"/>
                </a:lnTo>
                <a:close/>
              </a:path>
              <a:path w="499745" h="3848100">
                <a:moveTo>
                  <a:pt x="395024" y="1016000"/>
                </a:moveTo>
                <a:lnTo>
                  <a:pt x="389006" y="1016000"/>
                </a:lnTo>
                <a:lnTo>
                  <a:pt x="381050" y="1028700"/>
                </a:lnTo>
                <a:lnTo>
                  <a:pt x="350664" y="1028700"/>
                </a:lnTo>
                <a:lnTo>
                  <a:pt x="354287" y="1054100"/>
                </a:lnTo>
                <a:lnTo>
                  <a:pt x="358271" y="1066800"/>
                </a:lnTo>
                <a:lnTo>
                  <a:pt x="365816" y="1092200"/>
                </a:lnTo>
                <a:lnTo>
                  <a:pt x="368623" y="1104900"/>
                </a:lnTo>
                <a:lnTo>
                  <a:pt x="370285" y="1104900"/>
                </a:lnTo>
                <a:lnTo>
                  <a:pt x="371528" y="1117600"/>
                </a:lnTo>
                <a:lnTo>
                  <a:pt x="376427" y="1155700"/>
                </a:lnTo>
                <a:lnTo>
                  <a:pt x="381517" y="1181100"/>
                </a:lnTo>
                <a:lnTo>
                  <a:pt x="387581" y="1206500"/>
                </a:lnTo>
                <a:lnTo>
                  <a:pt x="390708" y="1219200"/>
                </a:lnTo>
                <a:lnTo>
                  <a:pt x="394012" y="1231900"/>
                </a:lnTo>
                <a:lnTo>
                  <a:pt x="397340" y="1257300"/>
                </a:lnTo>
                <a:lnTo>
                  <a:pt x="399335" y="1270000"/>
                </a:lnTo>
                <a:lnTo>
                  <a:pt x="400314" y="1282700"/>
                </a:lnTo>
                <a:lnTo>
                  <a:pt x="400595" y="1295400"/>
                </a:lnTo>
                <a:lnTo>
                  <a:pt x="440391" y="1295400"/>
                </a:lnTo>
                <a:lnTo>
                  <a:pt x="437836" y="1282700"/>
                </a:lnTo>
                <a:lnTo>
                  <a:pt x="435018" y="1270000"/>
                </a:lnTo>
                <a:lnTo>
                  <a:pt x="432083" y="1257300"/>
                </a:lnTo>
                <a:lnTo>
                  <a:pt x="429179" y="1244600"/>
                </a:lnTo>
                <a:lnTo>
                  <a:pt x="422120" y="1206500"/>
                </a:lnTo>
                <a:lnTo>
                  <a:pt x="419777" y="1181100"/>
                </a:lnTo>
                <a:lnTo>
                  <a:pt x="417862" y="1168400"/>
                </a:lnTo>
                <a:lnTo>
                  <a:pt x="415427" y="1143000"/>
                </a:lnTo>
                <a:lnTo>
                  <a:pt x="412833" y="1130300"/>
                </a:lnTo>
                <a:lnTo>
                  <a:pt x="410442" y="1117600"/>
                </a:lnTo>
                <a:lnTo>
                  <a:pt x="408615" y="1117600"/>
                </a:lnTo>
                <a:lnTo>
                  <a:pt x="406769" y="1104900"/>
                </a:lnTo>
                <a:lnTo>
                  <a:pt x="404830" y="1092200"/>
                </a:lnTo>
                <a:lnTo>
                  <a:pt x="402834" y="1079500"/>
                </a:lnTo>
                <a:lnTo>
                  <a:pt x="398821" y="1041400"/>
                </a:lnTo>
                <a:lnTo>
                  <a:pt x="396877" y="1028700"/>
                </a:lnTo>
                <a:lnTo>
                  <a:pt x="351192" y="1028700"/>
                </a:lnTo>
                <a:lnTo>
                  <a:pt x="349918" y="1025417"/>
                </a:lnTo>
                <a:lnTo>
                  <a:pt x="396398" y="1025417"/>
                </a:lnTo>
                <a:lnTo>
                  <a:pt x="395024" y="1016000"/>
                </a:lnTo>
                <a:close/>
              </a:path>
              <a:path w="499745" h="3848100">
                <a:moveTo>
                  <a:pt x="389006" y="1016000"/>
                </a:moveTo>
                <a:lnTo>
                  <a:pt x="347778" y="1016000"/>
                </a:lnTo>
                <a:lnTo>
                  <a:pt x="349918" y="1025417"/>
                </a:lnTo>
                <a:lnTo>
                  <a:pt x="351192" y="1028700"/>
                </a:lnTo>
                <a:lnTo>
                  <a:pt x="381050" y="1028700"/>
                </a:lnTo>
                <a:lnTo>
                  <a:pt x="389006" y="1016000"/>
                </a:lnTo>
                <a:close/>
              </a:path>
              <a:path w="499745" h="3848100">
                <a:moveTo>
                  <a:pt x="259493" y="495300"/>
                </a:moveTo>
                <a:lnTo>
                  <a:pt x="230287" y="495300"/>
                </a:lnTo>
                <a:lnTo>
                  <a:pt x="222367" y="508000"/>
                </a:lnTo>
                <a:lnTo>
                  <a:pt x="218086" y="508000"/>
                </a:lnTo>
                <a:lnTo>
                  <a:pt x="221906" y="520700"/>
                </a:lnTo>
                <a:lnTo>
                  <a:pt x="225674" y="533400"/>
                </a:lnTo>
                <a:lnTo>
                  <a:pt x="229478" y="546100"/>
                </a:lnTo>
                <a:lnTo>
                  <a:pt x="233405" y="558800"/>
                </a:lnTo>
                <a:lnTo>
                  <a:pt x="238308" y="571500"/>
                </a:lnTo>
                <a:lnTo>
                  <a:pt x="242824" y="584200"/>
                </a:lnTo>
                <a:lnTo>
                  <a:pt x="254244" y="622300"/>
                </a:lnTo>
                <a:lnTo>
                  <a:pt x="263090" y="660400"/>
                </a:lnTo>
                <a:lnTo>
                  <a:pt x="265725" y="673100"/>
                </a:lnTo>
                <a:lnTo>
                  <a:pt x="268686" y="685800"/>
                </a:lnTo>
                <a:lnTo>
                  <a:pt x="272261" y="698500"/>
                </a:lnTo>
                <a:lnTo>
                  <a:pt x="277395" y="711200"/>
                </a:lnTo>
                <a:lnTo>
                  <a:pt x="282303" y="723900"/>
                </a:lnTo>
                <a:lnTo>
                  <a:pt x="286806" y="736600"/>
                </a:lnTo>
                <a:lnTo>
                  <a:pt x="290726" y="749300"/>
                </a:lnTo>
                <a:lnTo>
                  <a:pt x="293883" y="762000"/>
                </a:lnTo>
                <a:lnTo>
                  <a:pt x="297233" y="774700"/>
                </a:lnTo>
                <a:lnTo>
                  <a:pt x="300677" y="787400"/>
                </a:lnTo>
                <a:lnTo>
                  <a:pt x="304156" y="800100"/>
                </a:lnTo>
                <a:lnTo>
                  <a:pt x="307608" y="812800"/>
                </a:lnTo>
                <a:lnTo>
                  <a:pt x="310971" y="825500"/>
                </a:lnTo>
                <a:lnTo>
                  <a:pt x="315675" y="838200"/>
                </a:lnTo>
                <a:lnTo>
                  <a:pt x="319224" y="850900"/>
                </a:lnTo>
                <a:lnTo>
                  <a:pt x="321711" y="863600"/>
                </a:lnTo>
                <a:lnTo>
                  <a:pt x="323229" y="876300"/>
                </a:lnTo>
                <a:lnTo>
                  <a:pt x="323869" y="889000"/>
                </a:lnTo>
                <a:lnTo>
                  <a:pt x="323725" y="901700"/>
                </a:lnTo>
                <a:lnTo>
                  <a:pt x="324332" y="901700"/>
                </a:lnTo>
                <a:lnTo>
                  <a:pt x="327075" y="914400"/>
                </a:lnTo>
                <a:lnTo>
                  <a:pt x="330939" y="927100"/>
                </a:lnTo>
                <a:lnTo>
                  <a:pt x="333758" y="939800"/>
                </a:lnTo>
                <a:lnTo>
                  <a:pt x="342513" y="990600"/>
                </a:lnTo>
                <a:lnTo>
                  <a:pt x="346262" y="1016000"/>
                </a:lnTo>
                <a:lnTo>
                  <a:pt x="349918" y="1025417"/>
                </a:lnTo>
                <a:lnTo>
                  <a:pt x="347778" y="1016000"/>
                </a:lnTo>
                <a:lnTo>
                  <a:pt x="348150" y="1016000"/>
                </a:lnTo>
                <a:lnTo>
                  <a:pt x="353189" y="1003300"/>
                </a:lnTo>
                <a:lnTo>
                  <a:pt x="361367" y="990600"/>
                </a:lnTo>
                <a:lnTo>
                  <a:pt x="389844" y="990600"/>
                </a:lnTo>
                <a:lnTo>
                  <a:pt x="386676" y="977900"/>
                </a:lnTo>
                <a:lnTo>
                  <a:pt x="383175" y="965200"/>
                </a:lnTo>
                <a:lnTo>
                  <a:pt x="379565" y="952500"/>
                </a:lnTo>
                <a:lnTo>
                  <a:pt x="372927" y="927100"/>
                </a:lnTo>
                <a:lnTo>
                  <a:pt x="370350" y="914400"/>
                </a:lnTo>
                <a:lnTo>
                  <a:pt x="368571" y="914400"/>
                </a:lnTo>
                <a:lnTo>
                  <a:pt x="367053" y="901700"/>
                </a:lnTo>
                <a:lnTo>
                  <a:pt x="364846" y="889000"/>
                </a:lnTo>
                <a:lnTo>
                  <a:pt x="362182" y="876300"/>
                </a:lnTo>
                <a:lnTo>
                  <a:pt x="359295" y="850900"/>
                </a:lnTo>
                <a:lnTo>
                  <a:pt x="356417" y="838200"/>
                </a:lnTo>
                <a:lnTo>
                  <a:pt x="353782" y="825500"/>
                </a:lnTo>
                <a:lnTo>
                  <a:pt x="351623" y="812800"/>
                </a:lnTo>
                <a:lnTo>
                  <a:pt x="349218" y="812800"/>
                </a:lnTo>
                <a:lnTo>
                  <a:pt x="345747" y="800100"/>
                </a:lnTo>
                <a:lnTo>
                  <a:pt x="341615" y="787400"/>
                </a:lnTo>
                <a:lnTo>
                  <a:pt x="337224" y="774700"/>
                </a:lnTo>
                <a:lnTo>
                  <a:pt x="332977" y="762000"/>
                </a:lnTo>
                <a:lnTo>
                  <a:pt x="329277" y="749300"/>
                </a:lnTo>
                <a:lnTo>
                  <a:pt x="326527" y="736600"/>
                </a:lnTo>
                <a:lnTo>
                  <a:pt x="323786" y="711200"/>
                </a:lnTo>
                <a:lnTo>
                  <a:pt x="320029" y="698500"/>
                </a:lnTo>
                <a:lnTo>
                  <a:pt x="311515" y="673100"/>
                </a:lnTo>
                <a:lnTo>
                  <a:pt x="307781" y="660400"/>
                </a:lnTo>
                <a:lnTo>
                  <a:pt x="305077" y="660400"/>
                </a:lnTo>
                <a:lnTo>
                  <a:pt x="301877" y="635000"/>
                </a:lnTo>
                <a:lnTo>
                  <a:pt x="298323" y="635000"/>
                </a:lnTo>
                <a:lnTo>
                  <a:pt x="294520" y="622300"/>
                </a:lnTo>
                <a:lnTo>
                  <a:pt x="290572" y="609600"/>
                </a:lnTo>
                <a:lnTo>
                  <a:pt x="286861" y="596900"/>
                </a:lnTo>
                <a:lnTo>
                  <a:pt x="284361" y="584200"/>
                </a:lnTo>
                <a:lnTo>
                  <a:pt x="282303" y="571500"/>
                </a:lnTo>
                <a:lnTo>
                  <a:pt x="279921" y="558800"/>
                </a:lnTo>
                <a:lnTo>
                  <a:pt x="276448" y="546100"/>
                </a:lnTo>
                <a:lnTo>
                  <a:pt x="271047" y="533400"/>
                </a:lnTo>
                <a:lnTo>
                  <a:pt x="268191" y="520700"/>
                </a:lnTo>
                <a:lnTo>
                  <a:pt x="256676" y="520700"/>
                </a:lnTo>
                <a:lnTo>
                  <a:pt x="261547" y="508000"/>
                </a:lnTo>
                <a:lnTo>
                  <a:pt x="261843" y="500202"/>
                </a:lnTo>
                <a:lnTo>
                  <a:pt x="259493" y="495300"/>
                </a:lnTo>
                <a:close/>
              </a:path>
              <a:path w="499745" h="3848100">
                <a:moveTo>
                  <a:pt x="380704" y="990600"/>
                </a:moveTo>
                <a:lnTo>
                  <a:pt x="361367" y="990600"/>
                </a:lnTo>
                <a:lnTo>
                  <a:pt x="353189" y="1003300"/>
                </a:lnTo>
                <a:lnTo>
                  <a:pt x="348150" y="1016000"/>
                </a:lnTo>
                <a:lnTo>
                  <a:pt x="392452" y="1016000"/>
                </a:lnTo>
                <a:lnTo>
                  <a:pt x="392122" y="1012789"/>
                </a:lnTo>
                <a:lnTo>
                  <a:pt x="388648" y="1003300"/>
                </a:lnTo>
                <a:lnTo>
                  <a:pt x="380704" y="990600"/>
                </a:lnTo>
                <a:close/>
              </a:path>
              <a:path w="499745" h="3848100">
                <a:moveTo>
                  <a:pt x="392122" y="1012789"/>
                </a:moveTo>
                <a:lnTo>
                  <a:pt x="392452" y="1016000"/>
                </a:lnTo>
                <a:lnTo>
                  <a:pt x="393297" y="1016000"/>
                </a:lnTo>
                <a:lnTo>
                  <a:pt x="392122" y="1012789"/>
                </a:lnTo>
                <a:close/>
              </a:path>
              <a:path w="499745" h="3848100">
                <a:moveTo>
                  <a:pt x="389844" y="990600"/>
                </a:moveTo>
                <a:lnTo>
                  <a:pt x="380704" y="990600"/>
                </a:lnTo>
                <a:lnTo>
                  <a:pt x="388648" y="1003300"/>
                </a:lnTo>
                <a:lnTo>
                  <a:pt x="392122" y="1012789"/>
                </a:lnTo>
                <a:lnTo>
                  <a:pt x="389844" y="990600"/>
                </a:lnTo>
                <a:close/>
              </a:path>
              <a:path w="499745" h="3848100">
                <a:moveTo>
                  <a:pt x="100906" y="101600"/>
                </a:moveTo>
                <a:lnTo>
                  <a:pt x="51590" y="101600"/>
                </a:lnTo>
                <a:lnTo>
                  <a:pt x="58990" y="114300"/>
                </a:lnTo>
                <a:lnTo>
                  <a:pt x="67084" y="127000"/>
                </a:lnTo>
                <a:lnTo>
                  <a:pt x="75079" y="139700"/>
                </a:lnTo>
                <a:lnTo>
                  <a:pt x="91654" y="177800"/>
                </a:lnTo>
                <a:lnTo>
                  <a:pt x="102594" y="215900"/>
                </a:lnTo>
                <a:lnTo>
                  <a:pt x="105582" y="228600"/>
                </a:lnTo>
                <a:lnTo>
                  <a:pt x="109180" y="228600"/>
                </a:lnTo>
                <a:lnTo>
                  <a:pt x="115104" y="241300"/>
                </a:lnTo>
                <a:lnTo>
                  <a:pt x="122507" y="254000"/>
                </a:lnTo>
                <a:lnTo>
                  <a:pt x="130540" y="266700"/>
                </a:lnTo>
                <a:lnTo>
                  <a:pt x="138356" y="279400"/>
                </a:lnTo>
                <a:lnTo>
                  <a:pt x="154441" y="317500"/>
                </a:lnTo>
                <a:lnTo>
                  <a:pt x="162390" y="342900"/>
                </a:lnTo>
                <a:lnTo>
                  <a:pt x="166471" y="355600"/>
                </a:lnTo>
                <a:lnTo>
                  <a:pt x="171222" y="368300"/>
                </a:lnTo>
                <a:lnTo>
                  <a:pt x="176675" y="381000"/>
                </a:lnTo>
                <a:lnTo>
                  <a:pt x="182335" y="393700"/>
                </a:lnTo>
                <a:lnTo>
                  <a:pt x="187707" y="406400"/>
                </a:lnTo>
                <a:lnTo>
                  <a:pt x="192297" y="406400"/>
                </a:lnTo>
                <a:lnTo>
                  <a:pt x="195156" y="419100"/>
                </a:lnTo>
                <a:lnTo>
                  <a:pt x="196090" y="431800"/>
                </a:lnTo>
                <a:lnTo>
                  <a:pt x="196905" y="444500"/>
                </a:lnTo>
                <a:lnTo>
                  <a:pt x="199409" y="457200"/>
                </a:lnTo>
                <a:lnTo>
                  <a:pt x="206508" y="469900"/>
                </a:lnTo>
                <a:lnTo>
                  <a:pt x="210782" y="482600"/>
                </a:lnTo>
                <a:lnTo>
                  <a:pt x="213420" y="495300"/>
                </a:lnTo>
                <a:lnTo>
                  <a:pt x="215609" y="508000"/>
                </a:lnTo>
                <a:lnTo>
                  <a:pt x="221374" y="520700"/>
                </a:lnTo>
                <a:lnTo>
                  <a:pt x="221906" y="520700"/>
                </a:lnTo>
                <a:lnTo>
                  <a:pt x="218086" y="508000"/>
                </a:lnTo>
                <a:lnTo>
                  <a:pt x="222367" y="508000"/>
                </a:lnTo>
                <a:lnTo>
                  <a:pt x="230287" y="495300"/>
                </a:lnTo>
                <a:lnTo>
                  <a:pt x="262030" y="495300"/>
                </a:lnTo>
                <a:lnTo>
                  <a:pt x="257842" y="482600"/>
                </a:lnTo>
                <a:lnTo>
                  <a:pt x="251498" y="457200"/>
                </a:lnTo>
                <a:lnTo>
                  <a:pt x="248042" y="457200"/>
                </a:lnTo>
                <a:lnTo>
                  <a:pt x="241968" y="431800"/>
                </a:lnTo>
                <a:lnTo>
                  <a:pt x="236296" y="419100"/>
                </a:lnTo>
                <a:lnTo>
                  <a:pt x="231536" y="419100"/>
                </a:lnTo>
                <a:lnTo>
                  <a:pt x="228199" y="406400"/>
                </a:lnTo>
                <a:lnTo>
                  <a:pt x="217032" y="368300"/>
                </a:lnTo>
                <a:lnTo>
                  <a:pt x="205541" y="342900"/>
                </a:lnTo>
                <a:lnTo>
                  <a:pt x="200026" y="330200"/>
                </a:lnTo>
                <a:lnTo>
                  <a:pt x="193299" y="317500"/>
                </a:lnTo>
                <a:lnTo>
                  <a:pt x="187657" y="304800"/>
                </a:lnTo>
                <a:lnTo>
                  <a:pt x="183008" y="292100"/>
                </a:lnTo>
                <a:lnTo>
                  <a:pt x="179261" y="279400"/>
                </a:lnTo>
                <a:lnTo>
                  <a:pt x="175049" y="266700"/>
                </a:lnTo>
                <a:lnTo>
                  <a:pt x="169634" y="254000"/>
                </a:lnTo>
                <a:lnTo>
                  <a:pt x="163389" y="241300"/>
                </a:lnTo>
                <a:lnTo>
                  <a:pt x="156690" y="228600"/>
                </a:lnTo>
                <a:lnTo>
                  <a:pt x="149910" y="215900"/>
                </a:lnTo>
                <a:lnTo>
                  <a:pt x="137607" y="190500"/>
                </a:lnTo>
                <a:lnTo>
                  <a:pt x="132832" y="177800"/>
                </a:lnTo>
                <a:lnTo>
                  <a:pt x="129475" y="165100"/>
                </a:lnTo>
                <a:lnTo>
                  <a:pt x="127909" y="165100"/>
                </a:lnTo>
                <a:lnTo>
                  <a:pt x="124963" y="152400"/>
                </a:lnTo>
                <a:lnTo>
                  <a:pt x="118919" y="139700"/>
                </a:lnTo>
                <a:lnTo>
                  <a:pt x="111784" y="127000"/>
                </a:lnTo>
                <a:lnTo>
                  <a:pt x="105566" y="114300"/>
                </a:lnTo>
                <a:lnTo>
                  <a:pt x="100906" y="101600"/>
                </a:lnTo>
                <a:close/>
              </a:path>
              <a:path w="499745" h="3848100">
                <a:moveTo>
                  <a:pt x="261843" y="500202"/>
                </a:moveTo>
                <a:lnTo>
                  <a:pt x="261547" y="508000"/>
                </a:lnTo>
                <a:lnTo>
                  <a:pt x="256676" y="520700"/>
                </a:lnTo>
                <a:lnTo>
                  <a:pt x="268191" y="520700"/>
                </a:lnTo>
                <a:lnTo>
                  <a:pt x="265581" y="508000"/>
                </a:lnTo>
                <a:lnTo>
                  <a:pt x="261843" y="500202"/>
                </a:lnTo>
                <a:close/>
              </a:path>
              <a:path w="499745" h="3848100">
                <a:moveTo>
                  <a:pt x="262030" y="495300"/>
                </a:moveTo>
                <a:lnTo>
                  <a:pt x="259493" y="495300"/>
                </a:lnTo>
                <a:lnTo>
                  <a:pt x="261843" y="500202"/>
                </a:lnTo>
                <a:lnTo>
                  <a:pt x="262030" y="495300"/>
                </a:lnTo>
                <a:close/>
              </a:path>
              <a:path w="499745" h="3848100">
                <a:moveTo>
                  <a:pt x="46663" y="92732"/>
                </a:moveTo>
                <a:lnTo>
                  <a:pt x="45678" y="101600"/>
                </a:lnTo>
                <a:lnTo>
                  <a:pt x="51060" y="101600"/>
                </a:lnTo>
                <a:lnTo>
                  <a:pt x="46663" y="92732"/>
                </a:lnTo>
                <a:close/>
              </a:path>
              <a:path w="499745" h="3848100">
                <a:moveTo>
                  <a:pt x="87245" y="76200"/>
                </a:moveTo>
                <a:lnTo>
                  <a:pt x="53289" y="76200"/>
                </a:lnTo>
                <a:lnTo>
                  <a:pt x="47088" y="88900"/>
                </a:lnTo>
                <a:lnTo>
                  <a:pt x="46663" y="92732"/>
                </a:lnTo>
                <a:lnTo>
                  <a:pt x="51060" y="101600"/>
                </a:lnTo>
                <a:lnTo>
                  <a:pt x="70935" y="101600"/>
                </a:lnTo>
                <a:lnTo>
                  <a:pt x="80287" y="88900"/>
                </a:lnTo>
                <a:lnTo>
                  <a:pt x="86433" y="88900"/>
                </a:lnTo>
                <a:lnTo>
                  <a:pt x="87257" y="76229"/>
                </a:lnTo>
                <a:close/>
              </a:path>
              <a:path w="499745" h="3848100">
                <a:moveTo>
                  <a:pt x="87257" y="76229"/>
                </a:moveTo>
                <a:lnTo>
                  <a:pt x="86433" y="88900"/>
                </a:lnTo>
                <a:lnTo>
                  <a:pt x="80287" y="88900"/>
                </a:lnTo>
                <a:lnTo>
                  <a:pt x="70935" y="101600"/>
                </a:lnTo>
                <a:lnTo>
                  <a:pt x="97218" y="101600"/>
                </a:lnTo>
                <a:lnTo>
                  <a:pt x="92282" y="88900"/>
                </a:lnTo>
                <a:lnTo>
                  <a:pt x="87257" y="76229"/>
                </a:lnTo>
                <a:close/>
              </a:path>
              <a:path w="499745" h="3848100">
                <a:moveTo>
                  <a:pt x="62977" y="0"/>
                </a:moveTo>
                <a:lnTo>
                  <a:pt x="18806" y="0"/>
                </a:lnTo>
                <a:lnTo>
                  <a:pt x="8908" y="12700"/>
                </a:lnTo>
                <a:lnTo>
                  <a:pt x="2624" y="25400"/>
                </a:lnTo>
                <a:lnTo>
                  <a:pt x="0" y="38100"/>
                </a:lnTo>
                <a:lnTo>
                  <a:pt x="1079" y="38100"/>
                </a:lnTo>
                <a:lnTo>
                  <a:pt x="6137" y="50800"/>
                </a:lnTo>
                <a:lnTo>
                  <a:pt x="11161" y="50800"/>
                </a:lnTo>
                <a:lnTo>
                  <a:pt x="22133" y="63500"/>
                </a:lnTo>
                <a:lnTo>
                  <a:pt x="28596" y="63500"/>
                </a:lnTo>
                <a:lnTo>
                  <a:pt x="36073" y="76229"/>
                </a:lnTo>
                <a:lnTo>
                  <a:pt x="44762" y="88900"/>
                </a:lnTo>
                <a:lnTo>
                  <a:pt x="46663" y="92732"/>
                </a:lnTo>
                <a:lnTo>
                  <a:pt x="47088" y="88900"/>
                </a:lnTo>
                <a:lnTo>
                  <a:pt x="53289" y="76200"/>
                </a:lnTo>
                <a:lnTo>
                  <a:pt x="87259" y="76200"/>
                </a:lnTo>
                <a:lnTo>
                  <a:pt x="79692" y="63500"/>
                </a:lnTo>
                <a:lnTo>
                  <a:pt x="76035" y="50800"/>
                </a:lnTo>
                <a:lnTo>
                  <a:pt x="74741" y="38100"/>
                </a:lnTo>
                <a:lnTo>
                  <a:pt x="74265" y="25400"/>
                </a:lnTo>
                <a:lnTo>
                  <a:pt x="73061" y="25400"/>
                </a:lnTo>
                <a:lnTo>
                  <a:pt x="69583" y="12700"/>
                </a:lnTo>
                <a:lnTo>
                  <a:pt x="68423" y="12700"/>
                </a:lnTo>
                <a:lnTo>
                  <a:pt x="62977" y="0"/>
                </a:lnTo>
                <a:close/>
              </a:path>
              <a:path w="499745" h="3848100">
                <a:moveTo>
                  <a:pt x="87259" y="76200"/>
                </a:move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04567" y="7845387"/>
            <a:ext cx="247015" cy="211454"/>
          </a:xfrm>
          <a:custGeom>
            <a:avLst/>
            <a:gdLst/>
            <a:ahLst/>
            <a:cxnLst/>
            <a:rect l="l" t="t" r="r" b="b"/>
            <a:pathLst>
              <a:path w="247015" h="211454">
                <a:moveTo>
                  <a:pt x="9844" y="0"/>
                </a:moveTo>
                <a:lnTo>
                  <a:pt x="1914" y="4684"/>
                </a:lnTo>
                <a:lnTo>
                  <a:pt x="0" y="14412"/>
                </a:lnTo>
                <a:lnTo>
                  <a:pt x="3652" y="25230"/>
                </a:lnTo>
                <a:lnTo>
                  <a:pt x="11612" y="37057"/>
                </a:lnTo>
                <a:lnTo>
                  <a:pt x="19810" y="47978"/>
                </a:lnTo>
                <a:lnTo>
                  <a:pt x="26772" y="58556"/>
                </a:lnTo>
                <a:lnTo>
                  <a:pt x="31955" y="69581"/>
                </a:lnTo>
                <a:lnTo>
                  <a:pt x="35759" y="84068"/>
                </a:lnTo>
                <a:lnTo>
                  <a:pt x="39287" y="96297"/>
                </a:lnTo>
                <a:lnTo>
                  <a:pt x="43826" y="106616"/>
                </a:lnTo>
                <a:lnTo>
                  <a:pt x="49692" y="116567"/>
                </a:lnTo>
                <a:lnTo>
                  <a:pt x="56223" y="129695"/>
                </a:lnTo>
                <a:lnTo>
                  <a:pt x="72249" y="166002"/>
                </a:lnTo>
                <a:lnTo>
                  <a:pt x="75856" y="189973"/>
                </a:lnTo>
                <a:lnTo>
                  <a:pt x="80235" y="201215"/>
                </a:lnTo>
                <a:lnTo>
                  <a:pt x="85900" y="205538"/>
                </a:lnTo>
                <a:lnTo>
                  <a:pt x="102974" y="210922"/>
                </a:lnTo>
                <a:lnTo>
                  <a:pt x="110492" y="208743"/>
                </a:lnTo>
                <a:lnTo>
                  <a:pt x="119066" y="195962"/>
                </a:lnTo>
                <a:lnTo>
                  <a:pt x="122459" y="186532"/>
                </a:lnTo>
                <a:lnTo>
                  <a:pt x="129006" y="175729"/>
                </a:lnTo>
                <a:lnTo>
                  <a:pt x="136837" y="172272"/>
                </a:lnTo>
                <a:lnTo>
                  <a:pt x="157063" y="154321"/>
                </a:lnTo>
                <a:lnTo>
                  <a:pt x="166016" y="141033"/>
                </a:lnTo>
                <a:lnTo>
                  <a:pt x="175888" y="132640"/>
                </a:lnTo>
                <a:lnTo>
                  <a:pt x="182807" y="125298"/>
                </a:lnTo>
                <a:lnTo>
                  <a:pt x="190288" y="114176"/>
                </a:lnTo>
                <a:lnTo>
                  <a:pt x="200438" y="107012"/>
                </a:lnTo>
                <a:lnTo>
                  <a:pt x="210051" y="96799"/>
                </a:lnTo>
                <a:lnTo>
                  <a:pt x="218378" y="88462"/>
                </a:lnTo>
                <a:lnTo>
                  <a:pt x="229878" y="83304"/>
                </a:lnTo>
                <a:lnTo>
                  <a:pt x="242143" y="75512"/>
                </a:lnTo>
                <a:lnTo>
                  <a:pt x="246762" y="62551"/>
                </a:lnTo>
                <a:lnTo>
                  <a:pt x="245041" y="51544"/>
                </a:lnTo>
                <a:lnTo>
                  <a:pt x="239368" y="45319"/>
                </a:lnTo>
                <a:lnTo>
                  <a:pt x="221449" y="45319"/>
                </a:lnTo>
                <a:lnTo>
                  <a:pt x="211656" y="44049"/>
                </a:lnTo>
                <a:lnTo>
                  <a:pt x="198864" y="38398"/>
                </a:lnTo>
                <a:lnTo>
                  <a:pt x="188459" y="36441"/>
                </a:lnTo>
                <a:lnTo>
                  <a:pt x="171711" y="31941"/>
                </a:lnTo>
                <a:lnTo>
                  <a:pt x="159525" y="28155"/>
                </a:lnTo>
                <a:lnTo>
                  <a:pt x="149264" y="23092"/>
                </a:lnTo>
                <a:lnTo>
                  <a:pt x="139498" y="17508"/>
                </a:lnTo>
                <a:lnTo>
                  <a:pt x="122648" y="17346"/>
                </a:lnTo>
                <a:lnTo>
                  <a:pt x="113230" y="17019"/>
                </a:lnTo>
                <a:lnTo>
                  <a:pt x="106940" y="16519"/>
                </a:lnTo>
                <a:lnTo>
                  <a:pt x="99474" y="15841"/>
                </a:lnTo>
                <a:lnTo>
                  <a:pt x="81651" y="15307"/>
                </a:lnTo>
                <a:lnTo>
                  <a:pt x="72219" y="15285"/>
                </a:lnTo>
                <a:lnTo>
                  <a:pt x="59261" y="12086"/>
                </a:lnTo>
                <a:lnTo>
                  <a:pt x="47702" y="10246"/>
                </a:lnTo>
                <a:lnTo>
                  <a:pt x="36565" y="6787"/>
                </a:lnTo>
                <a:lnTo>
                  <a:pt x="22042" y="745"/>
                </a:lnTo>
                <a:lnTo>
                  <a:pt x="9844" y="0"/>
                </a:lnTo>
                <a:close/>
              </a:path>
              <a:path w="247015" h="211454">
                <a:moveTo>
                  <a:pt x="238684" y="44569"/>
                </a:moveTo>
                <a:lnTo>
                  <a:pt x="221449" y="45319"/>
                </a:lnTo>
                <a:lnTo>
                  <a:pt x="239368" y="45319"/>
                </a:lnTo>
                <a:lnTo>
                  <a:pt x="238684" y="4456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67780" y="8921108"/>
            <a:ext cx="23571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Helvetica Neue"/>
                <a:cs typeface="Helvetica Neue"/>
              </a:rPr>
              <a:t>Normal distribution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Package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21259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matplotlib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6189" y="5007236"/>
            <a:ext cx="18465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boxplot()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6850" y="6546977"/>
            <a:ext cx="9740272" cy="224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809" y="2862369"/>
            <a:ext cx="5089866" cy="3716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777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Distributions of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110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Package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6189" y="4247091"/>
            <a:ext cx="212598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matplotlib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3489" y="5019528"/>
            <a:ext cx="132080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hist()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3489" y="5019528"/>
            <a:ext cx="1320800" cy="466090"/>
          </a:xfrm>
          <a:custGeom>
            <a:avLst/>
            <a:gdLst/>
            <a:ahLst/>
            <a:cxnLst/>
            <a:rect l="l" t="t" r="r" b="b"/>
            <a:pathLst>
              <a:path w="1320800" h="466089">
                <a:moveTo>
                  <a:pt x="0" y="465794"/>
                </a:moveTo>
                <a:lnTo>
                  <a:pt x="1320552" y="465794"/>
                </a:lnTo>
                <a:lnTo>
                  <a:pt x="1320552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6189" y="4247091"/>
            <a:ext cx="2125980" cy="466090"/>
          </a:xfrm>
          <a:custGeom>
            <a:avLst/>
            <a:gdLst/>
            <a:ahLst/>
            <a:cxnLst/>
            <a:rect l="l" t="t" r="r" b="b"/>
            <a:pathLst>
              <a:path w="2125979" h="466089">
                <a:moveTo>
                  <a:pt x="0" y="465794"/>
                </a:moveTo>
                <a:lnTo>
                  <a:pt x="2125679" y="465794"/>
                </a:lnTo>
                <a:lnTo>
                  <a:pt x="2125679" y="0"/>
                </a:lnTo>
                <a:lnTo>
                  <a:pt x="0" y="0"/>
                </a:lnTo>
                <a:lnTo>
                  <a:pt x="0" y="465794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2329" y="6546977"/>
            <a:ext cx="9329534" cy="2199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2110" y="2862369"/>
            <a:ext cx="5580524" cy="371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83710" cy="17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marR="5080" lvl="1" indent="-388620">
              <a:lnSpc>
                <a:spcPct val="101200"/>
              </a:lnSpc>
              <a:spcBef>
                <a:spcPts val="301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Relationship between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6435" y="6572378"/>
            <a:ext cx="10575970" cy="246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8190" y="2821094"/>
            <a:ext cx="5887947" cy="379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83710" cy="17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</a:t>
            </a:r>
            <a:endParaRPr sz="3200">
              <a:latin typeface="Helvetica Neue"/>
              <a:cs typeface="Helvetica Neue"/>
            </a:endParaRPr>
          </a:p>
          <a:p>
            <a:pPr marL="845819" marR="5080" lvl="1" indent="-388620">
              <a:lnSpc>
                <a:spcPct val="101200"/>
              </a:lnSpc>
              <a:spcBef>
                <a:spcPts val="301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Relationship between variables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7847" y="5461637"/>
            <a:ext cx="6116816" cy="3183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4598" y="6264839"/>
            <a:ext cx="1734185" cy="361315"/>
          </a:xfrm>
          <a:custGeom>
            <a:avLst/>
            <a:gdLst/>
            <a:ahLst/>
            <a:cxnLst/>
            <a:rect l="l" t="t" r="r" b="b"/>
            <a:pathLst>
              <a:path w="1734184" h="361315">
                <a:moveTo>
                  <a:pt x="0" y="360821"/>
                </a:moveTo>
                <a:lnTo>
                  <a:pt x="1733715" y="360821"/>
                </a:lnTo>
                <a:lnTo>
                  <a:pt x="173371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8190" y="2821094"/>
            <a:ext cx="5887947" cy="379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3460" y="6698402"/>
            <a:ext cx="916940" cy="361315"/>
          </a:xfrm>
          <a:custGeom>
            <a:avLst/>
            <a:gdLst/>
            <a:ahLst/>
            <a:cxnLst/>
            <a:rect l="l" t="t" r="r" b="b"/>
            <a:pathLst>
              <a:path w="916939" h="361315">
                <a:moveTo>
                  <a:pt x="0" y="360821"/>
                </a:moveTo>
                <a:lnTo>
                  <a:pt x="916625" y="360821"/>
                </a:lnTo>
                <a:lnTo>
                  <a:pt x="91662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8062" y="7091323"/>
            <a:ext cx="916940" cy="361315"/>
          </a:xfrm>
          <a:custGeom>
            <a:avLst/>
            <a:gdLst/>
            <a:ahLst/>
            <a:cxnLst/>
            <a:rect l="l" t="t" r="r" b="b"/>
            <a:pathLst>
              <a:path w="916939" h="361315">
                <a:moveTo>
                  <a:pt x="0" y="360821"/>
                </a:moveTo>
                <a:lnTo>
                  <a:pt x="916625" y="360821"/>
                </a:lnTo>
                <a:lnTo>
                  <a:pt x="916625" y="0"/>
                </a:lnTo>
                <a:lnTo>
                  <a:pt x="0" y="0"/>
                </a:lnTo>
                <a:lnTo>
                  <a:pt x="0" y="360821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035">
              <a:lnSpc>
                <a:spcPct val="100000"/>
              </a:lnSpc>
            </a:pPr>
            <a:r>
              <a:rPr dirty="0"/>
              <a:t>Descrip</a:t>
            </a:r>
            <a:r>
              <a:rPr spc="-10" dirty="0"/>
              <a:t>t</a:t>
            </a:r>
            <a:r>
              <a:rPr dirty="0"/>
              <a:t>ive</a:t>
            </a:r>
            <a:r>
              <a:rPr spc="-250" dirty="0"/>
              <a:t> </a:t>
            </a:r>
            <a:r>
              <a:rPr dirty="0"/>
              <a:t>Anal</a:t>
            </a:r>
            <a:r>
              <a:rPr spc="-5" dirty="0"/>
              <a:t>y</a:t>
            </a:r>
            <a:r>
              <a:rPr spc="-10" dirty="0"/>
              <a:t>t</a:t>
            </a:r>
            <a:r>
              <a:rPr dirty="0"/>
              <a:t>ics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Py</a:t>
            </a:r>
            <a:r>
              <a:rPr spc="-10" dirty="0"/>
              <a:t>t</a:t>
            </a:r>
            <a:r>
              <a:rPr dirty="0"/>
              <a:t>hon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9" y="4166337"/>
            <a:ext cx="1778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80260" cy="264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932815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525668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27700" y="5654117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36116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4736" y="4152098"/>
            <a:ext cx="9175750" cy="499745"/>
          </a:xfrm>
          <a:custGeom>
            <a:avLst/>
            <a:gdLst/>
            <a:ahLst/>
            <a:cxnLst/>
            <a:rect l="l" t="t" r="r" b="b"/>
            <a:pathLst>
              <a:path w="9175750" h="499745">
                <a:moveTo>
                  <a:pt x="388010" y="0"/>
                </a:moveTo>
                <a:lnTo>
                  <a:pt x="346591" y="1422"/>
                </a:lnTo>
                <a:lnTo>
                  <a:pt x="306287" y="5735"/>
                </a:lnTo>
                <a:lnTo>
                  <a:pt x="267253" y="12815"/>
                </a:lnTo>
                <a:lnTo>
                  <a:pt x="229645" y="22540"/>
                </a:lnTo>
                <a:lnTo>
                  <a:pt x="176242" y="41815"/>
                </a:lnTo>
                <a:lnTo>
                  <a:pt x="126915" y="66345"/>
                </a:lnTo>
                <a:lnTo>
                  <a:pt x="86412" y="93368"/>
                </a:lnTo>
                <a:lnTo>
                  <a:pt x="54226" y="122067"/>
                </a:lnTo>
                <a:lnTo>
                  <a:pt x="29006" y="152763"/>
                </a:lnTo>
                <a:lnTo>
                  <a:pt x="7168" y="195842"/>
                </a:lnTo>
                <a:lnTo>
                  <a:pt x="0" y="240181"/>
                </a:lnTo>
                <a:lnTo>
                  <a:pt x="653" y="251309"/>
                </a:lnTo>
                <a:lnTo>
                  <a:pt x="78" y="262436"/>
                </a:lnTo>
                <a:lnTo>
                  <a:pt x="7319" y="306465"/>
                </a:lnTo>
                <a:lnTo>
                  <a:pt x="28898" y="348969"/>
                </a:lnTo>
                <a:lnTo>
                  <a:pt x="53762" y="379059"/>
                </a:lnTo>
                <a:lnTo>
                  <a:pt x="85499" y="407007"/>
                </a:lnTo>
                <a:lnTo>
                  <a:pt x="123595" y="432261"/>
                </a:lnTo>
                <a:lnTo>
                  <a:pt x="166405" y="453795"/>
                </a:lnTo>
                <a:lnTo>
                  <a:pt x="213197" y="471432"/>
                </a:lnTo>
                <a:lnTo>
                  <a:pt x="263877" y="485068"/>
                </a:lnTo>
                <a:lnTo>
                  <a:pt x="317943" y="494360"/>
                </a:lnTo>
                <a:lnTo>
                  <a:pt x="374891" y="498962"/>
                </a:lnTo>
                <a:lnTo>
                  <a:pt x="394428" y="499394"/>
                </a:lnTo>
                <a:lnTo>
                  <a:pt x="414210" y="499254"/>
                </a:lnTo>
                <a:lnTo>
                  <a:pt x="434219" y="498529"/>
                </a:lnTo>
                <a:lnTo>
                  <a:pt x="454437" y="497206"/>
                </a:lnTo>
                <a:lnTo>
                  <a:pt x="474845" y="495273"/>
                </a:lnTo>
                <a:lnTo>
                  <a:pt x="495424" y="492717"/>
                </a:lnTo>
                <a:lnTo>
                  <a:pt x="8680761" y="492717"/>
                </a:lnTo>
                <a:lnTo>
                  <a:pt x="8721350" y="491912"/>
                </a:lnTo>
                <a:lnTo>
                  <a:pt x="8761092" y="489519"/>
                </a:lnTo>
                <a:lnTo>
                  <a:pt x="8799917" y="485572"/>
                </a:lnTo>
                <a:lnTo>
                  <a:pt x="8837755" y="480105"/>
                </a:lnTo>
                <a:lnTo>
                  <a:pt x="8892506" y="469127"/>
                </a:lnTo>
                <a:lnTo>
                  <a:pt x="8944639" y="454916"/>
                </a:lnTo>
                <a:lnTo>
                  <a:pt x="8993917" y="437587"/>
                </a:lnTo>
                <a:lnTo>
                  <a:pt x="9040102" y="417252"/>
                </a:lnTo>
                <a:lnTo>
                  <a:pt x="9081407" y="392986"/>
                </a:lnTo>
                <a:lnTo>
                  <a:pt x="9116019" y="366195"/>
                </a:lnTo>
                <a:lnTo>
                  <a:pt x="9143311" y="337186"/>
                </a:lnTo>
                <a:lnTo>
                  <a:pt x="9167241" y="295550"/>
                </a:lnTo>
                <a:lnTo>
                  <a:pt x="9175533" y="251309"/>
                </a:lnTo>
                <a:lnTo>
                  <a:pt x="9175321" y="244172"/>
                </a:lnTo>
                <a:lnTo>
                  <a:pt x="9164454" y="200271"/>
                </a:lnTo>
                <a:lnTo>
                  <a:pt x="9138206" y="159158"/>
                </a:lnTo>
                <a:lnTo>
                  <a:pt x="9109321" y="130590"/>
                </a:lnTo>
                <a:lnTo>
                  <a:pt x="9073249" y="104305"/>
                </a:lnTo>
                <a:lnTo>
                  <a:pt x="9030615" y="80609"/>
                </a:lnTo>
                <a:lnTo>
                  <a:pt x="8988091" y="62110"/>
                </a:lnTo>
                <a:lnTo>
                  <a:pt x="8941385" y="46071"/>
                </a:lnTo>
                <a:lnTo>
                  <a:pt x="8890928" y="32701"/>
                </a:lnTo>
                <a:lnTo>
                  <a:pt x="8837148" y="22209"/>
                </a:lnTo>
                <a:lnTo>
                  <a:pt x="8780475" y="14807"/>
                </a:lnTo>
                <a:lnTo>
                  <a:pt x="8741299" y="11691"/>
                </a:lnTo>
                <a:lnTo>
                  <a:pt x="8701156" y="10103"/>
                </a:lnTo>
                <a:lnTo>
                  <a:pt x="495424" y="9902"/>
                </a:lnTo>
                <a:lnTo>
                  <a:pt x="473577" y="6322"/>
                </a:lnTo>
                <a:lnTo>
                  <a:pt x="451892" y="3557"/>
                </a:lnTo>
                <a:lnTo>
                  <a:pt x="430390" y="1592"/>
                </a:lnTo>
                <a:lnTo>
                  <a:pt x="409090" y="411"/>
                </a:lnTo>
                <a:lnTo>
                  <a:pt x="38801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9504" y="4113508"/>
            <a:ext cx="9285877" cy="31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463665" cy="199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50315">
              <a:lnSpc>
                <a:spcPct val="100000"/>
              </a:lnSpc>
              <a:spcBef>
                <a:spcPts val="25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2607" y="4986928"/>
            <a:ext cx="86131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2000" b="1" dirty="0">
                <a:latin typeface="Helvetica Neue"/>
                <a:cs typeface="Helvetica Neue"/>
              </a:rPr>
              <a:t>The disc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ete distribution information of two types of newspapers is sto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ed in a two-dimensional array </a:t>
            </a:r>
            <a:r>
              <a:rPr sz="2000" b="1" dirty="0">
                <a:latin typeface="Courier"/>
                <a:cs typeface="Courier"/>
              </a:rPr>
              <a:t>distr</a:t>
            </a:r>
            <a:r>
              <a:rPr sz="2000" b="1" dirty="0">
                <a:latin typeface="Helvetica Neue"/>
                <a:cs typeface="Helvetica Neue"/>
              </a:rPr>
              <a:t>. The 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rst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esents the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obabilities of each weather condition, the second and thi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ows give the cor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esponding newspaper demands. Calculate 1) the expected newspaper demands; 2) the standa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deviations of newspaper demands; and 3) the expected total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t with the given parameters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7969517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04946" y="66063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09597" y="66063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20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691" y="6421615"/>
            <a:ext cx="2073910" cy="754380"/>
          </a:xfrm>
          <a:custGeom>
            <a:avLst/>
            <a:gdLst/>
            <a:ahLst/>
            <a:cxnLst/>
            <a:rect l="l" t="t" r="r" b="b"/>
            <a:pathLst>
              <a:path w="2073909" h="754379">
                <a:moveTo>
                  <a:pt x="1964553" y="748029"/>
                </a:moveTo>
                <a:lnTo>
                  <a:pt x="1727351" y="748029"/>
                </a:lnTo>
                <a:lnTo>
                  <a:pt x="1740597" y="749299"/>
                </a:lnTo>
                <a:lnTo>
                  <a:pt x="1754550" y="749299"/>
                </a:lnTo>
                <a:lnTo>
                  <a:pt x="1769053" y="750569"/>
                </a:lnTo>
                <a:lnTo>
                  <a:pt x="1780128" y="751839"/>
                </a:lnTo>
                <a:lnTo>
                  <a:pt x="1805233" y="754379"/>
                </a:lnTo>
                <a:lnTo>
                  <a:pt x="1845354" y="754379"/>
                </a:lnTo>
                <a:lnTo>
                  <a:pt x="1858071" y="751839"/>
                </a:lnTo>
                <a:lnTo>
                  <a:pt x="1971737" y="751839"/>
                </a:lnTo>
                <a:lnTo>
                  <a:pt x="1974159" y="750928"/>
                </a:lnTo>
                <a:lnTo>
                  <a:pt x="1965699" y="749299"/>
                </a:lnTo>
                <a:lnTo>
                  <a:pt x="1964553" y="748029"/>
                </a:lnTo>
                <a:close/>
              </a:path>
              <a:path w="2073909" h="754379">
                <a:moveTo>
                  <a:pt x="1971737" y="751839"/>
                </a:moveTo>
                <a:lnTo>
                  <a:pt x="1882299" y="751839"/>
                </a:lnTo>
                <a:lnTo>
                  <a:pt x="1908329" y="754379"/>
                </a:lnTo>
                <a:lnTo>
                  <a:pt x="1932029" y="754379"/>
                </a:lnTo>
                <a:lnTo>
                  <a:pt x="1944095" y="753109"/>
                </a:lnTo>
                <a:lnTo>
                  <a:pt x="1957127" y="753109"/>
                </a:lnTo>
                <a:lnTo>
                  <a:pt x="1971737" y="751839"/>
                </a:lnTo>
                <a:close/>
              </a:path>
              <a:path w="2073909" h="754379">
                <a:moveTo>
                  <a:pt x="1308" y="473591"/>
                </a:moveTo>
                <a:lnTo>
                  <a:pt x="224" y="476249"/>
                </a:lnTo>
                <a:lnTo>
                  <a:pt x="906" y="490219"/>
                </a:lnTo>
                <a:lnTo>
                  <a:pt x="1950" y="501649"/>
                </a:lnTo>
                <a:lnTo>
                  <a:pt x="2141" y="513079"/>
                </a:lnTo>
                <a:lnTo>
                  <a:pt x="263" y="525779"/>
                </a:lnTo>
                <a:lnTo>
                  <a:pt x="0" y="537209"/>
                </a:lnTo>
                <a:lnTo>
                  <a:pt x="1318" y="549909"/>
                </a:lnTo>
                <a:lnTo>
                  <a:pt x="3269" y="562609"/>
                </a:lnTo>
                <a:lnTo>
                  <a:pt x="4904" y="576579"/>
                </a:lnTo>
                <a:lnTo>
                  <a:pt x="5273" y="589279"/>
                </a:lnTo>
                <a:lnTo>
                  <a:pt x="3799" y="609599"/>
                </a:lnTo>
                <a:lnTo>
                  <a:pt x="3494" y="617219"/>
                </a:lnTo>
                <a:lnTo>
                  <a:pt x="3410" y="627379"/>
                </a:lnTo>
                <a:lnTo>
                  <a:pt x="3494" y="634999"/>
                </a:lnTo>
                <a:lnTo>
                  <a:pt x="4576" y="651509"/>
                </a:lnTo>
                <a:lnTo>
                  <a:pt x="4407" y="657859"/>
                </a:lnTo>
                <a:lnTo>
                  <a:pt x="11118" y="703579"/>
                </a:lnTo>
                <a:lnTo>
                  <a:pt x="38583" y="734059"/>
                </a:lnTo>
                <a:lnTo>
                  <a:pt x="74852" y="746759"/>
                </a:lnTo>
                <a:lnTo>
                  <a:pt x="128963" y="753109"/>
                </a:lnTo>
                <a:lnTo>
                  <a:pt x="157537" y="753109"/>
                </a:lnTo>
                <a:lnTo>
                  <a:pt x="171551" y="751839"/>
                </a:lnTo>
                <a:lnTo>
                  <a:pt x="186956" y="751839"/>
                </a:lnTo>
                <a:lnTo>
                  <a:pt x="202651" y="750569"/>
                </a:lnTo>
                <a:lnTo>
                  <a:pt x="217535" y="750569"/>
                </a:lnTo>
                <a:lnTo>
                  <a:pt x="230507" y="749299"/>
                </a:lnTo>
                <a:lnTo>
                  <a:pt x="330540" y="749299"/>
                </a:lnTo>
                <a:lnTo>
                  <a:pt x="323234" y="740409"/>
                </a:lnTo>
                <a:lnTo>
                  <a:pt x="320967" y="728979"/>
                </a:lnTo>
                <a:lnTo>
                  <a:pt x="323678" y="717549"/>
                </a:lnTo>
                <a:lnTo>
                  <a:pt x="326949" y="713739"/>
                </a:lnTo>
                <a:lnTo>
                  <a:pt x="154166" y="713739"/>
                </a:lnTo>
                <a:lnTo>
                  <a:pt x="140413" y="712469"/>
                </a:lnTo>
                <a:lnTo>
                  <a:pt x="98955" y="712469"/>
                </a:lnTo>
                <a:lnTo>
                  <a:pt x="85865" y="711199"/>
                </a:lnTo>
                <a:lnTo>
                  <a:pt x="50151" y="683259"/>
                </a:lnTo>
                <a:lnTo>
                  <a:pt x="44810" y="641349"/>
                </a:lnTo>
                <a:lnTo>
                  <a:pt x="43198" y="603249"/>
                </a:lnTo>
                <a:lnTo>
                  <a:pt x="43298" y="586739"/>
                </a:lnTo>
                <a:lnTo>
                  <a:pt x="43463" y="577849"/>
                </a:lnTo>
                <a:lnTo>
                  <a:pt x="43786" y="565149"/>
                </a:lnTo>
                <a:lnTo>
                  <a:pt x="44318" y="549909"/>
                </a:lnTo>
                <a:lnTo>
                  <a:pt x="45913" y="510539"/>
                </a:lnTo>
                <a:lnTo>
                  <a:pt x="46285" y="499109"/>
                </a:lnTo>
                <a:lnTo>
                  <a:pt x="46487" y="487679"/>
                </a:lnTo>
                <a:lnTo>
                  <a:pt x="23455" y="487679"/>
                </a:lnTo>
                <a:lnTo>
                  <a:pt x="12223" y="486409"/>
                </a:lnTo>
                <a:lnTo>
                  <a:pt x="3551" y="480059"/>
                </a:lnTo>
                <a:lnTo>
                  <a:pt x="1308" y="473591"/>
                </a:lnTo>
                <a:close/>
              </a:path>
              <a:path w="2073909" h="754379">
                <a:moveTo>
                  <a:pt x="873668" y="746759"/>
                </a:moveTo>
                <a:lnTo>
                  <a:pt x="567288" y="746759"/>
                </a:lnTo>
                <a:lnTo>
                  <a:pt x="621652" y="753109"/>
                </a:lnTo>
                <a:lnTo>
                  <a:pt x="672614" y="753109"/>
                </a:lnTo>
                <a:lnTo>
                  <a:pt x="686038" y="751839"/>
                </a:lnTo>
                <a:lnTo>
                  <a:pt x="711968" y="750569"/>
                </a:lnTo>
                <a:lnTo>
                  <a:pt x="788194" y="750569"/>
                </a:lnTo>
                <a:lnTo>
                  <a:pt x="812156" y="748029"/>
                </a:lnTo>
                <a:lnTo>
                  <a:pt x="874299" y="748029"/>
                </a:lnTo>
                <a:lnTo>
                  <a:pt x="873668" y="746759"/>
                </a:lnTo>
                <a:close/>
              </a:path>
              <a:path w="2073909" h="754379">
                <a:moveTo>
                  <a:pt x="908645" y="706119"/>
                </a:moveTo>
                <a:lnTo>
                  <a:pt x="882698" y="706119"/>
                </a:lnTo>
                <a:lnTo>
                  <a:pt x="879292" y="707888"/>
                </a:lnTo>
                <a:lnTo>
                  <a:pt x="886579" y="709929"/>
                </a:lnTo>
                <a:lnTo>
                  <a:pt x="894631" y="718819"/>
                </a:lnTo>
                <a:lnTo>
                  <a:pt x="897511" y="728979"/>
                </a:lnTo>
                <a:lnTo>
                  <a:pt x="895597" y="740409"/>
                </a:lnTo>
                <a:lnTo>
                  <a:pt x="889265" y="749299"/>
                </a:lnTo>
                <a:lnTo>
                  <a:pt x="878871" y="750136"/>
                </a:lnTo>
                <a:lnTo>
                  <a:pt x="885324" y="753109"/>
                </a:lnTo>
                <a:lnTo>
                  <a:pt x="899887" y="751839"/>
                </a:lnTo>
                <a:lnTo>
                  <a:pt x="911648" y="750569"/>
                </a:lnTo>
                <a:lnTo>
                  <a:pt x="965815" y="750569"/>
                </a:lnTo>
                <a:lnTo>
                  <a:pt x="972567" y="749299"/>
                </a:lnTo>
                <a:lnTo>
                  <a:pt x="985864" y="748029"/>
                </a:lnTo>
                <a:lnTo>
                  <a:pt x="1417452" y="748029"/>
                </a:lnTo>
                <a:lnTo>
                  <a:pt x="1411891" y="737869"/>
                </a:lnTo>
                <a:lnTo>
                  <a:pt x="1411299" y="725169"/>
                </a:lnTo>
                <a:lnTo>
                  <a:pt x="1415864" y="713739"/>
                </a:lnTo>
                <a:lnTo>
                  <a:pt x="1242234" y="713739"/>
                </a:lnTo>
                <a:lnTo>
                  <a:pt x="1228223" y="712469"/>
                </a:lnTo>
                <a:lnTo>
                  <a:pt x="1215978" y="712469"/>
                </a:lnTo>
                <a:lnTo>
                  <a:pt x="1201991" y="711199"/>
                </a:lnTo>
                <a:lnTo>
                  <a:pt x="1142737" y="711199"/>
                </a:lnTo>
                <a:lnTo>
                  <a:pt x="1129536" y="709929"/>
                </a:lnTo>
                <a:lnTo>
                  <a:pt x="987292" y="709929"/>
                </a:lnTo>
                <a:lnTo>
                  <a:pt x="974943" y="708659"/>
                </a:lnTo>
                <a:lnTo>
                  <a:pt x="948077" y="708659"/>
                </a:lnTo>
                <a:lnTo>
                  <a:pt x="933400" y="707389"/>
                </a:lnTo>
                <a:lnTo>
                  <a:pt x="920991" y="707389"/>
                </a:lnTo>
                <a:lnTo>
                  <a:pt x="908645" y="706119"/>
                </a:lnTo>
                <a:close/>
              </a:path>
              <a:path w="2073909" h="754379">
                <a:moveTo>
                  <a:pt x="965815" y="750569"/>
                </a:moveTo>
                <a:lnTo>
                  <a:pt x="922718" y="750569"/>
                </a:lnTo>
                <a:lnTo>
                  <a:pt x="935210" y="753109"/>
                </a:lnTo>
                <a:lnTo>
                  <a:pt x="946296" y="753109"/>
                </a:lnTo>
                <a:lnTo>
                  <a:pt x="959063" y="751839"/>
                </a:lnTo>
                <a:lnTo>
                  <a:pt x="965815" y="750569"/>
                </a:lnTo>
                <a:close/>
              </a:path>
              <a:path w="2073909" h="754379">
                <a:moveTo>
                  <a:pt x="1319434" y="749299"/>
                </a:moveTo>
                <a:lnTo>
                  <a:pt x="1181466" y="749299"/>
                </a:lnTo>
                <a:lnTo>
                  <a:pt x="1208635" y="751839"/>
                </a:lnTo>
                <a:lnTo>
                  <a:pt x="1219331" y="753109"/>
                </a:lnTo>
                <a:lnTo>
                  <a:pt x="1246463" y="753109"/>
                </a:lnTo>
                <a:lnTo>
                  <a:pt x="1260477" y="751839"/>
                </a:lnTo>
                <a:lnTo>
                  <a:pt x="1275882" y="751839"/>
                </a:lnTo>
                <a:lnTo>
                  <a:pt x="1291577" y="750569"/>
                </a:lnTo>
                <a:lnTo>
                  <a:pt x="1306461" y="750569"/>
                </a:lnTo>
                <a:lnTo>
                  <a:pt x="1319434" y="749299"/>
                </a:lnTo>
                <a:close/>
              </a:path>
              <a:path w="2073909" h="754379">
                <a:moveTo>
                  <a:pt x="1425769" y="706119"/>
                </a:moveTo>
                <a:lnTo>
                  <a:pt x="1425289" y="706489"/>
                </a:lnTo>
                <a:lnTo>
                  <a:pt x="1435114" y="709929"/>
                </a:lnTo>
                <a:lnTo>
                  <a:pt x="1442110" y="718819"/>
                </a:lnTo>
                <a:lnTo>
                  <a:pt x="1444830" y="728979"/>
                </a:lnTo>
                <a:lnTo>
                  <a:pt x="1442884" y="740409"/>
                </a:lnTo>
                <a:lnTo>
                  <a:pt x="1435881" y="749299"/>
                </a:lnTo>
                <a:lnTo>
                  <a:pt x="1422445" y="750481"/>
                </a:lnTo>
                <a:lnTo>
                  <a:pt x="1427799" y="753109"/>
                </a:lnTo>
                <a:lnTo>
                  <a:pt x="1439251" y="753109"/>
                </a:lnTo>
                <a:lnTo>
                  <a:pt x="1453367" y="751839"/>
                </a:lnTo>
                <a:lnTo>
                  <a:pt x="1464569" y="750569"/>
                </a:lnTo>
                <a:lnTo>
                  <a:pt x="1474947" y="750569"/>
                </a:lnTo>
                <a:lnTo>
                  <a:pt x="1486592" y="749299"/>
                </a:lnTo>
                <a:lnTo>
                  <a:pt x="1556522" y="749299"/>
                </a:lnTo>
                <a:lnTo>
                  <a:pt x="1564326" y="748029"/>
                </a:lnTo>
                <a:lnTo>
                  <a:pt x="1964553" y="748029"/>
                </a:lnTo>
                <a:lnTo>
                  <a:pt x="1957673" y="740409"/>
                </a:lnTo>
                <a:lnTo>
                  <a:pt x="1954694" y="730249"/>
                </a:lnTo>
                <a:lnTo>
                  <a:pt x="1956643" y="718819"/>
                </a:lnTo>
                <a:lnTo>
                  <a:pt x="1959538" y="715009"/>
                </a:lnTo>
                <a:lnTo>
                  <a:pt x="1839672" y="715009"/>
                </a:lnTo>
                <a:lnTo>
                  <a:pt x="1827673" y="713739"/>
                </a:lnTo>
                <a:lnTo>
                  <a:pt x="1531606" y="713739"/>
                </a:lnTo>
                <a:lnTo>
                  <a:pt x="1522100" y="712469"/>
                </a:lnTo>
                <a:lnTo>
                  <a:pt x="1510240" y="712469"/>
                </a:lnTo>
                <a:lnTo>
                  <a:pt x="1452163" y="707389"/>
                </a:lnTo>
                <a:lnTo>
                  <a:pt x="1438208" y="707389"/>
                </a:lnTo>
                <a:lnTo>
                  <a:pt x="1425769" y="706119"/>
                </a:lnTo>
                <a:close/>
              </a:path>
              <a:path w="2073909" h="754379">
                <a:moveTo>
                  <a:pt x="356669" y="706119"/>
                </a:moveTo>
                <a:lnTo>
                  <a:pt x="343150" y="706119"/>
                </a:lnTo>
                <a:lnTo>
                  <a:pt x="338286" y="707163"/>
                </a:lnTo>
                <a:lnTo>
                  <a:pt x="346187" y="709929"/>
                </a:lnTo>
                <a:lnTo>
                  <a:pt x="353184" y="718819"/>
                </a:lnTo>
                <a:lnTo>
                  <a:pt x="355904" y="728979"/>
                </a:lnTo>
                <a:lnTo>
                  <a:pt x="353958" y="740409"/>
                </a:lnTo>
                <a:lnTo>
                  <a:pt x="346956" y="749299"/>
                </a:lnTo>
                <a:lnTo>
                  <a:pt x="335470" y="750309"/>
                </a:lnTo>
                <a:lnTo>
                  <a:pt x="342943" y="751839"/>
                </a:lnTo>
                <a:lnTo>
                  <a:pt x="364997" y="751839"/>
                </a:lnTo>
                <a:lnTo>
                  <a:pt x="406727" y="750569"/>
                </a:lnTo>
                <a:lnTo>
                  <a:pt x="420764" y="749299"/>
                </a:lnTo>
                <a:lnTo>
                  <a:pt x="510170" y="749299"/>
                </a:lnTo>
                <a:lnTo>
                  <a:pt x="523597" y="748029"/>
                </a:lnTo>
                <a:lnTo>
                  <a:pt x="540155" y="746759"/>
                </a:lnTo>
                <a:lnTo>
                  <a:pt x="873668" y="746759"/>
                </a:lnTo>
                <a:lnTo>
                  <a:pt x="868619" y="736599"/>
                </a:lnTo>
                <a:lnTo>
                  <a:pt x="868190" y="722629"/>
                </a:lnTo>
                <a:lnTo>
                  <a:pt x="871340" y="715009"/>
                </a:lnTo>
                <a:lnTo>
                  <a:pt x="552096" y="715009"/>
                </a:lnTo>
                <a:lnTo>
                  <a:pt x="537727" y="713739"/>
                </a:lnTo>
                <a:lnTo>
                  <a:pt x="526314" y="712469"/>
                </a:lnTo>
                <a:lnTo>
                  <a:pt x="424676" y="712469"/>
                </a:lnTo>
                <a:lnTo>
                  <a:pt x="414222" y="711199"/>
                </a:lnTo>
                <a:lnTo>
                  <a:pt x="401234" y="709929"/>
                </a:lnTo>
                <a:lnTo>
                  <a:pt x="356669" y="706119"/>
                </a:lnTo>
                <a:close/>
              </a:path>
              <a:path w="2073909" h="754379">
                <a:moveTo>
                  <a:pt x="1551504" y="749299"/>
                </a:moveTo>
                <a:lnTo>
                  <a:pt x="1486592" y="749299"/>
                </a:lnTo>
                <a:lnTo>
                  <a:pt x="1513661" y="750569"/>
                </a:lnTo>
                <a:lnTo>
                  <a:pt x="1528571" y="751839"/>
                </a:lnTo>
                <a:lnTo>
                  <a:pt x="1541828" y="750569"/>
                </a:lnTo>
                <a:lnTo>
                  <a:pt x="1551504" y="749299"/>
                </a:lnTo>
                <a:close/>
              </a:path>
              <a:path w="2073909" h="754379">
                <a:moveTo>
                  <a:pt x="2056061" y="373379"/>
                </a:moveTo>
                <a:lnTo>
                  <a:pt x="1945646" y="373379"/>
                </a:lnTo>
                <a:lnTo>
                  <a:pt x="1961398" y="374649"/>
                </a:lnTo>
                <a:lnTo>
                  <a:pt x="1986184" y="374649"/>
                </a:lnTo>
                <a:lnTo>
                  <a:pt x="1997617" y="377189"/>
                </a:lnTo>
                <a:lnTo>
                  <a:pt x="2024608" y="411479"/>
                </a:lnTo>
                <a:lnTo>
                  <a:pt x="2025934" y="431799"/>
                </a:lnTo>
                <a:lnTo>
                  <a:pt x="2025810" y="464819"/>
                </a:lnTo>
                <a:lnTo>
                  <a:pt x="2027046" y="477519"/>
                </a:lnTo>
                <a:lnTo>
                  <a:pt x="2028972" y="488949"/>
                </a:lnTo>
                <a:lnTo>
                  <a:pt x="2030641" y="495299"/>
                </a:lnTo>
                <a:lnTo>
                  <a:pt x="2031287" y="499109"/>
                </a:lnTo>
                <a:lnTo>
                  <a:pt x="2034139" y="537209"/>
                </a:lnTo>
                <a:lnTo>
                  <a:pt x="2034251" y="557529"/>
                </a:lnTo>
                <a:lnTo>
                  <a:pt x="2033940" y="574039"/>
                </a:lnTo>
                <a:lnTo>
                  <a:pt x="2032671" y="586739"/>
                </a:lnTo>
                <a:lnTo>
                  <a:pt x="2029757" y="608329"/>
                </a:lnTo>
                <a:lnTo>
                  <a:pt x="2028710" y="621029"/>
                </a:lnTo>
                <a:lnTo>
                  <a:pt x="2028845" y="634999"/>
                </a:lnTo>
                <a:lnTo>
                  <a:pt x="2029143" y="645159"/>
                </a:lnTo>
                <a:lnTo>
                  <a:pt x="2029268" y="651509"/>
                </a:lnTo>
                <a:lnTo>
                  <a:pt x="2020158" y="690879"/>
                </a:lnTo>
                <a:lnTo>
                  <a:pt x="1976540" y="706119"/>
                </a:lnTo>
                <a:lnTo>
                  <a:pt x="1974835" y="706119"/>
                </a:lnTo>
                <a:lnTo>
                  <a:pt x="1969402" y="707929"/>
                </a:lnTo>
                <a:lnTo>
                  <a:pt x="1976859" y="709929"/>
                </a:lnTo>
                <a:lnTo>
                  <a:pt x="1985562" y="717549"/>
                </a:lnTo>
                <a:lnTo>
                  <a:pt x="1989086" y="728979"/>
                </a:lnTo>
                <a:lnTo>
                  <a:pt x="1987745" y="739139"/>
                </a:lnTo>
                <a:lnTo>
                  <a:pt x="1981856" y="748029"/>
                </a:lnTo>
                <a:lnTo>
                  <a:pt x="1974159" y="750928"/>
                </a:lnTo>
                <a:lnTo>
                  <a:pt x="1978896" y="751839"/>
                </a:lnTo>
                <a:lnTo>
                  <a:pt x="1988166" y="751839"/>
                </a:lnTo>
                <a:lnTo>
                  <a:pt x="1999611" y="749299"/>
                </a:lnTo>
                <a:lnTo>
                  <a:pt x="2042309" y="727709"/>
                </a:lnTo>
                <a:lnTo>
                  <a:pt x="2062026" y="694689"/>
                </a:lnTo>
                <a:lnTo>
                  <a:pt x="2069368" y="647699"/>
                </a:lnTo>
                <a:lnTo>
                  <a:pt x="2069355" y="631189"/>
                </a:lnTo>
                <a:lnTo>
                  <a:pt x="2068863" y="617219"/>
                </a:lnTo>
                <a:lnTo>
                  <a:pt x="2067953" y="603249"/>
                </a:lnTo>
                <a:lnTo>
                  <a:pt x="2066617" y="589279"/>
                </a:lnTo>
                <a:lnTo>
                  <a:pt x="2065649" y="574039"/>
                </a:lnTo>
                <a:lnTo>
                  <a:pt x="2067620" y="533399"/>
                </a:lnTo>
                <a:lnTo>
                  <a:pt x="2070663" y="514349"/>
                </a:lnTo>
                <a:lnTo>
                  <a:pt x="2071892" y="504189"/>
                </a:lnTo>
                <a:lnTo>
                  <a:pt x="2072570" y="494029"/>
                </a:lnTo>
                <a:lnTo>
                  <a:pt x="2073272" y="476249"/>
                </a:lnTo>
                <a:lnTo>
                  <a:pt x="2073395" y="472439"/>
                </a:lnTo>
                <a:lnTo>
                  <a:pt x="2073552" y="463549"/>
                </a:lnTo>
                <a:lnTo>
                  <a:pt x="2073419" y="449579"/>
                </a:lnTo>
                <a:lnTo>
                  <a:pt x="2069131" y="410209"/>
                </a:lnTo>
                <a:lnTo>
                  <a:pt x="2061407" y="380999"/>
                </a:lnTo>
                <a:lnTo>
                  <a:pt x="2056061" y="373379"/>
                </a:lnTo>
                <a:close/>
              </a:path>
              <a:path w="2073909" h="754379">
                <a:moveTo>
                  <a:pt x="1969402" y="707929"/>
                </a:moveTo>
                <a:lnTo>
                  <a:pt x="1963397" y="709929"/>
                </a:lnTo>
                <a:lnTo>
                  <a:pt x="1956643" y="718819"/>
                </a:lnTo>
                <a:lnTo>
                  <a:pt x="1954694" y="730249"/>
                </a:lnTo>
                <a:lnTo>
                  <a:pt x="1957673" y="740409"/>
                </a:lnTo>
                <a:lnTo>
                  <a:pt x="1965699" y="749299"/>
                </a:lnTo>
                <a:lnTo>
                  <a:pt x="1974159" y="750928"/>
                </a:lnTo>
                <a:lnTo>
                  <a:pt x="1981856" y="748029"/>
                </a:lnTo>
                <a:lnTo>
                  <a:pt x="1987745" y="739139"/>
                </a:lnTo>
                <a:lnTo>
                  <a:pt x="1989086" y="728979"/>
                </a:lnTo>
                <a:lnTo>
                  <a:pt x="1985562" y="717549"/>
                </a:lnTo>
                <a:lnTo>
                  <a:pt x="1976859" y="709929"/>
                </a:lnTo>
                <a:lnTo>
                  <a:pt x="1969402" y="707929"/>
                </a:lnTo>
                <a:close/>
              </a:path>
              <a:path w="2073909" h="754379">
                <a:moveTo>
                  <a:pt x="330540" y="749299"/>
                </a:moveTo>
                <a:lnTo>
                  <a:pt x="273472" y="749299"/>
                </a:lnTo>
                <a:lnTo>
                  <a:pt x="287521" y="750569"/>
                </a:lnTo>
                <a:lnTo>
                  <a:pt x="332510" y="750569"/>
                </a:lnTo>
                <a:lnTo>
                  <a:pt x="335470" y="750309"/>
                </a:lnTo>
                <a:lnTo>
                  <a:pt x="330540" y="749299"/>
                </a:lnTo>
                <a:close/>
              </a:path>
              <a:path w="2073909" h="754379">
                <a:moveTo>
                  <a:pt x="874299" y="748029"/>
                </a:moveTo>
                <a:lnTo>
                  <a:pt x="838572" y="748029"/>
                </a:lnTo>
                <a:lnTo>
                  <a:pt x="860487" y="750569"/>
                </a:lnTo>
                <a:lnTo>
                  <a:pt x="873485" y="750569"/>
                </a:lnTo>
                <a:lnTo>
                  <a:pt x="878871" y="750136"/>
                </a:lnTo>
                <a:lnTo>
                  <a:pt x="874299" y="748029"/>
                </a:lnTo>
                <a:close/>
              </a:path>
              <a:path w="2073909" h="754379">
                <a:moveTo>
                  <a:pt x="1417452" y="748029"/>
                </a:moveTo>
                <a:lnTo>
                  <a:pt x="1071562" y="748029"/>
                </a:lnTo>
                <a:lnTo>
                  <a:pt x="1095379" y="750569"/>
                </a:lnTo>
                <a:lnTo>
                  <a:pt x="1123196" y="750569"/>
                </a:lnTo>
                <a:lnTo>
                  <a:pt x="1138508" y="749299"/>
                </a:lnTo>
                <a:lnTo>
                  <a:pt x="1420039" y="749299"/>
                </a:lnTo>
                <a:lnTo>
                  <a:pt x="1417452" y="748029"/>
                </a:lnTo>
                <a:close/>
              </a:path>
              <a:path w="2073909" h="754379">
                <a:moveTo>
                  <a:pt x="1420039" y="749299"/>
                </a:moveTo>
                <a:lnTo>
                  <a:pt x="1362398" y="749299"/>
                </a:lnTo>
                <a:lnTo>
                  <a:pt x="1376447" y="750569"/>
                </a:lnTo>
                <a:lnTo>
                  <a:pt x="1421436" y="750569"/>
                </a:lnTo>
                <a:lnTo>
                  <a:pt x="1422445" y="750481"/>
                </a:lnTo>
                <a:lnTo>
                  <a:pt x="1420039" y="749299"/>
                </a:lnTo>
                <a:close/>
              </a:path>
              <a:path w="2073909" h="754379">
                <a:moveTo>
                  <a:pt x="1703613" y="749299"/>
                </a:moveTo>
                <a:lnTo>
                  <a:pt x="1600272" y="749299"/>
                </a:lnTo>
                <a:lnTo>
                  <a:pt x="1615038" y="750569"/>
                </a:lnTo>
                <a:lnTo>
                  <a:pt x="1690943" y="750569"/>
                </a:lnTo>
                <a:lnTo>
                  <a:pt x="1703613" y="749299"/>
                </a:lnTo>
                <a:close/>
              </a:path>
              <a:path w="2073909" h="754379">
                <a:moveTo>
                  <a:pt x="1425289" y="706489"/>
                </a:moveTo>
                <a:lnTo>
                  <a:pt x="1415864" y="713739"/>
                </a:lnTo>
                <a:lnTo>
                  <a:pt x="1411299" y="725169"/>
                </a:lnTo>
                <a:lnTo>
                  <a:pt x="1411891" y="737869"/>
                </a:lnTo>
                <a:lnTo>
                  <a:pt x="1417452" y="748029"/>
                </a:lnTo>
                <a:lnTo>
                  <a:pt x="1422445" y="750481"/>
                </a:lnTo>
                <a:lnTo>
                  <a:pt x="1435881" y="749299"/>
                </a:lnTo>
                <a:lnTo>
                  <a:pt x="1442884" y="740409"/>
                </a:lnTo>
                <a:lnTo>
                  <a:pt x="1444830" y="728979"/>
                </a:lnTo>
                <a:lnTo>
                  <a:pt x="1442110" y="718819"/>
                </a:lnTo>
                <a:lnTo>
                  <a:pt x="1435114" y="709929"/>
                </a:lnTo>
                <a:lnTo>
                  <a:pt x="1425289" y="706489"/>
                </a:lnTo>
                <a:close/>
              </a:path>
              <a:path w="2073909" h="754379">
                <a:moveTo>
                  <a:pt x="338286" y="707163"/>
                </a:moveTo>
                <a:lnTo>
                  <a:pt x="331310" y="708659"/>
                </a:lnTo>
                <a:lnTo>
                  <a:pt x="323678" y="717549"/>
                </a:lnTo>
                <a:lnTo>
                  <a:pt x="320967" y="728979"/>
                </a:lnTo>
                <a:lnTo>
                  <a:pt x="323234" y="740409"/>
                </a:lnTo>
                <a:lnTo>
                  <a:pt x="330540" y="749299"/>
                </a:lnTo>
                <a:lnTo>
                  <a:pt x="335470" y="750309"/>
                </a:lnTo>
                <a:lnTo>
                  <a:pt x="346956" y="749299"/>
                </a:lnTo>
                <a:lnTo>
                  <a:pt x="353958" y="740409"/>
                </a:lnTo>
                <a:lnTo>
                  <a:pt x="355904" y="728979"/>
                </a:lnTo>
                <a:lnTo>
                  <a:pt x="353184" y="718819"/>
                </a:lnTo>
                <a:lnTo>
                  <a:pt x="346187" y="709929"/>
                </a:lnTo>
                <a:lnTo>
                  <a:pt x="338286" y="707163"/>
                </a:lnTo>
                <a:close/>
              </a:path>
              <a:path w="2073909" h="754379">
                <a:moveTo>
                  <a:pt x="879292" y="707888"/>
                </a:moveTo>
                <a:lnTo>
                  <a:pt x="872915" y="711199"/>
                </a:lnTo>
                <a:lnTo>
                  <a:pt x="868190" y="722629"/>
                </a:lnTo>
                <a:lnTo>
                  <a:pt x="868619" y="736599"/>
                </a:lnTo>
                <a:lnTo>
                  <a:pt x="874299" y="748029"/>
                </a:lnTo>
                <a:lnTo>
                  <a:pt x="878871" y="750136"/>
                </a:lnTo>
                <a:lnTo>
                  <a:pt x="889265" y="749299"/>
                </a:lnTo>
                <a:lnTo>
                  <a:pt x="895597" y="740409"/>
                </a:lnTo>
                <a:lnTo>
                  <a:pt x="897511" y="728979"/>
                </a:lnTo>
                <a:lnTo>
                  <a:pt x="894631" y="718819"/>
                </a:lnTo>
                <a:lnTo>
                  <a:pt x="886579" y="709929"/>
                </a:lnTo>
                <a:lnTo>
                  <a:pt x="879292" y="707888"/>
                </a:lnTo>
                <a:close/>
              </a:path>
              <a:path w="2073909" h="754379">
                <a:moveTo>
                  <a:pt x="1061253" y="748029"/>
                </a:moveTo>
                <a:lnTo>
                  <a:pt x="1008824" y="748029"/>
                </a:lnTo>
                <a:lnTo>
                  <a:pt x="1019453" y="749299"/>
                </a:lnTo>
                <a:lnTo>
                  <a:pt x="1044565" y="749299"/>
                </a:lnTo>
                <a:lnTo>
                  <a:pt x="1061253" y="748029"/>
                </a:lnTo>
                <a:close/>
              </a:path>
              <a:path w="2073909" h="754379">
                <a:moveTo>
                  <a:pt x="1727351" y="748029"/>
                </a:moveTo>
                <a:lnTo>
                  <a:pt x="1564326" y="748029"/>
                </a:lnTo>
                <a:lnTo>
                  <a:pt x="1574498" y="749299"/>
                </a:lnTo>
                <a:lnTo>
                  <a:pt x="1714971" y="749299"/>
                </a:lnTo>
                <a:lnTo>
                  <a:pt x="1727351" y="748029"/>
                </a:lnTo>
                <a:close/>
              </a:path>
              <a:path w="2073909" h="754379">
                <a:moveTo>
                  <a:pt x="670555" y="706119"/>
                </a:moveTo>
                <a:lnTo>
                  <a:pt x="653220" y="706119"/>
                </a:lnTo>
                <a:lnTo>
                  <a:pt x="638931" y="707389"/>
                </a:lnTo>
                <a:lnTo>
                  <a:pt x="628088" y="709929"/>
                </a:lnTo>
                <a:lnTo>
                  <a:pt x="621094" y="711199"/>
                </a:lnTo>
                <a:lnTo>
                  <a:pt x="615393" y="712469"/>
                </a:lnTo>
                <a:lnTo>
                  <a:pt x="605429" y="713739"/>
                </a:lnTo>
                <a:lnTo>
                  <a:pt x="591416" y="715009"/>
                </a:lnTo>
                <a:lnTo>
                  <a:pt x="871340" y="715009"/>
                </a:lnTo>
                <a:lnTo>
                  <a:pt x="872915" y="711199"/>
                </a:lnTo>
                <a:lnTo>
                  <a:pt x="877806" y="708659"/>
                </a:lnTo>
                <a:lnTo>
                  <a:pt x="749710" y="708659"/>
                </a:lnTo>
                <a:lnTo>
                  <a:pt x="741628" y="707389"/>
                </a:lnTo>
                <a:lnTo>
                  <a:pt x="689827" y="707389"/>
                </a:lnTo>
                <a:lnTo>
                  <a:pt x="670555" y="706119"/>
                </a:lnTo>
                <a:close/>
              </a:path>
              <a:path w="2073909" h="754379">
                <a:moveTo>
                  <a:pt x="1911240" y="707389"/>
                </a:moveTo>
                <a:lnTo>
                  <a:pt x="1897804" y="707389"/>
                </a:lnTo>
                <a:lnTo>
                  <a:pt x="1885510" y="709929"/>
                </a:lnTo>
                <a:lnTo>
                  <a:pt x="1862238" y="715009"/>
                </a:lnTo>
                <a:lnTo>
                  <a:pt x="1959538" y="715009"/>
                </a:lnTo>
                <a:lnTo>
                  <a:pt x="1963397" y="709929"/>
                </a:lnTo>
                <a:lnTo>
                  <a:pt x="1967210" y="708659"/>
                </a:lnTo>
                <a:lnTo>
                  <a:pt x="1927322" y="708659"/>
                </a:lnTo>
                <a:lnTo>
                  <a:pt x="1911240" y="707389"/>
                </a:lnTo>
                <a:close/>
              </a:path>
              <a:path w="2073909" h="754379">
                <a:moveTo>
                  <a:pt x="241022" y="707389"/>
                </a:moveTo>
                <a:lnTo>
                  <a:pt x="219393" y="707389"/>
                </a:lnTo>
                <a:lnTo>
                  <a:pt x="207220" y="709929"/>
                </a:lnTo>
                <a:lnTo>
                  <a:pt x="196054" y="711199"/>
                </a:lnTo>
                <a:lnTo>
                  <a:pt x="182889" y="713739"/>
                </a:lnTo>
                <a:lnTo>
                  <a:pt x="326949" y="713739"/>
                </a:lnTo>
                <a:lnTo>
                  <a:pt x="331310" y="708659"/>
                </a:lnTo>
                <a:lnTo>
                  <a:pt x="254067" y="708659"/>
                </a:lnTo>
                <a:lnTo>
                  <a:pt x="241022" y="707389"/>
                </a:lnTo>
                <a:close/>
              </a:path>
              <a:path w="2073909" h="754379">
                <a:moveTo>
                  <a:pt x="1313316" y="706119"/>
                </a:moveTo>
                <a:lnTo>
                  <a:pt x="1303825" y="708659"/>
                </a:lnTo>
                <a:lnTo>
                  <a:pt x="1295414" y="709929"/>
                </a:lnTo>
                <a:lnTo>
                  <a:pt x="1284215" y="712469"/>
                </a:lnTo>
                <a:lnTo>
                  <a:pt x="1271063" y="713739"/>
                </a:lnTo>
                <a:lnTo>
                  <a:pt x="1415864" y="713739"/>
                </a:lnTo>
                <a:lnTo>
                  <a:pt x="1422467" y="708659"/>
                </a:lnTo>
                <a:lnTo>
                  <a:pt x="1335639" y="708659"/>
                </a:lnTo>
                <a:lnTo>
                  <a:pt x="1323228" y="707389"/>
                </a:lnTo>
                <a:lnTo>
                  <a:pt x="1313316" y="706119"/>
                </a:lnTo>
                <a:close/>
              </a:path>
              <a:path w="2073909" h="754379">
                <a:moveTo>
                  <a:pt x="1616464" y="703579"/>
                </a:moveTo>
                <a:lnTo>
                  <a:pt x="1609170" y="703579"/>
                </a:lnTo>
                <a:lnTo>
                  <a:pt x="1599094" y="704849"/>
                </a:lnTo>
                <a:lnTo>
                  <a:pt x="1586231" y="706119"/>
                </a:lnTo>
                <a:lnTo>
                  <a:pt x="1557085" y="711199"/>
                </a:lnTo>
                <a:lnTo>
                  <a:pt x="1543269" y="712469"/>
                </a:lnTo>
                <a:lnTo>
                  <a:pt x="1531606" y="713739"/>
                </a:lnTo>
                <a:lnTo>
                  <a:pt x="1698013" y="713739"/>
                </a:lnTo>
                <a:lnTo>
                  <a:pt x="1668395" y="711199"/>
                </a:lnTo>
                <a:lnTo>
                  <a:pt x="1653428" y="708659"/>
                </a:lnTo>
                <a:lnTo>
                  <a:pt x="1639307" y="707389"/>
                </a:lnTo>
                <a:lnTo>
                  <a:pt x="1626748" y="704849"/>
                </a:lnTo>
                <a:lnTo>
                  <a:pt x="1616464" y="703579"/>
                </a:lnTo>
                <a:close/>
              </a:path>
              <a:path w="2073909" h="754379">
                <a:moveTo>
                  <a:pt x="1787026" y="711199"/>
                </a:moveTo>
                <a:lnTo>
                  <a:pt x="1739242" y="711199"/>
                </a:lnTo>
                <a:lnTo>
                  <a:pt x="1722446" y="713739"/>
                </a:lnTo>
                <a:lnTo>
                  <a:pt x="1827673" y="713739"/>
                </a:lnTo>
                <a:lnTo>
                  <a:pt x="1814621" y="712469"/>
                </a:lnTo>
                <a:lnTo>
                  <a:pt x="1800934" y="712469"/>
                </a:lnTo>
                <a:lnTo>
                  <a:pt x="1787026" y="711199"/>
                </a:lnTo>
                <a:close/>
              </a:path>
              <a:path w="2073909" h="754379">
                <a:moveTo>
                  <a:pt x="504405" y="709929"/>
                </a:moveTo>
                <a:lnTo>
                  <a:pt x="462694" y="709929"/>
                </a:lnTo>
                <a:lnTo>
                  <a:pt x="448499" y="711199"/>
                </a:lnTo>
                <a:lnTo>
                  <a:pt x="435444" y="711199"/>
                </a:lnTo>
                <a:lnTo>
                  <a:pt x="424676" y="712469"/>
                </a:lnTo>
                <a:lnTo>
                  <a:pt x="526314" y="712469"/>
                </a:lnTo>
                <a:lnTo>
                  <a:pt x="515868" y="711199"/>
                </a:lnTo>
                <a:lnTo>
                  <a:pt x="504405" y="709929"/>
                </a:lnTo>
                <a:close/>
              </a:path>
              <a:path w="2073909" h="754379">
                <a:moveTo>
                  <a:pt x="1086317" y="706119"/>
                </a:moveTo>
                <a:lnTo>
                  <a:pt x="1061319" y="706119"/>
                </a:lnTo>
                <a:lnTo>
                  <a:pt x="1035116" y="708659"/>
                </a:lnTo>
                <a:lnTo>
                  <a:pt x="1022348" y="708659"/>
                </a:lnTo>
                <a:lnTo>
                  <a:pt x="1010222" y="709929"/>
                </a:lnTo>
                <a:lnTo>
                  <a:pt x="1129536" y="709929"/>
                </a:lnTo>
                <a:lnTo>
                  <a:pt x="1086317" y="706119"/>
                </a:lnTo>
                <a:close/>
              </a:path>
              <a:path w="2073909" h="754379">
                <a:moveTo>
                  <a:pt x="335305" y="706119"/>
                </a:moveTo>
                <a:lnTo>
                  <a:pt x="306150" y="706119"/>
                </a:lnTo>
                <a:lnTo>
                  <a:pt x="280680" y="707389"/>
                </a:lnTo>
                <a:lnTo>
                  <a:pt x="267521" y="708659"/>
                </a:lnTo>
                <a:lnTo>
                  <a:pt x="331310" y="708659"/>
                </a:lnTo>
                <a:lnTo>
                  <a:pt x="338286" y="707163"/>
                </a:lnTo>
                <a:lnTo>
                  <a:pt x="335305" y="706119"/>
                </a:lnTo>
                <a:close/>
              </a:path>
              <a:path w="2073909" h="754379">
                <a:moveTo>
                  <a:pt x="821498" y="707389"/>
                </a:moveTo>
                <a:lnTo>
                  <a:pt x="770539" y="707389"/>
                </a:lnTo>
                <a:lnTo>
                  <a:pt x="760747" y="708659"/>
                </a:lnTo>
                <a:lnTo>
                  <a:pt x="838127" y="708659"/>
                </a:lnTo>
                <a:lnTo>
                  <a:pt x="821498" y="707389"/>
                </a:lnTo>
                <a:close/>
              </a:path>
              <a:path w="2073909" h="754379">
                <a:moveTo>
                  <a:pt x="872978" y="706119"/>
                </a:moveTo>
                <a:lnTo>
                  <a:pt x="862719" y="707389"/>
                </a:lnTo>
                <a:lnTo>
                  <a:pt x="851485" y="708659"/>
                </a:lnTo>
                <a:lnTo>
                  <a:pt x="877806" y="708659"/>
                </a:lnTo>
                <a:lnTo>
                  <a:pt x="879292" y="707888"/>
                </a:lnTo>
                <a:lnTo>
                  <a:pt x="872978" y="706119"/>
                </a:lnTo>
                <a:close/>
              </a:path>
              <a:path w="2073909" h="754379">
                <a:moveTo>
                  <a:pt x="1424232" y="706119"/>
                </a:moveTo>
                <a:lnTo>
                  <a:pt x="1401972" y="706119"/>
                </a:lnTo>
                <a:lnTo>
                  <a:pt x="1388578" y="707389"/>
                </a:lnTo>
                <a:lnTo>
                  <a:pt x="1363596" y="708659"/>
                </a:lnTo>
                <a:lnTo>
                  <a:pt x="1422467" y="708659"/>
                </a:lnTo>
                <a:lnTo>
                  <a:pt x="1425289" y="706489"/>
                </a:lnTo>
                <a:lnTo>
                  <a:pt x="1424232" y="706119"/>
                </a:lnTo>
                <a:close/>
              </a:path>
              <a:path w="2073909" h="754379">
                <a:moveTo>
                  <a:pt x="1962657" y="706119"/>
                </a:moveTo>
                <a:lnTo>
                  <a:pt x="1940546" y="708659"/>
                </a:lnTo>
                <a:lnTo>
                  <a:pt x="1967210" y="708659"/>
                </a:lnTo>
                <a:lnTo>
                  <a:pt x="1969402" y="707929"/>
                </a:lnTo>
                <a:lnTo>
                  <a:pt x="1962657" y="706119"/>
                </a:lnTo>
                <a:close/>
              </a:path>
              <a:path w="2073909" h="754379">
                <a:moveTo>
                  <a:pt x="733545" y="706119"/>
                </a:moveTo>
                <a:lnTo>
                  <a:pt x="704255" y="706119"/>
                </a:lnTo>
                <a:lnTo>
                  <a:pt x="689827" y="707389"/>
                </a:lnTo>
                <a:lnTo>
                  <a:pt x="741628" y="707389"/>
                </a:lnTo>
                <a:lnTo>
                  <a:pt x="733545" y="706119"/>
                </a:lnTo>
                <a:close/>
              </a:path>
              <a:path w="2073909" h="754379">
                <a:moveTo>
                  <a:pt x="29546" y="458469"/>
                </a:moveTo>
                <a:lnTo>
                  <a:pt x="16064" y="458469"/>
                </a:lnTo>
                <a:lnTo>
                  <a:pt x="4885" y="464819"/>
                </a:lnTo>
                <a:lnTo>
                  <a:pt x="1308" y="473591"/>
                </a:lnTo>
                <a:lnTo>
                  <a:pt x="3551" y="480059"/>
                </a:lnTo>
                <a:lnTo>
                  <a:pt x="12223" y="486409"/>
                </a:lnTo>
                <a:lnTo>
                  <a:pt x="23455" y="487679"/>
                </a:lnTo>
                <a:lnTo>
                  <a:pt x="34655" y="485139"/>
                </a:lnTo>
                <a:lnTo>
                  <a:pt x="43234" y="476249"/>
                </a:lnTo>
                <a:lnTo>
                  <a:pt x="44834" y="469609"/>
                </a:lnTo>
                <a:lnTo>
                  <a:pt x="41119" y="463549"/>
                </a:lnTo>
                <a:lnTo>
                  <a:pt x="29546" y="458469"/>
                </a:lnTo>
                <a:close/>
              </a:path>
              <a:path w="2073909" h="754379">
                <a:moveTo>
                  <a:pt x="44834" y="469609"/>
                </a:moveTo>
                <a:lnTo>
                  <a:pt x="43234" y="476249"/>
                </a:lnTo>
                <a:lnTo>
                  <a:pt x="34655" y="485139"/>
                </a:lnTo>
                <a:lnTo>
                  <a:pt x="23455" y="487679"/>
                </a:lnTo>
                <a:lnTo>
                  <a:pt x="46487" y="487679"/>
                </a:lnTo>
                <a:lnTo>
                  <a:pt x="46569" y="472439"/>
                </a:lnTo>
                <a:lnTo>
                  <a:pt x="44834" y="469609"/>
                </a:lnTo>
                <a:close/>
              </a:path>
              <a:path w="2073909" h="754379">
                <a:moveTo>
                  <a:pt x="183897" y="328929"/>
                </a:moveTo>
                <a:lnTo>
                  <a:pt x="157846" y="328929"/>
                </a:lnTo>
                <a:lnTo>
                  <a:pt x="144184" y="330199"/>
                </a:lnTo>
                <a:lnTo>
                  <a:pt x="130630" y="330199"/>
                </a:lnTo>
                <a:lnTo>
                  <a:pt x="105445" y="331469"/>
                </a:lnTo>
                <a:lnTo>
                  <a:pt x="94613" y="331469"/>
                </a:lnTo>
                <a:lnTo>
                  <a:pt x="83740" y="332739"/>
                </a:lnTo>
                <a:lnTo>
                  <a:pt x="44890" y="342899"/>
                </a:lnTo>
                <a:lnTo>
                  <a:pt x="11299" y="380999"/>
                </a:lnTo>
                <a:lnTo>
                  <a:pt x="4804" y="431799"/>
                </a:lnTo>
                <a:lnTo>
                  <a:pt x="3123" y="444499"/>
                </a:lnTo>
                <a:lnTo>
                  <a:pt x="1045" y="457199"/>
                </a:lnTo>
                <a:lnTo>
                  <a:pt x="28" y="469899"/>
                </a:lnTo>
                <a:lnTo>
                  <a:pt x="1308" y="473591"/>
                </a:lnTo>
                <a:lnTo>
                  <a:pt x="4885" y="464819"/>
                </a:lnTo>
                <a:lnTo>
                  <a:pt x="16064" y="458469"/>
                </a:lnTo>
                <a:lnTo>
                  <a:pt x="46183" y="458469"/>
                </a:lnTo>
                <a:lnTo>
                  <a:pt x="45489" y="452119"/>
                </a:lnTo>
                <a:lnTo>
                  <a:pt x="44307" y="441959"/>
                </a:lnTo>
                <a:lnTo>
                  <a:pt x="44033" y="427989"/>
                </a:lnTo>
                <a:lnTo>
                  <a:pt x="55341" y="389889"/>
                </a:lnTo>
                <a:lnTo>
                  <a:pt x="71022" y="377189"/>
                </a:lnTo>
                <a:lnTo>
                  <a:pt x="87695" y="377189"/>
                </a:lnTo>
                <a:lnTo>
                  <a:pt x="107373" y="375919"/>
                </a:lnTo>
                <a:lnTo>
                  <a:pt x="160185" y="375919"/>
                </a:lnTo>
                <a:lnTo>
                  <a:pt x="174474" y="374649"/>
                </a:lnTo>
                <a:lnTo>
                  <a:pt x="185316" y="372109"/>
                </a:lnTo>
                <a:lnTo>
                  <a:pt x="192311" y="370839"/>
                </a:lnTo>
                <a:lnTo>
                  <a:pt x="198012" y="369569"/>
                </a:lnTo>
                <a:lnTo>
                  <a:pt x="207975" y="368299"/>
                </a:lnTo>
                <a:lnTo>
                  <a:pt x="221989" y="368299"/>
                </a:lnTo>
                <a:lnTo>
                  <a:pt x="239838" y="367029"/>
                </a:lnTo>
                <a:lnTo>
                  <a:pt x="462220" y="367029"/>
                </a:lnTo>
                <a:lnTo>
                  <a:pt x="460221" y="364489"/>
                </a:lnTo>
                <a:lnTo>
                  <a:pt x="457501" y="353059"/>
                </a:lnTo>
                <a:lnTo>
                  <a:pt x="459448" y="341629"/>
                </a:lnTo>
                <a:lnTo>
                  <a:pt x="463449" y="336549"/>
                </a:lnTo>
                <a:lnTo>
                  <a:pt x="249025" y="336549"/>
                </a:lnTo>
                <a:lnTo>
                  <a:pt x="237102" y="335279"/>
                </a:lnTo>
                <a:lnTo>
                  <a:pt x="183897" y="328929"/>
                </a:lnTo>
                <a:close/>
              </a:path>
              <a:path w="2073909" h="754379">
                <a:moveTo>
                  <a:pt x="46183" y="458469"/>
                </a:moveTo>
                <a:lnTo>
                  <a:pt x="29546" y="458469"/>
                </a:lnTo>
                <a:lnTo>
                  <a:pt x="41119" y="463549"/>
                </a:lnTo>
                <a:lnTo>
                  <a:pt x="44834" y="469609"/>
                </a:lnTo>
                <a:lnTo>
                  <a:pt x="46600" y="462279"/>
                </a:lnTo>
                <a:lnTo>
                  <a:pt x="46183" y="458469"/>
                </a:lnTo>
                <a:close/>
              </a:path>
              <a:path w="2073909" h="754379">
                <a:moveTo>
                  <a:pt x="1082631" y="318871"/>
                </a:moveTo>
                <a:lnTo>
                  <a:pt x="1076031" y="320039"/>
                </a:lnTo>
                <a:lnTo>
                  <a:pt x="1069268" y="322579"/>
                </a:lnTo>
                <a:lnTo>
                  <a:pt x="1061515" y="325119"/>
                </a:lnTo>
                <a:lnTo>
                  <a:pt x="1051370" y="327659"/>
                </a:lnTo>
                <a:lnTo>
                  <a:pt x="1037433" y="328929"/>
                </a:lnTo>
                <a:lnTo>
                  <a:pt x="1018300" y="330199"/>
                </a:lnTo>
                <a:lnTo>
                  <a:pt x="1017655" y="330498"/>
                </a:lnTo>
                <a:lnTo>
                  <a:pt x="1028033" y="335279"/>
                </a:lnTo>
                <a:lnTo>
                  <a:pt x="1033712" y="345439"/>
                </a:lnTo>
                <a:lnTo>
                  <a:pt x="1034141" y="359409"/>
                </a:lnTo>
                <a:lnTo>
                  <a:pt x="1029416" y="370839"/>
                </a:lnTo>
                <a:lnTo>
                  <a:pt x="1023822" y="373745"/>
                </a:lnTo>
                <a:lnTo>
                  <a:pt x="1038375" y="377189"/>
                </a:lnTo>
                <a:lnTo>
                  <a:pt x="1080784" y="386079"/>
                </a:lnTo>
                <a:lnTo>
                  <a:pt x="1087283" y="388619"/>
                </a:lnTo>
                <a:lnTo>
                  <a:pt x="1094803" y="389889"/>
                </a:lnTo>
                <a:lnTo>
                  <a:pt x="1104672" y="389889"/>
                </a:lnTo>
                <a:lnTo>
                  <a:pt x="1111617" y="388571"/>
                </a:lnTo>
                <a:lnTo>
                  <a:pt x="1097706" y="384809"/>
                </a:lnTo>
                <a:lnTo>
                  <a:pt x="1088463" y="375919"/>
                </a:lnTo>
                <a:lnTo>
                  <a:pt x="1083594" y="363219"/>
                </a:lnTo>
                <a:lnTo>
                  <a:pt x="1084404" y="345439"/>
                </a:lnTo>
                <a:lnTo>
                  <a:pt x="1077005" y="345439"/>
                </a:lnTo>
                <a:lnTo>
                  <a:pt x="1077162" y="340359"/>
                </a:lnTo>
                <a:lnTo>
                  <a:pt x="1077911" y="335279"/>
                </a:lnTo>
                <a:lnTo>
                  <a:pt x="1079224" y="330199"/>
                </a:lnTo>
                <a:lnTo>
                  <a:pt x="1082631" y="318871"/>
                </a:lnTo>
                <a:close/>
              </a:path>
              <a:path w="2073909" h="754379">
                <a:moveTo>
                  <a:pt x="1256769" y="381108"/>
                </a:moveTo>
                <a:lnTo>
                  <a:pt x="1266576" y="388619"/>
                </a:lnTo>
                <a:lnTo>
                  <a:pt x="1271139" y="389889"/>
                </a:lnTo>
                <a:lnTo>
                  <a:pt x="1287444" y="389889"/>
                </a:lnTo>
                <a:lnTo>
                  <a:pt x="1296804" y="388619"/>
                </a:lnTo>
                <a:lnTo>
                  <a:pt x="1304121" y="387349"/>
                </a:lnTo>
                <a:lnTo>
                  <a:pt x="1310854" y="383539"/>
                </a:lnTo>
                <a:lnTo>
                  <a:pt x="1314657" y="382269"/>
                </a:lnTo>
                <a:lnTo>
                  <a:pt x="1261948" y="382269"/>
                </a:lnTo>
                <a:lnTo>
                  <a:pt x="1256769" y="381108"/>
                </a:lnTo>
                <a:close/>
              </a:path>
              <a:path w="2073909" h="754379">
                <a:moveTo>
                  <a:pt x="1111937" y="388511"/>
                </a:moveTo>
                <a:lnTo>
                  <a:pt x="1111617" y="388571"/>
                </a:lnTo>
                <a:lnTo>
                  <a:pt x="1111795" y="388619"/>
                </a:lnTo>
                <a:lnTo>
                  <a:pt x="1111937" y="388511"/>
                </a:lnTo>
                <a:close/>
              </a:path>
              <a:path w="2073909" h="754379">
                <a:moveTo>
                  <a:pt x="1117015" y="318769"/>
                </a:moveTo>
                <a:lnTo>
                  <a:pt x="1107166" y="318769"/>
                </a:lnTo>
                <a:lnTo>
                  <a:pt x="1087715" y="335970"/>
                </a:lnTo>
                <a:lnTo>
                  <a:pt x="1084404" y="345439"/>
                </a:lnTo>
                <a:lnTo>
                  <a:pt x="1083594" y="363219"/>
                </a:lnTo>
                <a:lnTo>
                  <a:pt x="1088463" y="375919"/>
                </a:lnTo>
                <a:lnTo>
                  <a:pt x="1097706" y="384809"/>
                </a:lnTo>
                <a:lnTo>
                  <a:pt x="1111617" y="388571"/>
                </a:lnTo>
                <a:lnTo>
                  <a:pt x="1111937" y="388511"/>
                </a:lnTo>
                <a:lnTo>
                  <a:pt x="1138120" y="368455"/>
                </a:lnTo>
                <a:lnTo>
                  <a:pt x="1141873" y="358139"/>
                </a:lnTo>
                <a:lnTo>
                  <a:pt x="1142375" y="344169"/>
                </a:lnTo>
                <a:lnTo>
                  <a:pt x="1136476" y="328929"/>
                </a:lnTo>
                <a:lnTo>
                  <a:pt x="1125796" y="321309"/>
                </a:lnTo>
                <a:lnTo>
                  <a:pt x="1117015" y="318769"/>
                </a:lnTo>
                <a:close/>
              </a:path>
              <a:path w="2073909" h="754379">
                <a:moveTo>
                  <a:pt x="1138120" y="368455"/>
                </a:moveTo>
                <a:lnTo>
                  <a:pt x="1111937" y="388511"/>
                </a:lnTo>
                <a:lnTo>
                  <a:pt x="1118055" y="387349"/>
                </a:lnTo>
                <a:lnTo>
                  <a:pt x="1129114" y="380999"/>
                </a:lnTo>
                <a:lnTo>
                  <a:pt x="1137253" y="370839"/>
                </a:lnTo>
                <a:lnTo>
                  <a:pt x="1138120" y="368455"/>
                </a:lnTo>
                <a:close/>
              </a:path>
              <a:path w="2073909" h="754379">
                <a:moveTo>
                  <a:pt x="1278355" y="325119"/>
                </a:moveTo>
                <a:lnTo>
                  <a:pt x="1265498" y="325119"/>
                </a:lnTo>
                <a:lnTo>
                  <a:pt x="1249079" y="328929"/>
                </a:lnTo>
                <a:lnTo>
                  <a:pt x="1238842" y="336549"/>
                </a:lnTo>
                <a:lnTo>
                  <a:pt x="1233055" y="346709"/>
                </a:lnTo>
                <a:lnTo>
                  <a:pt x="1231837" y="360989"/>
                </a:lnTo>
                <a:lnTo>
                  <a:pt x="1232496" y="362517"/>
                </a:lnTo>
                <a:lnTo>
                  <a:pt x="1256769" y="381108"/>
                </a:lnTo>
                <a:lnTo>
                  <a:pt x="1261948" y="382269"/>
                </a:lnTo>
                <a:lnTo>
                  <a:pt x="1274940" y="382269"/>
                </a:lnTo>
                <a:lnTo>
                  <a:pt x="1289365" y="377189"/>
                </a:lnTo>
                <a:lnTo>
                  <a:pt x="1298178" y="368299"/>
                </a:lnTo>
                <a:lnTo>
                  <a:pt x="1301703" y="356869"/>
                </a:lnTo>
                <a:lnTo>
                  <a:pt x="1301562" y="344169"/>
                </a:lnTo>
                <a:lnTo>
                  <a:pt x="1300104" y="336549"/>
                </a:lnTo>
                <a:lnTo>
                  <a:pt x="1296023" y="336549"/>
                </a:lnTo>
                <a:lnTo>
                  <a:pt x="1278355" y="325119"/>
                </a:lnTo>
                <a:close/>
              </a:path>
              <a:path w="2073909" h="754379">
                <a:moveTo>
                  <a:pt x="1294107" y="317577"/>
                </a:moveTo>
                <a:lnTo>
                  <a:pt x="1296271" y="322579"/>
                </a:lnTo>
                <a:lnTo>
                  <a:pt x="1299243" y="331469"/>
                </a:lnTo>
                <a:lnTo>
                  <a:pt x="1299375" y="332739"/>
                </a:lnTo>
                <a:lnTo>
                  <a:pt x="1301562" y="344169"/>
                </a:lnTo>
                <a:lnTo>
                  <a:pt x="1301703" y="356869"/>
                </a:lnTo>
                <a:lnTo>
                  <a:pt x="1298178" y="368299"/>
                </a:lnTo>
                <a:lnTo>
                  <a:pt x="1289365" y="377189"/>
                </a:lnTo>
                <a:lnTo>
                  <a:pt x="1274940" y="382269"/>
                </a:lnTo>
                <a:lnTo>
                  <a:pt x="1314657" y="382269"/>
                </a:lnTo>
                <a:lnTo>
                  <a:pt x="1318460" y="380999"/>
                </a:lnTo>
                <a:lnTo>
                  <a:pt x="1328396" y="378459"/>
                </a:lnTo>
                <a:lnTo>
                  <a:pt x="1342121" y="375919"/>
                </a:lnTo>
                <a:lnTo>
                  <a:pt x="1355650" y="375014"/>
                </a:lnTo>
                <a:lnTo>
                  <a:pt x="1350982" y="373379"/>
                </a:lnTo>
                <a:lnTo>
                  <a:pt x="1343986" y="364489"/>
                </a:lnTo>
                <a:lnTo>
                  <a:pt x="1341265" y="353059"/>
                </a:lnTo>
                <a:lnTo>
                  <a:pt x="1343211" y="341629"/>
                </a:lnTo>
                <a:lnTo>
                  <a:pt x="1350214" y="332739"/>
                </a:lnTo>
                <a:lnTo>
                  <a:pt x="1361391" y="332739"/>
                </a:lnTo>
                <a:lnTo>
                  <a:pt x="1353606" y="330199"/>
                </a:lnTo>
                <a:lnTo>
                  <a:pt x="1334646" y="328929"/>
                </a:lnTo>
                <a:lnTo>
                  <a:pt x="1321244" y="326389"/>
                </a:lnTo>
                <a:lnTo>
                  <a:pt x="1311346" y="322579"/>
                </a:lnTo>
                <a:lnTo>
                  <a:pt x="1302894" y="320039"/>
                </a:lnTo>
                <a:lnTo>
                  <a:pt x="1294107" y="317577"/>
                </a:lnTo>
                <a:close/>
              </a:path>
              <a:path w="2073909" h="754379">
                <a:moveTo>
                  <a:pt x="1232496" y="362517"/>
                </a:moveTo>
                <a:lnTo>
                  <a:pt x="1233895" y="365759"/>
                </a:lnTo>
                <a:lnTo>
                  <a:pt x="1241191" y="373379"/>
                </a:lnTo>
                <a:lnTo>
                  <a:pt x="1250620" y="379729"/>
                </a:lnTo>
                <a:lnTo>
                  <a:pt x="1256769" y="381108"/>
                </a:lnTo>
                <a:lnTo>
                  <a:pt x="1232496" y="362517"/>
                </a:lnTo>
                <a:close/>
              </a:path>
              <a:path w="2073909" h="754379">
                <a:moveTo>
                  <a:pt x="465218" y="370839"/>
                </a:moveTo>
                <a:lnTo>
                  <a:pt x="388728" y="370839"/>
                </a:lnTo>
                <a:lnTo>
                  <a:pt x="399182" y="372109"/>
                </a:lnTo>
                <a:lnTo>
                  <a:pt x="412170" y="373379"/>
                </a:lnTo>
                <a:lnTo>
                  <a:pt x="441907" y="375919"/>
                </a:lnTo>
                <a:lnTo>
                  <a:pt x="456735" y="375919"/>
                </a:lnTo>
                <a:lnTo>
                  <a:pt x="470254" y="377189"/>
                </a:lnTo>
                <a:lnTo>
                  <a:pt x="472892" y="375919"/>
                </a:lnTo>
                <a:lnTo>
                  <a:pt x="473686" y="375645"/>
                </a:lnTo>
                <a:lnTo>
                  <a:pt x="467217" y="373379"/>
                </a:lnTo>
                <a:lnTo>
                  <a:pt x="465218" y="370839"/>
                </a:lnTo>
                <a:close/>
              </a:path>
              <a:path w="2073909" h="754379">
                <a:moveTo>
                  <a:pt x="552758" y="332739"/>
                </a:moveTo>
                <a:lnTo>
                  <a:pt x="475770" y="332739"/>
                </a:lnTo>
                <a:lnTo>
                  <a:pt x="480288" y="334009"/>
                </a:lnTo>
                <a:lnTo>
                  <a:pt x="488634" y="341629"/>
                </a:lnTo>
                <a:lnTo>
                  <a:pt x="491921" y="351789"/>
                </a:lnTo>
                <a:lnTo>
                  <a:pt x="490295" y="363219"/>
                </a:lnTo>
                <a:lnTo>
                  <a:pt x="483903" y="372109"/>
                </a:lnTo>
                <a:lnTo>
                  <a:pt x="473686" y="375645"/>
                </a:lnTo>
                <a:lnTo>
                  <a:pt x="478099" y="377189"/>
                </a:lnTo>
                <a:lnTo>
                  <a:pt x="486776" y="377189"/>
                </a:lnTo>
                <a:lnTo>
                  <a:pt x="500359" y="375919"/>
                </a:lnTo>
                <a:lnTo>
                  <a:pt x="513752" y="375919"/>
                </a:lnTo>
                <a:lnTo>
                  <a:pt x="538735" y="374649"/>
                </a:lnTo>
                <a:lnTo>
                  <a:pt x="598506" y="374649"/>
                </a:lnTo>
                <a:lnTo>
                  <a:pt x="606918" y="372109"/>
                </a:lnTo>
                <a:lnTo>
                  <a:pt x="618116" y="370839"/>
                </a:lnTo>
                <a:lnTo>
                  <a:pt x="645539" y="368299"/>
                </a:lnTo>
                <a:lnTo>
                  <a:pt x="1015262" y="368299"/>
                </a:lnTo>
                <a:lnTo>
                  <a:pt x="1011753" y="365759"/>
                </a:lnTo>
                <a:lnTo>
                  <a:pt x="1006444" y="354329"/>
                </a:lnTo>
                <a:lnTo>
                  <a:pt x="1006000" y="342899"/>
                </a:lnTo>
                <a:lnTo>
                  <a:pt x="1009489" y="335279"/>
                </a:lnTo>
                <a:lnTo>
                  <a:pt x="904322" y="335279"/>
                </a:lnTo>
                <a:lnTo>
                  <a:pt x="893507" y="334009"/>
                </a:lnTo>
                <a:lnTo>
                  <a:pt x="563910" y="334009"/>
                </a:lnTo>
                <a:lnTo>
                  <a:pt x="552758" y="332739"/>
                </a:lnTo>
                <a:close/>
              </a:path>
              <a:path w="2073909" h="754379">
                <a:moveTo>
                  <a:pt x="1436522" y="332739"/>
                </a:moveTo>
                <a:lnTo>
                  <a:pt x="1361391" y="332739"/>
                </a:lnTo>
                <a:lnTo>
                  <a:pt x="1365284" y="334009"/>
                </a:lnTo>
                <a:lnTo>
                  <a:pt x="1371327" y="344169"/>
                </a:lnTo>
                <a:lnTo>
                  <a:pt x="1372280" y="355599"/>
                </a:lnTo>
                <a:lnTo>
                  <a:pt x="1368687" y="368299"/>
                </a:lnTo>
                <a:lnTo>
                  <a:pt x="1361091" y="374649"/>
                </a:lnTo>
                <a:lnTo>
                  <a:pt x="1355650" y="375014"/>
                </a:lnTo>
                <a:lnTo>
                  <a:pt x="1361864" y="377189"/>
                </a:lnTo>
                <a:lnTo>
                  <a:pt x="1370539" y="377189"/>
                </a:lnTo>
                <a:lnTo>
                  <a:pt x="1384122" y="375919"/>
                </a:lnTo>
                <a:lnTo>
                  <a:pt x="1397516" y="375919"/>
                </a:lnTo>
                <a:lnTo>
                  <a:pt x="1422498" y="374649"/>
                </a:lnTo>
                <a:lnTo>
                  <a:pt x="1482270" y="374649"/>
                </a:lnTo>
                <a:lnTo>
                  <a:pt x="1490682" y="372109"/>
                </a:lnTo>
                <a:lnTo>
                  <a:pt x="1501880" y="370839"/>
                </a:lnTo>
                <a:lnTo>
                  <a:pt x="1529303" y="368299"/>
                </a:lnTo>
                <a:lnTo>
                  <a:pt x="1893696" y="368299"/>
                </a:lnTo>
                <a:lnTo>
                  <a:pt x="1890532" y="364489"/>
                </a:lnTo>
                <a:lnTo>
                  <a:pt x="1888299" y="351789"/>
                </a:lnTo>
                <a:lnTo>
                  <a:pt x="1890880" y="340359"/>
                </a:lnTo>
                <a:lnTo>
                  <a:pt x="1895586" y="335279"/>
                </a:lnTo>
                <a:lnTo>
                  <a:pt x="1788087" y="335279"/>
                </a:lnTo>
                <a:lnTo>
                  <a:pt x="1777272" y="334009"/>
                </a:lnTo>
                <a:lnTo>
                  <a:pt x="1447674" y="334009"/>
                </a:lnTo>
                <a:lnTo>
                  <a:pt x="1436522" y="332739"/>
                </a:lnTo>
                <a:close/>
              </a:path>
              <a:path w="2073909" h="754379">
                <a:moveTo>
                  <a:pt x="1913423" y="331469"/>
                </a:moveTo>
                <a:lnTo>
                  <a:pt x="1905023" y="332158"/>
                </a:lnTo>
                <a:lnTo>
                  <a:pt x="1911797" y="335279"/>
                </a:lnTo>
                <a:lnTo>
                  <a:pt x="1917476" y="345439"/>
                </a:lnTo>
                <a:lnTo>
                  <a:pt x="1917905" y="359409"/>
                </a:lnTo>
                <a:lnTo>
                  <a:pt x="1913180" y="370839"/>
                </a:lnTo>
                <a:lnTo>
                  <a:pt x="1904522" y="375335"/>
                </a:lnTo>
                <a:lnTo>
                  <a:pt x="1910785" y="377189"/>
                </a:lnTo>
                <a:lnTo>
                  <a:pt x="1932715" y="374649"/>
                </a:lnTo>
                <a:lnTo>
                  <a:pt x="1945646" y="373379"/>
                </a:lnTo>
                <a:lnTo>
                  <a:pt x="2056061" y="373379"/>
                </a:lnTo>
                <a:lnTo>
                  <a:pt x="2054278" y="370839"/>
                </a:lnTo>
                <a:lnTo>
                  <a:pt x="2023390" y="344169"/>
                </a:lnTo>
                <a:lnTo>
                  <a:pt x="2002289" y="335279"/>
                </a:lnTo>
                <a:lnTo>
                  <a:pt x="1948500" y="335279"/>
                </a:lnTo>
                <a:lnTo>
                  <a:pt x="1926310" y="332739"/>
                </a:lnTo>
                <a:lnTo>
                  <a:pt x="1913423" y="331469"/>
                </a:lnTo>
                <a:close/>
              </a:path>
              <a:path w="2073909" h="754379">
                <a:moveTo>
                  <a:pt x="598506" y="374649"/>
                </a:moveTo>
                <a:lnTo>
                  <a:pt x="566692" y="374649"/>
                </a:lnTo>
                <a:lnTo>
                  <a:pt x="579103" y="375919"/>
                </a:lnTo>
                <a:lnTo>
                  <a:pt x="589016" y="375919"/>
                </a:lnTo>
                <a:lnTo>
                  <a:pt x="598506" y="374649"/>
                </a:lnTo>
                <a:close/>
              </a:path>
              <a:path w="2073909" h="754379">
                <a:moveTo>
                  <a:pt x="1015262" y="368299"/>
                </a:moveTo>
                <a:lnTo>
                  <a:pt x="660097" y="368299"/>
                </a:lnTo>
                <a:lnTo>
                  <a:pt x="674108" y="369569"/>
                </a:lnTo>
                <a:lnTo>
                  <a:pt x="686353" y="370839"/>
                </a:lnTo>
                <a:lnTo>
                  <a:pt x="748232" y="370839"/>
                </a:lnTo>
                <a:lnTo>
                  <a:pt x="759594" y="372109"/>
                </a:lnTo>
                <a:lnTo>
                  <a:pt x="772796" y="372109"/>
                </a:lnTo>
                <a:lnTo>
                  <a:pt x="816014" y="375919"/>
                </a:lnTo>
                <a:lnTo>
                  <a:pt x="841011" y="375919"/>
                </a:lnTo>
                <a:lnTo>
                  <a:pt x="854120" y="374649"/>
                </a:lnTo>
                <a:lnTo>
                  <a:pt x="867215" y="374649"/>
                </a:lnTo>
                <a:lnTo>
                  <a:pt x="879983" y="373379"/>
                </a:lnTo>
                <a:lnTo>
                  <a:pt x="1022280" y="373379"/>
                </a:lnTo>
                <a:lnTo>
                  <a:pt x="1015262" y="368299"/>
                </a:lnTo>
                <a:close/>
              </a:path>
              <a:path w="2073909" h="754379">
                <a:moveTo>
                  <a:pt x="1022280" y="373379"/>
                </a:moveTo>
                <a:lnTo>
                  <a:pt x="927388" y="373379"/>
                </a:lnTo>
                <a:lnTo>
                  <a:pt x="940433" y="374649"/>
                </a:lnTo>
                <a:lnTo>
                  <a:pt x="968932" y="374649"/>
                </a:lnTo>
                <a:lnTo>
                  <a:pt x="981341" y="375919"/>
                </a:lnTo>
                <a:lnTo>
                  <a:pt x="1019634" y="375919"/>
                </a:lnTo>
                <a:lnTo>
                  <a:pt x="1023822" y="373745"/>
                </a:lnTo>
                <a:lnTo>
                  <a:pt x="1022280" y="373379"/>
                </a:lnTo>
                <a:close/>
              </a:path>
              <a:path w="2073909" h="754379">
                <a:moveTo>
                  <a:pt x="1482270" y="374649"/>
                </a:moveTo>
                <a:lnTo>
                  <a:pt x="1450455" y="374649"/>
                </a:lnTo>
                <a:lnTo>
                  <a:pt x="1462867" y="375919"/>
                </a:lnTo>
                <a:lnTo>
                  <a:pt x="1472780" y="375919"/>
                </a:lnTo>
                <a:lnTo>
                  <a:pt x="1482270" y="374649"/>
                </a:lnTo>
                <a:close/>
              </a:path>
              <a:path w="2073909" h="754379">
                <a:moveTo>
                  <a:pt x="1893696" y="368299"/>
                </a:moveTo>
                <a:lnTo>
                  <a:pt x="1543861" y="368299"/>
                </a:lnTo>
                <a:lnTo>
                  <a:pt x="1557872" y="369569"/>
                </a:lnTo>
                <a:lnTo>
                  <a:pt x="1570117" y="370839"/>
                </a:lnTo>
                <a:lnTo>
                  <a:pt x="1631996" y="370839"/>
                </a:lnTo>
                <a:lnTo>
                  <a:pt x="1643358" y="372109"/>
                </a:lnTo>
                <a:lnTo>
                  <a:pt x="1656560" y="372109"/>
                </a:lnTo>
                <a:lnTo>
                  <a:pt x="1699778" y="375919"/>
                </a:lnTo>
                <a:lnTo>
                  <a:pt x="1724776" y="375919"/>
                </a:lnTo>
                <a:lnTo>
                  <a:pt x="1737884" y="374649"/>
                </a:lnTo>
                <a:lnTo>
                  <a:pt x="1750979" y="374649"/>
                </a:lnTo>
                <a:lnTo>
                  <a:pt x="1763747" y="373379"/>
                </a:lnTo>
                <a:lnTo>
                  <a:pt x="1897915" y="373379"/>
                </a:lnTo>
                <a:lnTo>
                  <a:pt x="1893696" y="368299"/>
                </a:lnTo>
                <a:close/>
              </a:path>
              <a:path w="2073909" h="754379">
                <a:moveTo>
                  <a:pt x="1897915" y="373379"/>
                </a:moveTo>
                <a:lnTo>
                  <a:pt x="1811151" y="373379"/>
                </a:lnTo>
                <a:lnTo>
                  <a:pt x="1824196" y="374649"/>
                </a:lnTo>
                <a:lnTo>
                  <a:pt x="1852695" y="374649"/>
                </a:lnTo>
                <a:lnTo>
                  <a:pt x="1865104" y="375919"/>
                </a:lnTo>
                <a:lnTo>
                  <a:pt x="1903397" y="375919"/>
                </a:lnTo>
                <a:lnTo>
                  <a:pt x="1904522" y="375335"/>
                </a:lnTo>
                <a:lnTo>
                  <a:pt x="1897915" y="373379"/>
                </a:lnTo>
                <a:close/>
              </a:path>
              <a:path w="2073909" h="754379">
                <a:moveTo>
                  <a:pt x="466735" y="330199"/>
                </a:moveTo>
                <a:lnTo>
                  <a:pt x="456381" y="330199"/>
                </a:lnTo>
                <a:lnTo>
                  <a:pt x="444414" y="331469"/>
                </a:lnTo>
                <a:lnTo>
                  <a:pt x="417312" y="331469"/>
                </a:lnTo>
                <a:lnTo>
                  <a:pt x="403015" y="332739"/>
                </a:lnTo>
                <a:lnTo>
                  <a:pt x="466450" y="332739"/>
                </a:lnTo>
                <a:lnTo>
                  <a:pt x="459448" y="341629"/>
                </a:lnTo>
                <a:lnTo>
                  <a:pt x="457501" y="353059"/>
                </a:lnTo>
                <a:lnTo>
                  <a:pt x="460221" y="364489"/>
                </a:lnTo>
                <a:lnTo>
                  <a:pt x="467217" y="373379"/>
                </a:lnTo>
                <a:lnTo>
                  <a:pt x="473686" y="375645"/>
                </a:lnTo>
                <a:lnTo>
                  <a:pt x="483903" y="372109"/>
                </a:lnTo>
                <a:lnTo>
                  <a:pt x="490295" y="363219"/>
                </a:lnTo>
                <a:lnTo>
                  <a:pt x="491921" y="351789"/>
                </a:lnTo>
                <a:lnTo>
                  <a:pt x="488634" y="341629"/>
                </a:lnTo>
                <a:lnTo>
                  <a:pt x="480288" y="334009"/>
                </a:lnTo>
                <a:lnTo>
                  <a:pt x="466735" y="330199"/>
                </a:lnTo>
                <a:close/>
              </a:path>
              <a:path w="2073909" h="754379">
                <a:moveTo>
                  <a:pt x="1905023" y="332158"/>
                </a:moveTo>
                <a:lnTo>
                  <a:pt x="1897939" y="332739"/>
                </a:lnTo>
                <a:lnTo>
                  <a:pt x="1890880" y="340359"/>
                </a:lnTo>
                <a:lnTo>
                  <a:pt x="1888299" y="351789"/>
                </a:lnTo>
                <a:lnTo>
                  <a:pt x="1890532" y="364489"/>
                </a:lnTo>
                <a:lnTo>
                  <a:pt x="1897915" y="373379"/>
                </a:lnTo>
                <a:lnTo>
                  <a:pt x="1904522" y="375335"/>
                </a:lnTo>
                <a:lnTo>
                  <a:pt x="1913180" y="370839"/>
                </a:lnTo>
                <a:lnTo>
                  <a:pt x="1917905" y="359409"/>
                </a:lnTo>
                <a:lnTo>
                  <a:pt x="1917476" y="345439"/>
                </a:lnTo>
                <a:lnTo>
                  <a:pt x="1911797" y="335279"/>
                </a:lnTo>
                <a:lnTo>
                  <a:pt x="1905023" y="332158"/>
                </a:lnTo>
                <a:close/>
              </a:path>
              <a:path w="2073909" h="754379">
                <a:moveTo>
                  <a:pt x="1361391" y="332739"/>
                </a:moveTo>
                <a:lnTo>
                  <a:pt x="1350214" y="332739"/>
                </a:lnTo>
                <a:lnTo>
                  <a:pt x="1343211" y="341629"/>
                </a:lnTo>
                <a:lnTo>
                  <a:pt x="1341265" y="353059"/>
                </a:lnTo>
                <a:lnTo>
                  <a:pt x="1343986" y="364489"/>
                </a:lnTo>
                <a:lnTo>
                  <a:pt x="1350982" y="373379"/>
                </a:lnTo>
                <a:lnTo>
                  <a:pt x="1355650" y="375014"/>
                </a:lnTo>
                <a:lnTo>
                  <a:pt x="1361091" y="374649"/>
                </a:lnTo>
                <a:lnTo>
                  <a:pt x="1368687" y="368299"/>
                </a:lnTo>
                <a:lnTo>
                  <a:pt x="1372280" y="355599"/>
                </a:lnTo>
                <a:lnTo>
                  <a:pt x="1371327" y="344169"/>
                </a:lnTo>
                <a:lnTo>
                  <a:pt x="1365284" y="334009"/>
                </a:lnTo>
                <a:lnTo>
                  <a:pt x="1361391" y="332739"/>
                </a:lnTo>
                <a:close/>
              </a:path>
              <a:path w="2073909" h="754379">
                <a:moveTo>
                  <a:pt x="1017655" y="330498"/>
                </a:moveTo>
                <a:lnTo>
                  <a:pt x="1010070" y="334009"/>
                </a:lnTo>
                <a:lnTo>
                  <a:pt x="1006000" y="342899"/>
                </a:lnTo>
                <a:lnTo>
                  <a:pt x="1006444" y="354329"/>
                </a:lnTo>
                <a:lnTo>
                  <a:pt x="1011753" y="365759"/>
                </a:lnTo>
                <a:lnTo>
                  <a:pt x="1022280" y="373379"/>
                </a:lnTo>
                <a:lnTo>
                  <a:pt x="1023822" y="373745"/>
                </a:lnTo>
                <a:lnTo>
                  <a:pt x="1029416" y="370839"/>
                </a:lnTo>
                <a:lnTo>
                  <a:pt x="1034141" y="359409"/>
                </a:lnTo>
                <a:lnTo>
                  <a:pt x="1033712" y="345439"/>
                </a:lnTo>
                <a:lnTo>
                  <a:pt x="1028033" y="335279"/>
                </a:lnTo>
                <a:lnTo>
                  <a:pt x="1017655" y="330498"/>
                </a:lnTo>
                <a:close/>
              </a:path>
              <a:path w="2073909" h="754379">
                <a:moveTo>
                  <a:pt x="462220" y="367029"/>
                </a:moveTo>
                <a:lnTo>
                  <a:pt x="261309" y="367029"/>
                </a:lnTo>
                <a:lnTo>
                  <a:pt x="275677" y="368299"/>
                </a:lnTo>
                <a:lnTo>
                  <a:pt x="287091" y="369569"/>
                </a:lnTo>
                <a:lnTo>
                  <a:pt x="297536" y="370839"/>
                </a:lnTo>
                <a:lnTo>
                  <a:pt x="309000" y="372109"/>
                </a:lnTo>
                <a:lnTo>
                  <a:pt x="323469" y="373379"/>
                </a:lnTo>
                <a:lnTo>
                  <a:pt x="336517" y="373379"/>
                </a:lnTo>
                <a:lnTo>
                  <a:pt x="364906" y="370839"/>
                </a:lnTo>
                <a:lnTo>
                  <a:pt x="465218" y="370839"/>
                </a:lnTo>
                <a:lnTo>
                  <a:pt x="462220" y="367029"/>
                </a:lnTo>
                <a:close/>
              </a:path>
              <a:path w="2073909" h="754379">
                <a:moveTo>
                  <a:pt x="1151802" y="316229"/>
                </a:moveTo>
                <a:lnTo>
                  <a:pt x="1099255" y="316229"/>
                </a:lnTo>
                <a:lnTo>
                  <a:pt x="1112625" y="317499"/>
                </a:lnTo>
                <a:lnTo>
                  <a:pt x="1125796" y="321309"/>
                </a:lnTo>
                <a:lnTo>
                  <a:pt x="1136476" y="328929"/>
                </a:lnTo>
                <a:lnTo>
                  <a:pt x="1142375" y="344169"/>
                </a:lnTo>
                <a:lnTo>
                  <a:pt x="1141873" y="358139"/>
                </a:lnTo>
                <a:lnTo>
                  <a:pt x="1138120" y="368455"/>
                </a:lnTo>
                <a:lnTo>
                  <a:pt x="1146614" y="361949"/>
                </a:lnTo>
                <a:lnTo>
                  <a:pt x="1148479" y="358139"/>
                </a:lnTo>
                <a:lnTo>
                  <a:pt x="1150080" y="353059"/>
                </a:lnTo>
                <a:lnTo>
                  <a:pt x="1151438" y="346709"/>
                </a:lnTo>
                <a:lnTo>
                  <a:pt x="1151749" y="345439"/>
                </a:lnTo>
                <a:lnTo>
                  <a:pt x="1153285" y="335970"/>
                </a:lnTo>
                <a:lnTo>
                  <a:pt x="1153267" y="326389"/>
                </a:lnTo>
                <a:lnTo>
                  <a:pt x="1152195" y="318769"/>
                </a:lnTo>
                <a:lnTo>
                  <a:pt x="1151802" y="316229"/>
                </a:lnTo>
                <a:close/>
              </a:path>
              <a:path w="2073909" h="754379">
                <a:moveTo>
                  <a:pt x="1231837" y="360989"/>
                </a:moveTo>
                <a:lnTo>
                  <a:pt x="1231755" y="361949"/>
                </a:lnTo>
                <a:lnTo>
                  <a:pt x="1232496" y="362517"/>
                </a:lnTo>
                <a:lnTo>
                  <a:pt x="1231837" y="360989"/>
                </a:lnTo>
                <a:close/>
              </a:path>
              <a:path w="2073909" h="754379">
                <a:moveTo>
                  <a:pt x="1253919" y="247649"/>
                </a:moveTo>
                <a:lnTo>
                  <a:pt x="1244975" y="248919"/>
                </a:lnTo>
                <a:lnTo>
                  <a:pt x="1236351" y="253999"/>
                </a:lnTo>
                <a:lnTo>
                  <a:pt x="1229459" y="261619"/>
                </a:lnTo>
                <a:lnTo>
                  <a:pt x="1225713" y="273049"/>
                </a:lnTo>
                <a:lnTo>
                  <a:pt x="1226526" y="287019"/>
                </a:lnTo>
                <a:lnTo>
                  <a:pt x="1228798" y="303529"/>
                </a:lnTo>
                <a:lnTo>
                  <a:pt x="1229153" y="311149"/>
                </a:lnTo>
                <a:lnTo>
                  <a:pt x="1229252" y="316229"/>
                </a:lnTo>
                <a:lnTo>
                  <a:pt x="1228781" y="323849"/>
                </a:lnTo>
                <a:lnTo>
                  <a:pt x="1227811" y="330199"/>
                </a:lnTo>
                <a:lnTo>
                  <a:pt x="1227257" y="335970"/>
                </a:lnTo>
                <a:lnTo>
                  <a:pt x="1227134" y="340359"/>
                </a:lnTo>
                <a:lnTo>
                  <a:pt x="1227244" y="345439"/>
                </a:lnTo>
                <a:lnTo>
                  <a:pt x="1228964" y="354329"/>
                </a:lnTo>
                <a:lnTo>
                  <a:pt x="1231837" y="360989"/>
                </a:lnTo>
                <a:lnTo>
                  <a:pt x="1233055" y="346709"/>
                </a:lnTo>
                <a:lnTo>
                  <a:pt x="1238842" y="336549"/>
                </a:lnTo>
                <a:lnTo>
                  <a:pt x="1249079" y="328929"/>
                </a:lnTo>
                <a:lnTo>
                  <a:pt x="1265498" y="325119"/>
                </a:lnTo>
                <a:lnTo>
                  <a:pt x="1278355" y="325119"/>
                </a:lnTo>
                <a:lnTo>
                  <a:pt x="1266576" y="317499"/>
                </a:lnTo>
                <a:lnTo>
                  <a:pt x="1271289" y="316229"/>
                </a:lnTo>
                <a:lnTo>
                  <a:pt x="1293525" y="316229"/>
                </a:lnTo>
                <a:lnTo>
                  <a:pt x="1292976" y="314959"/>
                </a:lnTo>
                <a:lnTo>
                  <a:pt x="1272088" y="274319"/>
                </a:lnTo>
                <a:lnTo>
                  <a:pt x="1270667" y="269239"/>
                </a:lnTo>
                <a:lnTo>
                  <a:pt x="1235522" y="269239"/>
                </a:lnTo>
                <a:lnTo>
                  <a:pt x="1249997" y="266699"/>
                </a:lnTo>
                <a:lnTo>
                  <a:pt x="1262163" y="260349"/>
                </a:lnTo>
                <a:lnTo>
                  <a:pt x="1265685" y="254841"/>
                </a:lnTo>
                <a:lnTo>
                  <a:pt x="1261769" y="250189"/>
                </a:lnTo>
                <a:lnTo>
                  <a:pt x="1253919" y="247649"/>
                </a:lnTo>
                <a:close/>
              </a:path>
              <a:path w="2073909" h="754379">
                <a:moveTo>
                  <a:pt x="1099255" y="316229"/>
                </a:moveTo>
                <a:lnTo>
                  <a:pt x="1092194" y="317499"/>
                </a:lnTo>
                <a:lnTo>
                  <a:pt x="1083206" y="318769"/>
                </a:lnTo>
                <a:lnTo>
                  <a:pt x="1082631" y="318871"/>
                </a:lnTo>
                <a:lnTo>
                  <a:pt x="1079147" y="330498"/>
                </a:lnTo>
                <a:lnTo>
                  <a:pt x="1077911" y="335279"/>
                </a:lnTo>
                <a:lnTo>
                  <a:pt x="1077162" y="340359"/>
                </a:lnTo>
                <a:lnTo>
                  <a:pt x="1077005" y="345439"/>
                </a:lnTo>
                <a:lnTo>
                  <a:pt x="1087715" y="335970"/>
                </a:lnTo>
                <a:lnTo>
                  <a:pt x="1088844" y="332739"/>
                </a:lnTo>
                <a:lnTo>
                  <a:pt x="1096553" y="323849"/>
                </a:lnTo>
                <a:lnTo>
                  <a:pt x="1107166" y="318769"/>
                </a:lnTo>
                <a:lnTo>
                  <a:pt x="1117015" y="318769"/>
                </a:lnTo>
                <a:lnTo>
                  <a:pt x="1112625" y="317499"/>
                </a:lnTo>
                <a:lnTo>
                  <a:pt x="1099255" y="316229"/>
                </a:lnTo>
                <a:close/>
              </a:path>
              <a:path w="2073909" h="754379">
                <a:moveTo>
                  <a:pt x="1087715" y="335970"/>
                </a:moveTo>
                <a:lnTo>
                  <a:pt x="1077005" y="345439"/>
                </a:lnTo>
                <a:lnTo>
                  <a:pt x="1084404" y="345439"/>
                </a:lnTo>
                <a:lnTo>
                  <a:pt x="1087715" y="335970"/>
                </a:lnTo>
                <a:close/>
              </a:path>
              <a:path w="2073909" h="754379">
                <a:moveTo>
                  <a:pt x="349985" y="332739"/>
                </a:moveTo>
                <a:lnTo>
                  <a:pt x="307912" y="332739"/>
                </a:lnTo>
                <a:lnTo>
                  <a:pt x="295957" y="334009"/>
                </a:lnTo>
                <a:lnTo>
                  <a:pt x="277976" y="335279"/>
                </a:lnTo>
                <a:lnTo>
                  <a:pt x="262491" y="336549"/>
                </a:lnTo>
                <a:lnTo>
                  <a:pt x="463449" y="336549"/>
                </a:lnTo>
                <a:lnTo>
                  <a:pt x="465450" y="334009"/>
                </a:lnTo>
                <a:lnTo>
                  <a:pt x="362169" y="334009"/>
                </a:lnTo>
                <a:lnTo>
                  <a:pt x="349985" y="332739"/>
                </a:lnTo>
                <a:close/>
              </a:path>
              <a:path w="2073909" h="754379">
                <a:moveTo>
                  <a:pt x="1282104" y="316229"/>
                </a:moveTo>
                <a:lnTo>
                  <a:pt x="1271289" y="316229"/>
                </a:lnTo>
                <a:lnTo>
                  <a:pt x="1266576" y="317499"/>
                </a:lnTo>
                <a:lnTo>
                  <a:pt x="1296023" y="336549"/>
                </a:lnTo>
                <a:lnTo>
                  <a:pt x="1288455" y="328929"/>
                </a:lnTo>
                <a:lnTo>
                  <a:pt x="1278452" y="325119"/>
                </a:lnTo>
                <a:lnTo>
                  <a:pt x="1297120" y="325119"/>
                </a:lnTo>
                <a:lnTo>
                  <a:pt x="1296271" y="322579"/>
                </a:lnTo>
                <a:lnTo>
                  <a:pt x="1294107" y="317577"/>
                </a:lnTo>
                <a:lnTo>
                  <a:pt x="1293832" y="317499"/>
                </a:lnTo>
                <a:lnTo>
                  <a:pt x="1282104" y="316229"/>
                </a:lnTo>
                <a:close/>
              </a:path>
              <a:path w="2073909" h="754379">
                <a:moveTo>
                  <a:pt x="1297120" y="325119"/>
                </a:moveTo>
                <a:lnTo>
                  <a:pt x="1278452" y="325119"/>
                </a:lnTo>
                <a:lnTo>
                  <a:pt x="1288455" y="328929"/>
                </a:lnTo>
                <a:lnTo>
                  <a:pt x="1296023" y="336549"/>
                </a:lnTo>
                <a:lnTo>
                  <a:pt x="1300104" y="336549"/>
                </a:lnTo>
                <a:lnTo>
                  <a:pt x="1299375" y="332739"/>
                </a:lnTo>
                <a:lnTo>
                  <a:pt x="1299243" y="331469"/>
                </a:lnTo>
                <a:lnTo>
                  <a:pt x="1297120" y="325119"/>
                </a:lnTo>
                <a:close/>
              </a:path>
              <a:path w="2073909" h="754379">
                <a:moveTo>
                  <a:pt x="1107166" y="318769"/>
                </a:moveTo>
                <a:lnTo>
                  <a:pt x="1096553" y="323849"/>
                </a:lnTo>
                <a:lnTo>
                  <a:pt x="1088844" y="332739"/>
                </a:lnTo>
                <a:lnTo>
                  <a:pt x="1087715" y="335970"/>
                </a:lnTo>
                <a:lnTo>
                  <a:pt x="1107166" y="318769"/>
                </a:lnTo>
                <a:close/>
              </a:path>
              <a:path w="2073909" h="754379">
                <a:moveTo>
                  <a:pt x="967121" y="330199"/>
                </a:moveTo>
                <a:lnTo>
                  <a:pt x="956035" y="330199"/>
                </a:lnTo>
                <a:lnTo>
                  <a:pt x="929764" y="332739"/>
                </a:lnTo>
                <a:lnTo>
                  <a:pt x="916468" y="335279"/>
                </a:lnTo>
                <a:lnTo>
                  <a:pt x="1009489" y="335279"/>
                </a:lnTo>
                <a:lnTo>
                  <a:pt x="1010070" y="334009"/>
                </a:lnTo>
                <a:lnTo>
                  <a:pt x="1015557" y="331469"/>
                </a:lnTo>
                <a:lnTo>
                  <a:pt x="979613" y="331469"/>
                </a:lnTo>
                <a:lnTo>
                  <a:pt x="967121" y="330199"/>
                </a:lnTo>
                <a:close/>
              </a:path>
              <a:path w="2073909" h="754379">
                <a:moveTo>
                  <a:pt x="1850885" y="330199"/>
                </a:moveTo>
                <a:lnTo>
                  <a:pt x="1839800" y="330199"/>
                </a:lnTo>
                <a:lnTo>
                  <a:pt x="1813529" y="332739"/>
                </a:lnTo>
                <a:lnTo>
                  <a:pt x="1800233" y="335279"/>
                </a:lnTo>
                <a:lnTo>
                  <a:pt x="1895586" y="335279"/>
                </a:lnTo>
                <a:lnTo>
                  <a:pt x="1897939" y="332739"/>
                </a:lnTo>
                <a:lnTo>
                  <a:pt x="1905023" y="332158"/>
                </a:lnTo>
                <a:lnTo>
                  <a:pt x="1903528" y="331469"/>
                </a:lnTo>
                <a:lnTo>
                  <a:pt x="1863377" y="331469"/>
                </a:lnTo>
                <a:lnTo>
                  <a:pt x="1850885" y="330199"/>
                </a:lnTo>
                <a:close/>
              </a:path>
              <a:path w="2073909" h="754379">
                <a:moveTo>
                  <a:pt x="1984711" y="332739"/>
                </a:moveTo>
                <a:lnTo>
                  <a:pt x="1972441" y="334009"/>
                </a:lnTo>
                <a:lnTo>
                  <a:pt x="1960852" y="334009"/>
                </a:lnTo>
                <a:lnTo>
                  <a:pt x="1948500" y="335279"/>
                </a:lnTo>
                <a:lnTo>
                  <a:pt x="2002289" y="335279"/>
                </a:lnTo>
                <a:lnTo>
                  <a:pt x="1997957" y="334009"/>
                </a:lnTo>
                <a:lnTo>
                  <a:pt x="1984711" y="332739"/>
                </a:lnTo>
                <a:close/>
              </a:path>
              <a:path w="2073909" h="754379">
                <a:moveTo>
                  <a:pt x="466450" y="332739"/>
                </a:moveTo>
                <a:lnTo>
                  <a:pt x="388780" y="332739"/>
                </a:lnTo>
                <a:lnTo>
                  <a:pt x="375025" y="334009"/>
                </a:lnTo>
                <a:lnTo>
                  <a:pt x="465450" y="334009"/>
                </a:lnTo>
                <a:lnTo>
                  <a:pt x="466450" y="332739"/>
                </a:lnTo>
                <a:close/>
              </a:path>
              <a:path w="2073909" h="754379">
                <a:moveTo>
                  <a:pt x="693696" y="330199"/>
                </a:moveTo>
                <a:lnTo>
                  <a:pt x="641855" y="330199"/>
                </a:lnTo>
                <a:lnTo>
                  <a:pt x="626450" y="331469"/>
                </a:lnTo>
                <a:lnTo>
                  <a:pt x="610754" y="331469"/>
                </a:lnTo>
                <a:lnTo>
                  <a:pt x="595870" y="332739"/>
                </a:lnTo>
                <a:lnTo>
                  <a:pt x="582897" y="332739"/>
                </a:lnTo>
                <a:lnTo>
                  <a:pt x="572938" y="334009"/>
                </a:lnTo>
                <a:lnTo>
                  <a:pt x="735706" y="334009"/>
                </a:lnTo>
                <a:lnTo>
                  <a:pt x="706590" y="331469"/>
                </a:lnTo>
                <a:lnTo>
                  <a:pt x="693696" y="330199"/>
                </a:lnTo>
                <a:close/>
              </a:path>
              <a:path w="2073909" h="754379">
                <a:moveTo>
                  <a:pt x="793524" y="331469"/>
                </a:moveTo>
                <a:lnTo>
                  <a:pt x="779135" y="331469"/>
                </a:lnTo>
                <a:lnTo>
                  <a:pt x="763823" y="332739"/>
                </a:lnTo>
                <a:lnTo>
                  <a:pt x="750298" y="334009"/>
                </a:lnTo>
                <a:lnTo>
                  <a:pt x="819380" y="334009"/>
                </a:lnTo>
                <a:lnTo>
                  <a:pt x="793524" y="331469"/>
                </a:lnTo>
                <a:close/>
              </a:path>
              <a:path w="2073909" h="754379">
                <a:moveTo>
                  <a:pt x="871332" y="332739"/>
                </a:moveTo>
                <a:lnTo>
                  <a:pt x="857767" y="334009"/>
                </a:lnTo>
                <a:lnTo>
                  <a:pt x="882879" y="334009"/>
                </a:lnTo>
                <a:lnTo>
                  <a:pt x="871332" y="332739"/>
                </a:lnTo>
                <a:close/>
              </a:path>
              <a:path w="2073909" h="754379">
                <a:moveTo>
                  <a:pt x="1577461" y="330199"/>
                </a:moveTo>
                <a:lnTo>
                  <a:pt x="1525618" y="330199"/>
                </a:lnTo>
                <a:lnTo>
                  <a:pt x="1510213" y="331469"/>
                </a:lnTo>
                <a:lnTo>
                  <a:pt x="1494518" y="331469"/>
                </a:lnTo>
                <a:lnTo>
                  <a:pt x="1479634" y="332739"/>
                </a:lnTo>
                <a:lnTo>
                  <a:pt x="1466662" y="332739"/>
                </a:lnTo>
                <a:lnTo>
                  <a:pt x="1456702" y="334009"/>
                </a:lnTo>
                <a:lnTo>
                  <a:pt x="1619471" y="334009"/>
                </a:lnTo>
                <a:lnTo>
                  <a:pt x="1590354" y="331469"/>
                </a:lnTo>
                <a:lnTo>
                  <a:pt x="1577461" y="330199"/>
                </a:lnTo>
                <a:close/>
              </a:path>
              <a:path w="2073909" h="754379">
                <a:moveTo>
                  <a:pt x="1677289" y="331469"/>
                </a:moveTo>
                <a:lnTo>
                  <a:pt x="1662900" y="331469"/>
                </a:lnTo>
                <a:lnTo>
                  <a:pt x="1647588" y="332739"/>
                </a:lnTo>
                <a:lnTo>
                  <a:pt x="1634063" y="334009"/>
                </a:lnTo>
                <a:lnTo>
                  <a:pt x="1703145" y="334009"/>
                </a:lnTo>
                <a:lnTo>
                  <a:pt x="1677289" y="331469"/>
                </a:lnTo>
                <a:close/>
              </a:path>
              <a:path w="2073909" h="754379">
                <a:moveTo>
                  <a:pt x="1755097" y="332739"/>
                </a:moveTo>
                <a:lnTo>
                  <a:pt x="1741531" y="334009"/>
                </a:lnTo>
                <a:lnTo>
                  <a:pt x="1766643" y="334009"/>
                </a:lnTo>
                <a:lnTo>
                  <a:pt x="1755097" y="332739"/>
                </a:lnTo>
                <a:close/>
              </a:path>
              <a:path w="2073909" h="754379">
                <a:moveTo>
                  <a:pt x="511062" y="331469"/>
                </a:moveTo>
                <a:lnTo>
                  <a:pt x="495916" y="331469"/>
                </a:lnTo>
                <a:lnTo>
                  <a:pt x="480895" y="332739"/>
                </a:lnTo>
                <a:lnTo>
                  <a:pt x="525885" y="332739"/>
                </a:lnTo>
                <a:lnTo>
                  <a:pt x="511062" y="331469"/>
                </a:lnTo>
                <a:close/>
              </a:path>
              <a:path w="2073909" h="754379">
                <a:moveTo>
                  <a:pt x="1394825" y="331469"/>
                </a:moveTo>
                <a:lnTo>
                  <a:pt x="1379679" y="331469"/>
                </a:lnTo>
                <a:lnTo>
                  <a:pt x="1364658" y="332739"/>
                </a:lnTo>
                <a:lnTo>
                  <a:pt x="1409648" y="332739"/>
                </a:lnTo>
                <a:lnTo>
                  <a:pt x="1394825" y="331469"/>
                </a:lnTo>
                <a:close/>
              </a:path>
              <a:path w="2073909" h="754379">
                <a:moveTo>
                  <a:pt x="1017007" y="330199"/>
                </a:moveTo>
                <a:lnTo>
                  <a:pt x="1002444" y="330199"/>
                </a:lnTo>
                <a:lnTo>
                  <a:pt x="990683" y="331469"/>
                </a:lnTo>
                <a:lnTo>
                  <a:pt x="1015557" y="331469"/>
                </a:lnTo>
                <a:lnTo>
                  <a:pt x="1017655" y="330498"/>
                </a:lnTo>
                <a:lnTo>
                  <a:pt x="1017007" y="330199"/>
                </a:lnTo>
                <a:close/>
              </a:path>
              <a:path w="2073909" h="754379">
                <a:moveTo>
                  <a:pt x="1900771" y="330199"/>
                </a:moveTo>
                <a:lnTo>
                  <a:pt x="1886208" y="330199"/>
                </a:lnTo>
                <a:lnTo>
                  <a:pt x="1874447" y="331469"/>
                </a:lnTo>
                <a:lnTo>
                  <a:pt x="1903528" y="331469"/>
                </a:lnTo>
                <a:lnTo>
                  <a:pt x="1900771" y="330199"/>
                </a:lnTo>
                <a:close/>
              </a:path>
              <a:path w="2073909" h="754379">
                <a:moveTo>
                  <a:pt x="1112727" y="260013"/>
                </a:moveTo>
                <a:lnTo>
                  <a:pt x="1112362" y="260349"/>
                </a:lnTo>
                <a:lnTo>
                  <a:pt x="1106987" y="271779"/>
                </a:lnTo>
                <a:lnTo>
                  <a:pt x="1101854" y="285749"/>
                </a:lnTo>
                <a:lnTo>
                  <a:pt x="1096650" y="297179"/>
                </a:lnTo>
                <a:lnTo>
                  <a:pt x="1091580" y="304799"/>
                </a:lnTo>
                <a:lnTo>
                  <a:pt x="1086848" y="311149"/>
                </a:lnTo>
                <a:lnTo>
                  <a:pt x="1082661" y="318769"/>
                </a:lnTo>
                <a:lnTo>
                  <a:pt x="1083206" y="318769"/>
                </a:lnTo>
                <a:lnTo>
                  <a:pt x="1092194" y="317499"/>
                </a:lnTo>
                <a:lnTo>
                  <a:pt x="1099255" y="316229"/>
                </a:lnTo>
                <a:lnTo>
                  <a:pt x="1151802" y="316229"/>
                </a:lnTo>
                <a:lnTo>
                  <a:pt x="1151015" y="311149"/>
                </a:lnTo>
                <a:lnTo>
                  <a:pt x="1150560" y="302259"/>
                </a:lnTo>
                <a:lnTo>
                  <a:pt x="1151666" y="288289"/>
                </a:lnTo>
                <a:lnTo>
                  <a:pt x="1155166" y="270509"/>
                </a:lnTo>
                <a:lnTo>
                  <a:pt x="1148942" y="270509"/>
                </a:lnTo>
                <a:lnTo>
                  <a:pt x="1134579" y="269239"/>
                </a:lnTo>
                <a:lnTo>
                  <a:pt x="1119725" y="264159"/>
                </a:lnTo>
                <a:lnTo>
                  <a:pt x="1112727" y="260013"/>
                </a:lnTo>
                <a:close/>
              </a:path>
              <a:path w="2073909" h="754379">
                <a:moveTo>
                  <a:pt x="1293525" y="316229"/>
                </a:moveTo>
                <a:lnTo>
                  <a:pt x="1282104" y="316229"/>
                </a:lnTo>
                <a:lnTo>
                  <a:pt x="1293832" y="317499"/>
                </a:lnTo>
                <a:lnTo>
                  <a:pt x="1294107" y="317577"/>
                </a:lnTo>
                <a:lnTo>
                  <a:pt x="1293525" y="316229"/>
                </a:lnTo>
                <a:close/>
              </a:path>
              <a:path w="2073909" h="754379">
                <a:moveTo>
                  <a:pt x="1130332" y="251459"/>
                </a:moveTo>
                <a:lnTo>
                  <a:pt x="1120620" y="252729"/>
                </a:lnTo>
                <a:lnTo>
                  <a:pt x="1112727" y="260013"/>
                </a:lnTo>
                <a:lnTo>
                  <a:pt x="1119725" y="264159"/>
                </a:lnTo>
                <a:lnTo>
                  <a:pt x="1134579" y="269239"/>
                </a:lnTo>
                <a:lnTo>
                  <a:pt x="1148942" y="270509"/>
                </a:lnTo>
                <a:lnTo>
                  <a:pt x="1154988" y="269429"/>
                </a:lnTo>
                <a:lnTo>
                  <a:pt x="1153914" y="262889"/>
                </a:lnTo>
                <a:lnTo>
                  <a:pt x="1148407" y="256539"/>
                </a:lnTo>
                <a:lnTo>
                  <a:pt x="1140070" y="252729"/>
                </a:lnTo>
                <a:lnTo>
                  <a:pt x="1130332" y="251459"/>
                </a:lnTo>
                <a:close/>
              </a:path>
              <a:path w="2073909" h="754379">
                <a:moveTo>
                  <a:pt x="1154988" y="269429"/>
                </a:moveTo>
                <a:lnTo>
                  <a:pt x="1148942" y="270509"/>
                </a:lnTo>
                <a:lnTo>
                  <a:pt x="1155166" y="270509"/>
                </a:lnTo>
                <a:lnTo>
                  <a:pt x="1154988" y="269429"/>
                </a:lnTo>
                <a:close/>
              </a:path>
              <a:path w="2073909" h="754379">
                <a:moveTo>
                  <a:pt x="1160154" y="251459"/>
                </a:moveTo>
                <a:lnTo>
                  <a:pt x="1130332" y="251459"/>
                </a:lnTo>
                <a:lnTo>
                  <a:pt x="1140070" y="252729"/>
                </a:lnTo>
                <a:lnTo>
                  <a:pt x="1148407" y="256539"/>
                </a:lnTo>
                <a:lnTo>
                  <a:pt x="1153914" y="262889"/>
                </a:lnTo>
                <a:lnTo>
                  <a:pt x="1154988" y="269429"/>
                </a:lnTo>
                <a:lnTo>
                  <a:pt x="1156045" y="269239"/>
                </a:lnTo>
                <a:lnTo>
                  <a:pt x="1157130" y="264159"/>
                </a:lnTo>
                <a:lnTo>
                  <a:pt x="1153388" y="259079"/>
                </a:lnTo>
                <a:lnTo>
                  <a:pt x="1158247" y="253999"/>
                </a:lnTo>
                <a:lnTo>
                  <a:pt x="1160154" y="251459"/>
                </a:lnTo>
                <a:close/>
              </a:path>
              <a:path w="2073909" h="754379">
                <a:moveTo>
                  <a:pt x="1189233" y="126126"/>
                </a:moveTo>
                <a:lnTo>
                  <a:pt x="1188928" y="126409"/>
                </a:lnTo>
                <a:lnTo>
                  <a:pt x="1189710" y="126999"/>
                </a:lnTo>
                <a:lnTo>
                  <a:pt x="1188607" y="129431"/>
                </a:lnTo>
                <a:lnTo>
                  <a:pt x="1188950" y="132079"/>
                </a:lnTo>
                <a:lnTo>
                  <a:pt x="1195673" y="133349"/>
                </a:lnTo>
                <a:lnTo>
                  <a:pt x="1193981" y="138429"/>
                </a:lnTo>
                <a:lnTo>
                  <a:pt x="1192568" y="143509"/>
                </a:lnTo>
                <a:lnTo>
                  <a:pt x="1195335" y="146049"/>
                </a:lnTo>
                <a:lnTo>
                  <a:pt x="1195687" y="152399"/>
                </a:lnTo>
                <a:lnTo>
                  <a:pt x="1196120" y="157479"/>
                </a:lnTo>
                <a:lnTo>
                  <a:pt x="1201252" y="157479"/>
                </a:lnTo>
                <a:lnTo>
                  <a:pt x="1197492" y="165099"/>
                </a:lnTo>
                <a:lnTo>
                  <a:pt x="1196594" y="170179"/>
                </a:lnTo>
                <a:lnTo>
                  <a:pt x="1201567" y="171449"/>
                </a:lnTo>
                <a:lnTo>
                  <a:pt x="1202123" y="187959"/>
                </a:lnTo>
                <a:lnTo>
                  <a:pt x="1207807" y="191769"/>
                </a:lnTo>
                <a:lnTo>
                  <a:pt x="1209748" y="193039"/>
                </a:lnTo>
                <a:lnTo>
                  <a:pt x="1210425" y="194309"/>
                </a:lnTo>
                <a:lnTo>
                  <a:pt x="1216528" y="199389"/>
                </a:lnTo>
                <a:lnTo>
                  <a:pt x="1217749" y="209549"/>
                </a:lnTo>
                <a:lnTo>
                  <a:pt x="1218767" y="218439"/>
                </a:lnTo>
                <a:lnTo>
                  <a:pt x="1215592" y="220979"/>
                </a:lnTo>
                <a:lnTo>
                  <a:pt x="1215717" y="226059"/>
                </a:lnTo>
                <a:lnTo>
                  <a:pt x="1215943" y="231139"/>
                </a:lnTo>
                <a:lnTo>
                  <a:pt x="1221865" y="240029"/>
                </a:lnTo>
                <a:lnTo>
                  <a:pt x="1223330" y="246379"/>
                </a:lnTo>
                <a:lnTo>
                  <a:pt x="1220226" y="260349"/>
                </a:lnTo>
                <a:lnTo>
                  <a:pt x="1222061" y="267969"/>
                </a:lnTo>
                <a:lnTo>
                  <a:pt x="1224533" y="269239"/>
                </a:lnTo>
                <a:lnTo>
                  <a:pt x="1226962" y="269239"/>
                </a:lnTo>
                <a:lnTo>
                  <a:pt x="1229459" y="261619"/>
                </a:lnTo>
                <a:lnTo>
                  <a:pt x="1236351" y="253999"/>
                </a:lnTo>
                <a:lnTo>
                  <a:pt x="1244975" y="248919"/>
                </a:lnTo>
                <a:lnTo>
                  <a:pt x="1253919" y="247649"/>
                </a:lnTo>
                <a:lnTo>
                  <a:pt x="1263818" y="247649"/>
                </a:lnTo>
                <a:lnTo>
                  <a:pt x="1261413" y="241299"/>
                </a:lnTo>
                <a:lnTo>
                  <a:pt x="1257037" y="228599"/>
                </a:lnTo>
                <a:lnTo>
                  <a:pt x="1254594" y="217169"/>
                </a:lnTo>
                <a:lnTo>
                  <a:pt x="1247688" y="201929"/>
                </a:lnTo>
                <a:lnTo>
                  <a:pt x="1249025" y="191769"/>
                </a:lnTo>
                <a:lnTo>
                  <a:pt x="1250473" y="182879"/>
                </a:lnTo>
                <a:lnTo>
                  <a:pt x="1246758" y="170179"/>
                </a:lnTo>
                <a:lnTo>
                  <a:pt x="1241862" y="158749"/>
                </a:lnTo>
                <a:lnTo>
                  <a:pt x="1239341" y="152399"/>
                </a:lnTo>
                <a:lnTo>
                  <a:pt x="1240256" y="143509"/>
                </a:lnTo>
                <a:lnTo>
                  <a:pt x="1237310" y="139699"/>
                </a:lnTo>
                <a:lnTo>
                  <a:pt x="1234456" y="135889"/>
                </a:lnTo>
                <a:lnTo>
                  <a:pt x="1233562" y="134619"/>
                </a:lnTo>
                <a:lnTo>
                  <a:pt x="1200530" y="134619"/>
                </a:lnTo>
                <a:lnTo>
                  <a:pt x="1192700" y="130809"/>
                </a:lnTo>
                <a:lnTo>
                  <a:pt x="1189233" y="126126"/>
                </a:lnTo>
                <a:close/>
              </a:path>
              <a:path w="2073909" h="754379">
                <a:moveTo>
                  <a:pt x="1265685" y="254841"/>
                </a:moveTo>
                <a:lnTo>
                  <a:pt x="1262163" y="260349"/>
                </a:lnTo>
                <a:lnTo>
                  <a:pt x="1249997" y="266699"/>
                </a:lnTo>
                <a:lnTo>
                  <a:pt x="1235522" y="269239"/>
                </a:lnTo>
                <a:lnTo>
                  <a:pt x="1270667" y="269239"/>
                </a:lnTo>
                <a:lnTo>
                  <a:pt x="1267114" y="256539"/>
                </a:lnTo>
                <a:lnTo>
                  <a:pt x="1265685" y="254841"/>
                </a:lnTo>
                <a:close/>
              </a:path>
              <a:path w="2073909" h="754379">
                <a:moveTo>
                  <a:pt x="1144849" y="115519"/>
                </a:moveTo>
                <a:lnTo>
                  <a:pt x="1144564" y="115569"/>
                </a:lnTo>
                <a:lnTo>
                  <a:pt x="1142631" y="124459"/>
                </a:lnTo>
                <a:lnTo>
                  <a:pt x="1145128" y="126999"/>
                </a:lnTo>
                <a:lnTo>
                  <a:pt x="1143258" y="134619"/>
                </a:lnTo>
                <a:lnTo>
                  <a:pt x="1136970" y="144779"/>
                </a:lnTo>
                <a:lnTo>
                  <a:pt x="1140307" y="149859"/>
                </a:lnTo>
                <a:lnTo>
                  <a:pt x="1137533" y="160019"/>
                </a:lnTo>
                <a:lnTo>
                  <a:pt x="1132214" y="173989"/>
                </a:lnTo>
                <a:lnTo>
                  <a:pt x="1129959" y="186689"/>
                </a:lnTo>
                <a:lnTo>
                  <a:pt x="1130732" y="191769"/>
                </a:lnTo>
                <a:lnTo>
                  <a:pt x="1130362" y="199389"/>
                </a:lnTo>
                <a:lnTo>
                  <a:pt x="1125617" y="204469"/>
                </a:lnTo>
                <a:lnTo>
                  <a:pt x="1118590" y="214629"/>
                </a:lnTo>
                <a:lnTo>
                  <a:pt x="1117414" y="226059"/>
                </a:lnTo>
                <a:lnTo>
                  <a:pt x="1120932" y="232409"/>
                </a:lnTo>
                <a:lnTo>
                  <a:pt x="1115003" y="236219"/>
                </a:lnTo>
                <a:lnTo>
                  <a:pt x="1110465" y="246379"/>
                </a:lnTo>
                <a:lnTo>
                  <a:pt x="1112394" y="251459"/>
                </a:lnTo>
                <a:lnTo>
                  <a:pt x="1111152" y="259079"/>
                </a:lnTo>
                <a:lnTo>
                  <a:pt x="1112727" y="260013"/>
                </a:lnTo>
                <a:lnTo>
                  <a:pt x="1120620" y="252729"/>
                </a:lnTo>
                <a:lnTo>
                  <a:pt x="1130332" y="251459"/>
                </a:lnTo>
                <a:lnTo>
                  <a:pt x="1160154" y="251459"/>
                </a:lnTo>
                <a:lnTo>
                  <a:pt x="1163014" y="247649"/>
                </a:lnTo>
                <a:lnTo>
                  <a:pt x="1152088" y="241299"/>
                </a:lnTo>
                <a:lnTo>
                  <a:pt x="1154235" y="236219"/>
                </a:lnTo>
                <a:lnTo>
                  <a:pt x="1156469" y="231139"/>
                </a:lnTo>
                <a:lnTo>
                  <a:pt x="1161203" y="223519"/>
                </a:lnTo>
                <a:lnTo>
                  <a:pt x="1163740" y="213359"/>
                </a:lnTo>
                <a:lnTo>
                  <a:pt x="1166327" y="210819"/>
                </a:lnTo>
                <a:lnTo>
                  <a:pt x="1166041" y="195579"/>
                </a:lnTo>
                <a:lnTo>
                  <a:pt x="1174821" y="182879"/>
                </a:lnTo>
                <a:lnTo>
                  <a:pt x="1180956" y="175259"/>
                </a:lnTo>
                <a:lnTo>
                  <a:pt x="1178801" y="163829"/>
                </a:lnTo>
                <a:lnTo>
                  <a:pt x="1176999" y="151129"/>
                </a:lnTo>
                <a:lnTo>
                  <a:pt x="1183953" y="139699"/>
                </a:lnTo>
                <a:lnTo>
                  <a:pt x="1186256" y="134619"/>
                </a:lnTo>
                <a:lnTo>
                  <a:pt x="1169622" y="134619"/>
                </a:lnTo>
                <a:lnTo>
                  <a:pt x="1159613" y="133349"/>
                </a:lnTo>
                <a:lnTo>
                  <a:pt x="1151150" y="129539"/>
                </a:lnTo>
                <a:lnTo>
                  <a:pt x="1145727" y="123189"/>
                </a:lnTo>
                <a:lnTo>
                  <a:pt x="1144839" y="115569"/>
                </a:lnTo>
                <a:close/>
              </a:path>
              <a:path w="2073909" h="754379">
                <a:moveTo>
                  <a:pt x="1263818" y="247649"/>
                </a:moveTo>
                <a:lnTo>
                  <a:pt x="1253919" y="247649"/>
                </a:lnTo>
                <a:lnTo>
                  <a:pt x="1261769" y="250189"/>
                </a:lnTo>
                <a:lnTo>
                  <a:pt x="1265685" y="254841"/>
                </a:lnTo>
                <a:lnTo>
                  <a:pt x="1266223" y="253999"/>
                </a:lnTo>
                <a:lnTo>
                  <a:pt x="1263818" y="247649"/>
                </a:lnTo>
                <a:close/>
              </a:path>
              <a:path w="2073909" h="754379">
                <a:moveTo>
                  <a:pt x="1151670" y="114299"/>
                </a:moveTo>
                <a:lnTo>
                  <a:pt x="1144849" y="115519"/>
                </a:lnTo>
                <a:lnTo>
                  <a:pt x="1145727" y="123189"/>
                </a:lnTo>
                <a:lnTo>
                  <a:pt x="1151150" y="129539"/>
                </a:lnTo>
                <a:lnTo>
                  <a:pt x="1159613" y="133349"/>
                </a:lnTo>
                <a:lnTo>
                  <a:pt x="1169622" y="134619"/>
                </a:lnTo>
                <a:lnTo>
                  <a:pt x="1179682" y="130809"/>
                </a:lnTo>
                <a:lnTo>
                  <a:pt x="1186625" y="124670"/>
                </a:lnTo>
                <a:lnTo>
                  <a:pt x="1181300" y="120649"/>
                </a:lnTo>
                <a:lnTo>
                  <a:pt x="1166268" y="116839"/>
                </a:lnTo>
                <a:lnTo>
                  <a:pt x="1151670" y="114299"/>
                </a:lnTo>
                <a:close/>
              </a:path>
              <a:path w="2073909" h="754379">
                <a:moveTo>
                  <a:pt x="1186625" y="124670"/>
                </a:moveTo>
                <a:lnTo>
                  <a:pt x="1179682" y="130809"/>
                </a:lnTo>
                <a:lnTo>
                  <a:pt x="1169622" y="134619"/>
                </a:lnTo>
                <a:lnTo>
                  <a:pt x="1186256" y="134619"/>
                </a:lnTo>
                <a:lnTo>
                  <a:pt x="1188607" y="129431"/>
                </a:lnTo>
                <a:lnTo>
                  <a:pt x="1188293" y="126999"/>
                </a:lnTo>
                <a:lnTo>
                  <a:pt x="1188928" y="126409"/>
                </a:lnTo>
                <a:lnTo>
                  <a:pt x="1186625" y="124670"/>
                </a:lnTo>
                <a:close/>
              </a:path>
              <a:path w="2073909" h="754379">
                <a:moveTo>
                  <a:pt x="1223208" y="114299"/>
                </a:moveTo>
                <a:lnTo>
                  <a:pt x="1207754" y="116839"/>
                </a:lnTo>
                <a:lnTo>
                  <a:pt x="1193760" y="121919"/>
                </a:lnTo>
                <a:lnTo>
                  <a:pt x="1189233" y="126126"/>
                </a:lnTo>
                <a:lnTo>
                  <a:pt x="1192700" y="130809"/>
                </a:lnTo>
                <a:lnTo>
                  <a:pt x="1200530" y="134619"/>
                </a:lnTo>
                <a:lnTo>
                  <a:pt x="1209860" y="133349"/>
                </a:lnTo>
                <a:lnTo>
                  <a:pt x="1219066" y="129539"/>
                </a:lnTo>
                <a:lnTo>
                  <a:pt x="1226520" y="123189"/>
                </a:lnTo>
                <a:lnTo>
                  <a:pt x="1229404" y="115099"/>
                </a:lnTo>
                <a:lnTo>
                  <a:pt x="1223208" y="114299"/>
                </a:lnTo>
                <a:close/>
              </a:path>
              <a:path w="2073909" h="754379">
                <a:moveTo>
                  <a:pt x="1229404" y="115099"/>
                </a:moveTo>
                <a:lnTo>
                  <a:pt x="1226520" y="123189"/>
                </a:lnTo>
                <a:lnTo>
                  <a:pt x="1219066" y="129539"/>
                </a:lnTo>
                <a:lnTo>
                  <a:pt x="1209860" y="133349"/>
                </a:lnTo>
                <a:lnTo>
                  <a:pt x="1200530" y="134619"/>
                </a:lnTo>
                <a:lnTo>
                  <a:pt x="1233562" y="134619"/>
                </a:lnTo>
                <a:lnTo>
                  <a:pt x="1232667" y="133349"/>
                </a:lnTo>
                <a:lnTo>
                  <a:pt x="1230719" y="124459"/>
                </a:lnTo>
                <a:lnTo>
                  <a:pt x="1234761" y="120649"/>
                </a:lnTo>
                <a:lnTo>
                  <a:pt x="1233056" y="115569"/>
                </a:lnTo>
                <a:lnTo>
                  <a:pt x="1229404" y="115099"/>
                </a:lnTo>
                <a:close/>
              </a:path>
              <a:path w="2073909" h="754379">
                <a:moveTo>
                  <a:pt x="1188928" y="126409"/>
                </a:moveTo>
                <a:lnTo>
                  <a:pt x="1188293" y="126999"/>
                </a:lnTo>
                <a:lnTo>
                  <a:pt x="1188607" y="129431"/>
                </a:lnTo>
                <a:lnTo>
                  <a:pt x="1189710" y="126999"/>
                </a:lnTo>
                <a:lnTo>
                  <a:pt x="1188928" y="126409"/>
                </a:lnTo>
                <a:close/>
              </a:path>
              <a:path w="2073909" h="754379">
                <a:moveTo>
                  <a:pt x="1197286" y="2958"/>
                </a:moveTo>
                <a:lnTo>
                  <a:pt x="1208395" y="8889"/>
                </a:lnTo>
                <a:lnTo>
                  <a:pt x="1217008" y="17779"/>
                </a:lnTo>
                <a:lnTo>
                  <a:pt x="1222230" y="27939"/>
                </a:lnTo>
                <a:lnTo>
                  <a:pt x="1223951" y="40639"/>
                </a:lnTo>
                <a:lnTo>
                  <a:pt x="1221230" y="50800"/>
                </a:lnTo>
                <a:lnTo>
                  <a:pt x="1218179" y="58419"/>
                </a:lnTo>
                <a:lnTo>
                  <a:pt x="1214817" y="66039"/>
                </a:lnTo>
                <a:lnTo>
                  <a:pt x="1211161" y="71119"/>
                </a:lnTo>
                <a:lnTo>
                  <a:pt x="1207231" y="77469"/>
                </a:lnTo>
                <a:lnTo>
                  <a:pt x="1203044" y="86359"/>
                </a:lnTo>
                <a:lnTo>
                  <a:pt x="1198621" y="96519"/>
                </a:lnTo>
                <a:lnTo>
                  <a:pt x="1193979" y="111759"/>
                </a:lnTo>
                <a:lnTo>
                  <a:pt x="1188299" y="123189"/>
                </a:lnTo>
                <a:lnTo>
                  <a:pt x="1187769" y="123659"/>
                </a:lnTo>
                <a:lnTo>
                  <a:pt x="1187999" y="124459"/>
                </a:lnTo>
                <a:lnTo>
                  <a:pt x="1189233" y="126126"/>
                </a:lnTo>
                <a:lnTo>
                  <a:pt x="1193760" y="121919"/>
                </a:lnTo>
                <a:lnTo>
                  <a:pt x="1207754" y="116839"/>
                </a:lnTo>
                <a:lnTo>
                  <a:pt x="1223208" y="114299"/>
                </a:lnTo>
                <a:lnTo>
                  <a:pt x="1229689" y="114299"/>
                </a:lnTo>
                <a:lnTo>
                  <a:pt x="1230595" y="111759"/>
                </a:lnTo>
                <a:lnTo>
                  <a:pt x="1229666" y="96519"/>
                </a:lnTo>
                <a:lnTo>
                  <a:pt x="1228464" y="83819"/>
                </a:lnTo>
                <a:lnTo>
                  <a:pt x="1228528" y="72389"/>
                </a:lnTo>
                <a:lnTo>
                  <a:pt x="1229360" y="63500"/>
                </a:lnTo>
                <a:lnTo>
                  <a:pt x="1229980" y="54609"/>
                </a:lnTo>
                <a:lnTo>
                  <a:pt x="1229528" y="44450"/>
                </a:lnTo>
                <a:lnTo>
                  <a:pt x="1227145" y="31750"/>
                </a:lnTo>
                <a:lnTo>
                  <a:pt x="1221747" y="19050"/>
                </a:lnTo>
                <a:lnTo>
                  <a:pt x="1214395" y="10159"/>
                </a:lnTo>
                <a:lnTo>
                  <a:pt x="1205004" y="3809"/>
                </a:lnTo>
                <a:lnTo>
                  <a:pt x="1197286" y="2958"/>
                </a:lnTo>
                <a:close/>
              </a:path>
              <a:path w="2073909" h="754379">
                <a:moveTo>
                  <a:pt x="1185080" y="114299"/>
                </a:moveTo>
                <a:lnTo>
                  <a:pt x="1151670" y="114299"/>
                </a:lnTo>
                <a:lnTo>
                  <a:pt x="1166268" y="116839"/>
                </a:lnTo>
                <a:lnTo>
                  <a:pt x="1181300" y="120649"/>
                </a:lnTo>
                <a:lnTo>
                  <a:pt x="1186625" y="124670"/>
                </a:lnTo>
                <a:lnTo>
                  <a:pt x="1187769" y="123659"/>
                </a:lnTo>
                <a:lnTo>
                  <a:pt x="1185080" y="114299"/>
                </a:lnTo>
                <a:close/>
              </a:path>
              <a:path w="2073909" h="754379">
                <a:moveTo>
                  <a:pt x="1193487" y="2539"/>
                </a:moveTo>
                <a:lnTo>
                  <a:pt x="1155415" y="26669"/>
                </a:lnTo>
                <a:lnTo>
                  <a:pt x="1154331" y="39369"/>
                </a:lnTo>
                <a:lnTo>
                  <a:pt x="1156802" y="55879"/>
                </a:lnTo>
                <a:lnTo>
                  <a:pt x="1158328" y="60959"/>
                </a:lnTo>
                <a:lnTo>
                  <a:pt x="1161721" y="69850"/>
                </a:lnTo>
                <a:lnTo>
                  <a:pt x="1165510" y="76200"/>
                </a:lnTo>
                <a:lnTo>
                  <a:pt x="1169626" y="81279"/>
                </a:lnTo>
                <a:lnTo>
                  <a:pt x="1174002" y="87629"/>
                </a:lnTo>
                <a:lnTo>
                  <a:pt x="1178568" y="96519"/>
                </a:lnTo>
                <a:lnTo>
                  <a:pt x="1183256" y="107949"/>
                </a:lnTo>
                <a:lnTo>
                  <a:pt x="1187769" y="123659"/>
                </a:lnTo>
                <a:lnTo>
                  <a:pt x="1188299" y="123189"/>
                </a:lnTo>
                <a:lnTo>
                  <a:pt x="1193979" y="111759"/>
                </a:lnTo>
                <a:lnTo>
                  <a:pt x="1198621" y="96519"/>
                </a:lnTo>
                <a:lnTo>
                  <a:pt x="1203044" y="86359"/>
                </a:lnTo>
                <a:lnTo>
                  <a:pt x="1207231" y="77469"/>
                </a:lnTo>
                <a:lnTo>
                  <a:pt x="1211161" y="71119"/>
                </a:lnTo>
                <a:lnTo>
                  <a:pt x="1214817" y="66039"/>
                </a:lnTo>
                <a:lnTo>
                  <a:pt x="1218179" y="58419"/>
                </a:lnTo>
                <a:lnTo>
                  <a:pt x="1221230" y="50800"/>
                </a:lnTo>
                <a:lnTo>
                  <a:pt x="1223951" y="40639"/>
                </a:lnTo>
                <a:lnTo>
                  <a:pt x="1222230" y="27939"/>
                </a:lnTo>
                <a:lnTo>
                  <a:pt x="1217008" y="17779"/>
                </a:lnTo>
                <a:lnTo>
                  <a:pt x="1208395" y="8889"/>
                </a:lnTo>
                <a:lnTo>
                  <a:pt x="1197286" y="2958"/>
                </a:lnTo>
                <a:lnTo>
                  <a:pt x="1193487" y="2539"/>
                </a:lnTo>
                <a:close/>
              </a:path>
              <a:path w="2073909" h="754379">
                <a:moveTo>
                  <a:pt x="1181436" y="0"/>
                </a:moveTo>
                <a:lnTo>
                  <a:pt x="1150522" y="35559"/>
                </a:lnTo>
                <a:lnTo>
                  <a:pt x="1148286" y="50800"/>
                </a:lnTo>
                <a:lnTo>
                  <a:pt x="1148556" y="58419"/>
                </a:lnTo>
                <a:lnTo>
                  <a:pt x="1149430" y="64769"/>
                </a:lnTo>
                <a:lnTo>
                  <a:pt x="1150092" y="72389"/>
                </a:lnTo>
                <a:lnTo>
                  <a:pt x="1150166" y="83819"/>
                </a:lnTo>
                <a:lnTo>
                  <a:pt x="1148614" y="96519"/>
                </a:lnTo>
                <a:lnTo>
                  <a:pt x="1144849" y="115519"/>
                </a:lnTo>
                <a:lnTo>
                  <a:pt x="1151670" y="114299"/>
                </a:lnTo>
                <a:lnTo>
                  <a:pt x="1185080" y="114299"/>
                </a:lnTo>
                <a:lnTo>
                  <a:pt x="1183256" y="107949"/>
                </a:lnTo>
                <a:lnTo>
                  <a:pt x="1178568" y="96519"/>
                </a:lnTo>
                <a:lnTo>
                  <a:pt x="1174002" y="87629"/>
                </a:lnTo>
                <a:lnTo>
                  <a:pt x="1169626" y="81279"/>
                </a:lnTo>
                <a:lnTo>
                  <a:pt x="1165510" y="76200"/>
                </a:lnTo>
                <a:lnTo>
                  <a:pt x="1161721" y="69850"/>
                </a:lnTo>
                <a:lnTo>
                  <a:pt x="1158328" y="60959"/>
                </a:lnTo>
                <a:lnTo>
                  <a:pt x="1156802" y="55879"/>
                </a:lnTo>
                <a:lnTo>
                  <a:pt x="1154331" y="39369"/>
                </a:lnTo>
                <a:lnTo>
                  <a:pt x="1155415" y="26669"/>
                </a:lnTo>
                <a:lnTo>
                  <a:pt x="1160031" y="16509"/>
                </a:lnTo>
                <a:lnTo>
                  <a:pt x="1168154" y="8889"/>
                </a:lnTo>
                <a:lnTo>
                  <a:pt x="1179759" y="3809"/>
                </a:lnTo>
                <a:lnTo>
                  <a:pt x="1193487" y="2539"/>
                </a:lnTo>
                <a:lnTo>
                  <a:pt x="1196501" y="2539"/>
                </a:lnTo>
                <a:lnTo>
                  <a:pt x="1181436" y="0"/>
                </a:lnTo>
                <a:close/>
              </a:path>
              <a:path w="2073909" h="754379">
                <a:moveTo>
                  <a:pt x="1229689" y="114299"/>
                </a:moveTo>
                <a:lnTo>
                  <a:pt x="1223208" y="114299"/>
                </a:lnTo>
                <a:lnTo>
                  <a:pt x="1229404" y="115099"/>
                </a:lnTo>
                <a:lnTo>
                  <a:pt x="1229689" y="114299"/>
                </a:lnTo>
                <a:close/>
              </a:path>
              <a:path w="2073909" h="754379">
                <a:moveTo>
                  <a:pt x="1196501" y="2539"/>
                </a:moveTo>
                <a:lnTo>
                  <a:pt x="1193487" y="2539"/>
                </a:lnTo>
                <a:lnTo>
                  <a:pt x="1197286" y="2958"/>
                </a:lnTo>
                <a:lnTo>
                  <a:pt x="1196501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826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560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24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22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389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820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202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818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278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6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24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22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820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818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73103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4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4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2865" y="48458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6422" y="6367869"/>
            <a:ext cx="6776008" cy="240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73" y="6424578"/>
            <a:ext cx="2583180" cy="751840"/>
          </a:xfrm>
          <a:custGeom>
            <a:avLst/>
            <a:gdLst/>
            <a:ahLst/>
            <a:cxnLst/>
            <a:rect l="l" t="t" r="r" b="b"/>
            <a:pathLst>
              <a:path w="2583179" h="751840">
                <a:moveTo>
                  <a:pt x="1568698" y="745490"/>
                </a:moveTo>
                <a:lnTo>
                  <a:pt x="1348864" y="745490"/>
                </a:lnTo>
                <a:lnTo>
                  <a:pt x="1378461" y="748030"/>
                </a:lnTo>
                <a:lnTo>
                  <a:pt x="1418097" y="751840"/>
                </a:lnTo>
                <a:lnTo>
                  <a:pt x="1443802" y="751840"/>
                </a:lnTo>
                <a:lnTo>
                  <a:pt x="1465944" y="749300"/>
                </a:lnTo>
                <a:lnTo>
                  <a:pt x="1565388" y="749300"/>
                </a:lnTo>
                <a:lnTo>
                  <a:pt x="1578179" y="748294"/>
                </a:lnTo>
                <a:lnTo>
                  <a:pt x="1568698" y="745490"/>
                </a:lnTo>
                <a:close/>
              </a:path>
              <a:path w="2583179" h="751840">
                <a:moveTo>
                  <a:pt x="1565388" y="749300"/>
                </a:moveTo>
                <a:lnTo>
                  <a:pt x="1489519" y="749300"/>
                </a:lnTo>
                <a:lnTo>
                  <a:pt x="1502690" y="750570"/>
                </a:lnTo>
                <a:lnTo>
                  <a:pt x="1517409" y="751840"/>
                </a:lnTo>
                <a:lnTo>
                  <a:pt x="1528289" y="751840"/>
                </a:lnTo>
                <a:lnTo>
                  <a:pt x="1539450" y="750570"/>
                </a:lnTo>
                <a:lnTo>
                  <a:pt x="1565388" y="749300"/>
                </a:lnTo>
                <a:close/>
              </a:path>
              <a:path w="2583179" h="751840">
                <a:moveTo>
                  <a:pt x="289945" y="749300"/>
                </a:moveTo>
                <a:lnTo>
                  <a:pt x="239267" y="749300"/>
                </a:lnTo>
                <a:lnTo>
                  <a:pt x="250974" y="750570"/>
                </a:lnTo>
                <a:lnTo>
                  <a:pt x="276496" y="750570"/>
                </a:lnTo>
                <a:lnTo>
                  <a:pt x="289945" y="749300"/>
                </a:lnTo>
                <a:close/>
              </a:path>
              <a:path w="2583179" h="751840">
                <a:moveTo>
                  <a:pt x="857131" y="749300"/>
                </a:moveTo>
                <a:lnTo>
                  <a:pt x="836714" y="749300"/>
                </a:lnTo>
                <a:lnTo>
                  <a:pt x="845961" y="750570"/>
                </a:lnTo>
                <a:lnTo>
                  <a:pt x="857131" y="749300"/>
                </a:lnTo>
                <a:close/>
              </a:path>
              <a:path w="2583179" h="751840">
                <a:moveTo>
                  <a:pt x="2106730" y="742950"/>
                </a:moveTo>
                <a:lnTo>
                  <a:pt x="1795951" y="742950"/>
                </a:lnTo>
                <a:lnTo>
                  <a:pt x="1808271" y="744220"/>
                </a:lnTo>
                <a:lnTo>
                  <a:pt x="1860479" y="750570"/>
                </a:lnTo>
                <a:lnTo>
                  <a:pt x="1896158" y="750570"/>
                </a:lnTo>
                <a:lnTo>
                  <a:pt x="1909237" y="749300"/>
                </a:lnTo>
                <a:lnTo>
                  <a:pt x="1922625" y="749300"/>
                </a:lnTo>
                <a:lnTo>
                  <a:pt x="1949647" y="748030"/>
                </a:lnTo>
                <a:lnTo>
                  <a:pt x="2015373" y="748030"/>
                </a:lnTo>
                <a:lnTo>
                  <a:pt x="2025865" y="746760"/>
                </a:lnTo>
                <a:lnTo>
                  <a:pt x="2036408" y="746760"/>
                </a:lnTo>
                <a:lnTo>
                  <a:pt x="2047757" y="745490"/>
                </a:lnTo>
                <a:lnTo>
                  <a:pt x="2108608" y="745490"/>
                </a:lnTo>
                <a:lnTo>
                  <a:pt x="2106730" y="742950"/>
                </a:lnTo>
                <a:close/>
              </a:path>
              <a:path w="2583179" h="751840">
                <a:moveTo>
                  <a:pt x="2194386" y="748030"/>
                </a:moveTo>
                <a:lnTo>
                  <a:pt x="2156648" y="748030"/>
                </a:lnTo>
                <a:lnTo>
                  <a:pt x="2171179" y="750570"/>
                </a:lnTo>
                <a:lnTo>
                  <a:pt x="2182036" y="749300"/>
                </a:lnTo>
                <a:lnTo>
                  <a:pt x="2194386" y="748030"/>
                </a:lnTo>
                <a:close/>
              </a:path>
              <a:path w="2583179" h="751840">
                <a:moveTo>
                  <a:pt x="2514930" y="745490"/>
                </a:moveTo>
                <a:lnTo>
                  <a:pt x="2379244" y="745490"/>
                </a:lnTo>
                <a:lnTo>
                  <a:pt x="2393684" y="746760"/>
                </a:lnTo>
                <a:lnTo>
                  <a:pt x="2408411" y="746760"/>
                </a:lnTo>
                <a:lnTo>
                  <a:pt x="2435579" y="749300"/>
                </a:lnTo>
                <a:lnTo>
                  <a:pt x="2446448" y="749300"/>
                </a:lnTo>
                <a:lnTo>
                  <a:pt x="2454459" y="750570"/>
                </a:lnTo>
                <a:lnTo>
                  <a:pt x="2472001" y="750570"/>
                </a:lnTo>
                <a:lnTo>
                  <a:pt x="2487101" y="749300"/>
                </a:lnTo>
                <a:lnTo>
                  <a:pt x="2507825" y="748030"/>
                </a:lnTo>
                <a:lnTo>
                  <a:pt x="2514930" y="745490"/>
                </a:lnTo>
                <a:close/>
              </a:path>
              <a:path w="2583179" h="751840">
                <a:moveTo>
                  <a:pt x="454874" y="744220"/>
                </a:moveTo>
                <a:lnTo>
                  <a:pt x="197030" y="744220"/>
                </a:lnTo>
                <a:lnTo>
                  <a:pt x="218192" y="746760"/>
                </a:lnTo>
                <a:lnTo>
                  <a:pt x="228500" y="749300"/>
                </a:lnTo>
                <a:lnTo>
                  <a:pt x="303413" y="749300"/>
                </a:lnTo>
                <a:lnTo>
                  <a:pt x="329075" y="748030"/>
                </a:lnTo>
                <a:lnTo>
                  <a:pt x="405022" y="748030"/>
                </a:lnTo>
                <a:lnTo>
                  <a:pt x="428851" y="745490"/>
                </a:lnTo>
                <a:lnTo>
                  <a:pt x="441329" y="745490"/>
                </a:lnTo>
                <a:lnTo>
                  <a:pt x="454874" y="744220"/>
                </a:lnTo>
                <a:close/>
              </a:path>
              <a:path w="2583179" h="751840">
                <a:moveTo>
                  <a:pt x="538008" y="703580"/>
                </a:moveTo>
                <a:lnTo>
                  <a:pt x="499890" y="703580"/>
                </a:lnTo>
                <a:lnTo>
                  <a:pt x="497279" y="704918"/>
                </a:lnTo>
                <a:lnTo>
                  <a:pt x="503614" y="706120"/>
                </a:lnTo>
                <a:lnTo>
                  <a:pt x="511453" y="715010"/>
                </a:lnTo>
                <a:lnTo>
                  <a:pt x="514114" y="726440"/>
                </a:lnTo>
                <a:lnTo>
                  <a:pt x="511972" y="737870"/>
                </a:lnTo>
                <a:lnTo>
                  <a:pt x="505401" y="746760"/>
                </a:lnTo>
                <a:lnTo>
                  <a:pt x="497737" y="747383"/>
                </a:lnTo>
                <a:lnTo>
                  <a:pt x="501839" y="749300"/>
                </a:lnTo>
                <a:lnTo>
                  <a:pt x="516308" y="749300"/>
                </a:lnTo>
                <a:lnTo>
                  <a:pt x="528020" y="748030"/>
                </a:lnTo>
                <a:lnTo>
                  <a:pt x="575345" y="748030"/>
                </a:lnTo>
                <a:lnTo>
                  <a:pt x="614752" y="744220"/>
                </a:lnTo>
                <a:lnTo>
                  <a:pt x="1026977" y="744220"/>
                </a:lnTo>
                <a:lnTo>
                  <a:pt x="1022179" y="735330"/>
                </a:lnTo>
                <a:lnTo>
                  <a:pt x="1021672" y="722630"/>
                </a:lnTo>
                <a:lnTo>
                  <a:pt x="1025862" y="711200"/>
                </a:lnTo>
                <a:lnTo>
                  <a:pt x="858990" y="711200"/>
                </a:lnTo>
                <a:lnTo>
                  <a:pt x="846328" y="709930"/>
                </a:lnTo>
                <a:lnTo>
                  <a:pt x="836606" y="709930"/>
                </a:lnTo>
                <a:lnTo>
                  <a:pt x="824493" y="708660"/>
                </a:lnTo>
                <a:lnTo>
                  <a:pt x="769681" y="708660"/>
                </a:lnTo>
                <a:lnTo>
                  <a:pt x="758496" y="707390"/>
                </a:lnTo>
                <a:lnTo>
                  <a:pt x="745320" y="707390"/>
                </a:lnTo>
                <a:lnTo>
                  <a:pt x="730962" y="706120"/>
                </a:lnTo>
                <a:lnTo>
                  <a:pt x="578640" y="706120"/>
                </a:lnTo>
                <a:lnTo>
                  <a:pt x="564954" y="704850"/>
                </a:lnTo>
                <a:lnTo>
                  <a:pt x="550511" y="704850"/>
                </a:lnTo>
                <a:lnTo>
                  <a:pt x="538008" y="703580"/>
                </a:lnTo>
                <a:close/>
              </a:path>
              <a:path w="2583179" h="751840">
                <a:moveTo>
                  <a:pt x="575345" y="748030"/>
                </a:moveTo>
                <a:lnTo>
                  <a:pt x="539121" y="748030"/>
                </a:lnTo>
                <a:lnTo>
                  <a:pt x="551757" y="749300"/>
                </a:lnTo>
                <a:lnTo>
                  <a:pt x="562716" y="749300"/>
                </a:lnTo>
                <a:lnTo>
                  <a:pt x="575345" y="748030"/>
                </a:lnTo>
                <a:close/>
              </a:path>
              <a:path w="2583179" h="751840">
                <a:moveTo>
                  <a:pt x="917060" y="746760"/>
                </a:moveTo>
                <a:lnTo>
                  <a:pt x="798357" y="746760"/>
                </a:lnTo>
                <a:lnTo>
                  <a:pt x="825293" y="749300"/>
                </a:lnTo>
                <a:lnTo>
                  <a:pt x="870998" y="749300"/>
                </a:lnTo>
                <a:lnTo>
                  <a:pt x="886390" y="748030"/>
                </a:lnTo>
                <a:lnTo>
                  <a:pt x="902134" y="748030"/>
                </a:lnTo>
                <a:lnTo>
                  <a:pt x="917060" y="746760"/>
                </a:lnTo>
                <a:close/>
              </a:path>
              <a:path w="2583179" h="751840">
                <a:moveTo>
                  <a:pt x="1048707" y="703580"/>
                </a:moveTo>
                <a:lnTo>
                  <a:pt x="1036334" y="703580"/>
                </a:lnTo>
                <a:lnTo>
                  <a:pt x="1035814" y="703909"/>
                </a:lnTo>
                <a:lnTo>
                  <a:pt x="1045228" y="706120"/>
                </a:lnTo>
                <a:lnTo>
                  <a:pt x="1052145" y="715010"/>
                </a:lnTo>
                <a:lnTo>
                  <a:pt x="1054768" y="726440"/>
                </a:lnTo>
                <a:lnTo>
                  <a:pt x="1052704" y="737870"/>
                </a:lnTo>
                <a:lnTo>
                  <a:pt x="1045557" y="746760"/>
                </a:lnTo>
                <a:lnTo>
                  <a:pt x="1033868" y="747791"/>
                </a:lnTo>
                <a:lnTo>
                  <a:pt x="1037934" y="749300"/>
                </a:lnTo>
                <a:lnTo>
                  <a:pt x="1062767" y="749300"/>
                </a:lnTo>
                <a:lnTo>
                  <a:pt x="1084404" y="746760"/>
                </a:lnTo>
                <a:lnTo>
                  <a:pt x="1161011" y="746760"/>
                </a:lnTo>
                <a:lnTo>
                  <a:pt x="1167119" y="745490"/>
                </a:lnTo>
                <a:lnTo>
                  <a:pt x="1568698" y="745490"/>
                </a:lnTo>
                <a:lnTo>
                  <a:pt x="1560989" y="737870"/>
                </a:lnTo>
                <a:lnTo>
                  <a:pt x="1558344" y="726440"/>
                </a:lnTo>
                <a:lnTo>
                  <a:pt x="1560660" y="715010"/>
                </a:lnTo>
                <a:lnTo>
                  <a:pt x="1562710" y="712470"/>
                </a:lnTo>
                <a:lnTo>
                  <a:pt x="1448883" y="712470"/>
                </a:lnTo>
                <a:lnTo>
                  <a:pt x="1436203" y="711200"/>
                </a:lnTo>
                <a:lnTo>
                  <a:pt x="1307037" y="711200"/>
                </a:lnTo>
                <a:lnTo>
                  <a:pt x="1292550" y="709930"/>
                </a:lnTo>
                <a:lnTo>
                  <a:pt x="1132273" y="709930"/>
                </a:lnTo>
                <a:lnTo>
                  <a:pt x="1120594" y="708660"/>
                </a:lnTo>
                <a:lnTo>
                  <a:pt x="1107120" y="708660"/>
                </a:lnTo>
                <a:lnTo>
                  <a:pt x="1092523" y="706120"/>
                </a:lnTo>
                <a:lnTo>
                  <a:pt x="1077474" y="704850"/>
                </a:lnTo>
                <a:lnTo>
                  <a:pt x="1062645" y="704850"/>
                </a:lnTo>
                <a:lnTo>
                  <a:pt x="1048707" y="703580"/>
                </a:lnTo>
                <a:close/>
              </a:path>
              <a:path w="2583179" h="751840">
                <a:moveTo>
                  <a:pt x="1593574" y="703580"/>
                </a:moveTo>
                <a:lnTo>
                  <a:pt x="1579758" y="703580"/>
                </a:lnTo>
                <a:lnTo>
                  <a:pt x="1575818" y="704419"/>
                </a:lnTo>
                <a:lnTo>
                  <a:pt x="1585123" y="707390"/>
                </a:lnTo>
                <a:lnTo>
                  <a:pt x="1591754" y="716280"/>
                </a:lnTo>
                <a:lnTo>
                  <a:pt x="1593255" y="728980"/>
                </a:lnTo>
                <a:lnTo>
                  <a:pt x="1589796" y="740410"/>
                </a:lnTo>
                <a:lnTo>
                  <a:pt x="1581551" y="748030"/>
                </a:lnTo>
                <a:lnTo>
                  <a:pt x="1578179" y="748294"/>
                </a:lnTo>
                <a:lnTo>
                  <a:pt x="1581576" y="749300"/>
                </a:lnTo>
                <a:lnTo>
                  <a:pt x="1603542" y="749300"/>
                </a:lnTo>
                <a:lnTo>
                  <a:pt x="1630616" y="748030"/>
                </a:lnTo>
                <a:lnTo>
                  <a:pt x="1644910" y="746760"/>
                </a:lnTo>
                <a:lnTo>
                  <a:pt x="1735491" y="746760"/>
                </a:lnTo>
                <a:lnTo>
                  <a:pt x="1781840" y="742950"/>
                </a:lnTo>
                <a:lnTo>
                  <a:pt x="2106730" y="742950"/>
                </a:lnTo>
                <a:lnTo>
                  <a:pt x="2101096" y="735330"/>
                </a:lnTo>
                <a:lnTo>
                  <a:pt x="2098977" y="722630"/>
                </a:lnTo>
                <a:lnTo>
                  <a:pt x="2101608" y="712470"/>
                </a:lnTo>
                <a:lnTo>
                  <a:pt x="1789080" y="712470"/>
                </a:lnTo>
                <a:lnTo>
                  <a:pt x="1773861" y="711200"/>
                </a:lnTo>
                <a:lnTo>
                  <a:pt x="1762069" y="709930"/>
                </a:lnTo>
                <a:lnTo>
                  <a:pt x="1751607" y="708660"/>
                </a:lnTo>
                <a:lnTo>
                  <a:pt x="1650968" y="708660"/>
                </a:lnTo>
                <a:lnTo>
                  <a:pt x="1638096" y="707390"/>
                </a:lnTo>
                <a:lnTo>
                  <a:pt x="1593574" y="703580"/>
                </a:lnTo>
                <a:close/>
              </a:path>
              <a:path w="2583179" h="751840">
                <a:moveTo>
                  <a:pt x="2149146" y="703580"/>
                </a:moveTo>
                <a:lnTo>
                  <a:pt x="2109660" y="703580"/>
                </a:lnTo>
                <a:lnTo>
                  <a:pt x="2121003" y="707390"/>
                </a:lnTo>
                <a:lnTo>
                  <a:pt x="2127185" y="716280"/>
                </a:lnTo>
                <a:lnTo>
                  <a:pt x="2128274" y="728980"/>
                </a:lnTo>
                <a:lnTo>
                  <a:pt x="2124525" y="740410"/>
                </a:lnTo>
                <a:lnTo>
                  <a:pt x="2116486" y="747760"/>
                </a:lnTo>
                <a:lnTo>
                  <a:pt x="2121828" y="749300"/>
                </a:lnTo>
                <a:lnTo>
                  <a:pt x="2133918" y="748030"/>
                </a:lnTo>
                <a:lnTo>
                  <a:pt x="2194386" y="748030"/>
                </a:lnTo>
                <a:lnTo>
                  <a:pt x="2222108" y="745490"/>
                </a:lnTo>
                <a:lnTo>
                  <a:pt x="2514930" y="745490"/>
                </a:lnTo>
                <a:lnTo>
                  <a:pt x="2522035" y="742950"/>
                </a:lnTo>
                <a:lnTo>
                  <a:pt x="2554448" y="722630"/>
                </a:lnTo>
                <a:lnTo>
                  <a:pt x="2563916" y="711200"/>
                </a:lnTo>
                <a:lnTo>
                  <a:pt x="2470687" y="711200"/>
                </a:lnTo>
                <a:lnTo>
                  <a:pt x="2454977" y="709930"/>
                </a:lnTo>
                <a:lnTo>
                  <a:pt x="2442867" y="708660"/>
                </a:lnTo>
                <a:lnTo>
                  <a:pt x="2381036" y="708660"/>
                </a:lnTo>
                <a:lnTo>
                  <a:pt x="2369774" y="707390"/>
                </a:lnTo>
                <a:lnTo>
                  <a:pt x="2356650" y="707390"/>
                </a:lnTo>
                <a:lnTo>
                  <a:pt x="2342361" y="706120"/>
                </a:lnTo>
                <a:lnTo>
                  <a:pt x="2198010" y="706120"/>
                </a:lnTo>
                <a:lnTo>
                  <a:pt x="2185321" y="704850"/>
                </a:lnTo>
                <a:lnTo>
                  <a:pt x="2161060" y="704850"/>
                </a:lnTo>
                <a:lnTo>
                  <a:pt x="2149146" y="703580"/>
                </a:lnTo>
                <a:close/>
              </a:path>
              <a:path w="2583179" h="751840">
                <a:moveTo>
                  <a:pt x="1575818" y="704419"/>
                </a:moveTo>
                <a:lnTo>
                  <a:pt x="1567833" y="706120"/>
                </a:lnTo>
                <a:lnTo>
                  <a:pt x="1560660" y="715010"/>
                </a:lnTo>
                <a:lnTo>
                  <a:pt x="1558344" y="726440"/>
                </a:lnTo>
                <a:lnTo>
                  <a:pt x="1560989" y="737870"/>
                </a:lnTo>
                <a:lnTo>
                  <a:pt x="1568698" y="745490"/>
                </a:lnTo>
                <a:lnTo>
                  <a:pt x="1578179" y="748294"/>
                </a:lnTo>
                <a:lnTo>
                  <a:pt x="1581551" y="748030"/>
                </a:lnTo>
                <a:lnTo>
                  <a:pt x="1589796" y="740410"/>
                </a:lnTo>
                <a:lnTo>
                  <a:pt x="1593255" y="728980"/>
                </a:lnTo>
                <a:lnTo>
                  <a:pt x="1591754" y="716280"/>
                </a:lnTo>
                <a:lnTo>
                  <a:pt x="1585123" y="707390"/>
                </a:lnTo>
                <a:lnTo>
                  <a:pt x="1575818" y="704419"/>
                </a:lnTo>
                <a:close/>
              </a:path>
              <a:path w="2583179" h="751840">
                <a:moveTo>
                  <a:pt x="490275" y="742950"/>
                </a:moveTo>
                <a:lnTo>
                  <a:pt x="171931" y="742950"/>
                </a:lnTo>
                <a:lnTo>
                  <a:pt x="185214" y="744220"/>
                </a:lnTo>
                <a:lnTo>
                  <a:pt x="454874" y="744220"/>
                </a:lnTo>
                <a:lnTo>
                  <a:pt x="476873" y="746760"/>
                </a:lnTo>
                <a:lnTo>
                  <a:pt x="489778" y="748030"/>
                </a:lnTo>
                <a:lnTo>
                  <a:pt x="497737" y="747383"/>
                </a:lnTo>
                <a:lnTo>
                  <a:pt x="490968" y="744220"/>
                </a:lnTo>
                <a:lnTo>
                  <a:pt x="490275" y="742950"/>
                </a:lnTo>
                <a:close/>
              </a:path>
              <a:path w="2583179" h="751840">
                <a:moveTo>
                  <a:pt x="770022" y="745490"/>
                </a:moveTo>
                <a:lnTo>
                  <a:pt x="688374" y="745490"/>
                </a:lnTo>
                <a:lnTo>
                  <a:pt x="699601" y="746760"/>
                </a:lnTo>
                <a:lnTo>
                  <a:pt x="712013" y="746760"/>
                </a:lnTo>
                <a:lnTo>
                  <a:pt x="725659" y="748030"/>
                </a:lnTo>
                <a:lnTo>
                  <a:pt x="740589" y="748030"/>
                </a:lnTo>
                <a:lnTo>
                  <a:pt x="756851" y="746760"/>
                </a:lnTo>
                <a:lnTo>
                  <a:pt x="770022" y="745490"/>
                </a:lnTo>
                <a:close/>
              </a:path>
              <a:path w="2583179" h="751840">
                <a:moveTo>
                  <a:pt x="1027662" y="745490"/>
                </a:moveTo>
                <a:lnTo>
                  <a:pt x="939772" y="745490"/>
                </a:lnTo>
                <a:lnTo>
                  <a:pt x="948548" y="746760"/>
                </a:lnTo>
                <a:lnTo>
                  <a:pt x="986251" y="746760"/>
                </a:lnTo>
                <a:lnTo>
                  <a:pt x="1001047" y="748030"/>
                </a:lnTo>
                <a:lnTo>
                  <a:pt x="1031168" y="748030"/>
                </a:lnTo>
                <a:lnTo>
                  <a:pt x="1033868" y="747791"/>
                </a:lnTo>
                <a:lnTo>
                  <a:pt x="1027662" y="745490"/>
                </a:lnTo>
                <a:close/>
              </a:path>
              <a:path w="2583179" h="751840">
                <a:moveTo>
                  <a:pt x="1161011" y="746760"/>
                </a:moveTo>
                <a:lnTo>
                  <a:pt x="1096047" y="746760"/>
                </a:lnTo>
                <a:lnTo>
                  <a:pt x="1122869" y="748030"/>
                </a:lnTo>
                <a:lnTo>
                  <a:pt x="1151070" y="748030"/>
                </a:lnTo>
                <a:lnTo>
                  <a:pt x="1161011" y="746760"/>
                </a:lnTo>
                <a:close/>
              </a:path>
              <a:path w="2583179" h="751840">
                <a:moveTo>
                  <a:pt x="1323312" y="745490"/>
                </a:moveTo>
                <a:lnTo>
                  <a:pt x="1187696" y="745490"/>
                </a:lnTo>
                <a:lnTo>
                  <a:pt x="1201084" y="746760"/>
                </a:lnTo>
                <a:lnTo>
                  <a:pt x="1231357" y="748030"/>
                </a:lnTo>
                <a:lnTo>
                  <a:pt x="1302221" y="748030"/>
                </a:lnTo>
                <a:lnTo>
                  <a:pt x="1312183" y="746760"/>
                </a:lnTo>
                <a:lnTo>
                  <a:pt x="1323312" y="745490"/>
                </a:lnTo>
                <a:close/>
              </a:path>
              <a:path w="2583179" h="751840">
                <a:moveTo>
                  <a:pt x="2108608" y="745490"/>
                </a:moveTo>
                <a:lnTo>
                  <a:pt x="2077238" y="745490"/>
                </a:lnTo>
                <a:lnTo>
                  <a:pt x="2101384" y="748030"/>
                </a:lnTo>
                <a:lnTo>
                  <a:pt x="2116191" y="748030"/>
                </a:lnTo>
                <a:lnTo>
                  <a:pt x="2116486" y="747760"/>
                </a:lnTo>
                <a:lnTo>
                  <a:pt x="2108608" y="745490"/>
                </a:lnTo>
                <a:close/>
              </a:path>
              <a:path w="2583179" h="751840">
                <a:moveTo>
                  <a:pt x="2379244" y="745490"/>
                </a:moveTo>
                <a:lnTo>
                  <a:pt x="2299076" y="745490"/>
                </a:lnTo>
                <a:lnTo>
                  <a:pt x="2310402" y="746760"/>
                </a:lnTo>
                <a:lnTo>
                  <a:pt x="2322783" y="746760"/>
                </a:lnTo>
                <a:lnTo>
                  <a:pt x="2336181" y="748030"/>
                </a:lnTo>
                <a:lnTo>
                  <a:pt x="2350558" y="748030"/>
                </a:lnTo>
                <a:lnTo>
                  <a:pt x="2365877" y="746760"/>
                </a:lnTo>
                <a:lnTo>
                  <a:pt x="2379244" y="745490"/>
                </a:lnTo>
                <a:close/>
              </a:path>
              <a:path w="2583179" h="751840">
                <a:moveTo>
                  <a:pt x="1035814" y="703909"/>
                </a:moveTo>
                <a:lnTo>
                  <a:pt x="1026328" y="709930"/>
                </a:lnTo>
                <a:lnTo>
                  <a:pt x="1021672" y="722630"/>
                </a:lnTo>
                <a:lnTo>
                  <a:pt x="1022179" y="735330"/>
                </a:lnTo>
                <a:lnTo>
                  <a:pt x="1027662" y="745490"/>
                </a:lnTo>
                <a:lnTo>
                  <a:pt x="1033868" y="747791"/>
                </a:lnTo>
                <a:lnTo>
                  <a:pt x="1045557" y="746760"/>
                </a:lnTo>
                <a:lnTo>
                  <a:pt x="1052704" y="737870"/>
                </a:lnTo>
                <a:lnTo>
                  <a:pt x="1054768" y="726440"/>
                </a:lnTo>
                <a:lnTo>
                  <a:pt x="1052145" y="715010"/>
                </a:lnTo>
                <a:lnTo>
                  <a:pt x="1045228" y="706120"/>
                </a:lnTo>
                <a:lnTo>
                  <a:pt x="1035814" y="703909"/>
                </a:lnTo>
                <a:close/>
              </a:path>
              <a:path w="2583179" h="751840">
                <a:moveTo>
                  <a:pt x="2109614" y="703625"/>
                </a:moveTo>
                <a:lnTo>
                  <a:pt x="2101937" y="711200"/>
                </a:lnTo>
                <a:lnTo>
                  <a:pt x="2098977" y="722630"/>
                </a:lnTo>
                <a:lnTo>
                  <a:pt x="2101096" y="735330"/>
                </a:lnTo>
                <a:lnTo>
                  <a:pt x="2108608" y="745490"/>
                </a:lnTo>
                <a:lnTo>
                  <a:pt x="2116486" y="747760"/>
                </a:lnTo>
                <a:lnTo>
                  <a:pt x="2124525" y="740410"/>
                </a:lnTo>
                <a:lnTo>
                  <a:pt x="2128274" y="728980"/>
                </a:lnTo>
                <a:lnTo>
                  <a:pt x="2127185" y="716280"/>
                </a:lnTo>
                <a:lnTo>
                  <a:pt x="2121003" y="707390"/>
                </a:lnTo>
                <a:lnTo>
                  <a:pt x="2109614" y="703625"/>
                </a:lnTo>
                <a:close/>
              </a:path>
              <a:path w="2583179" h="751840">
                <a:moveTo>
                  <a:pt x="497279" y="704918"/>
                </a:moveTo>
                <a:lnTo>
                  <a:pt x="489977" y="708660"/>
                </a:lnTo>
                <a:lnTo>
                  <a:pt x="485126" y="720090"/>
                </a:lnTo>
                <a:lnTo>
                  <a:pt x="485427" y="734060"/>
                </a:lnTo>
                <a:lnTo>
                  <a:pt x="490968" y="744220"/>
                </a:lnTo>
                <a:lnTo>
                  <a:pt x="497737" y="747383"/>
                </a:lnTo>
                <a:lnTo>
                  <a:pt x="505401" y="746760"/>
                </a:lnTo>
                <a:lnTo>
                  <a:pt x="511972" y="737870"/>
                </a:lnTo>
                <a:lnTo>
                  <a:pt x="514114" y="726440"/>
                </a:lnTo>
                <a:lnTo>
                  <a:pt x="511453" y="715010"/>
                </a:lnTo>
                <a:lnTo>
                  <a:pt x="503614" y="706120"/>
                </a:lnTo>
                <a:lnTo>
                  <a:pt x="497279" y="704918"/>
                </a:lnTo>
                <a:close/>
              </a:path>
              <a:path w="2583179" h="751840">
                <a:moveTo>
                  <a:pt x="2740" y="633206"/>
                </a:moveTo>
                <a:lnTo>
                  <a:pt x="532" y="640080"/>
                </a:lnTo>
                <a:lnTo>
                  <a:pt x="536" y="652780"/>
                </a:lnTo>
                <a:lnTo>
                  <a:pt x="731" y="659130"/>
                </a:lnTo>
                <a:lnTo>
                  <a:pt x="12388" y="702310"/>
                </a:lnTo>
                <a:lnTo>
                  <a:pt x="39850" y="730250"/>
                </a:lnTo>
                <a:lnTo>
                  <a:pt x="100660" y="746760"/>
                </a:lnTo>
                <a:lnTo>
                  <a:pt x="127881" y="746760"/>
                </a:lnTo>
                <a:lnTo>
                  <a:pt x="139043" y="745490"/>
                </a:lnTo>
                <a:lnTo>
                  <a:pt x="156701" y="744220"/>
                </a:lnTo>
                <a:lnTo>
                  <a:pt x="171931" y="742950"/>
                </a:lnTo>
                <a:lnTo>
                  <a:pt x="490275" y="742950"/>
                </a:lnTo>
                <a:lnTo>
                  <a:pt x="485427" y="734060"/>
                </a:lnTo>
                <a:lnTo>
                  <a:pt x="485126" y="720090"/>
                </a:lnTo>
                <a:lnTo>
                  <a:pt x="488360" y="712470"/>
                </a:lnTo>
                <a:lnTo>
                  <a:pt x="176081" y="712470"/>
                </a:lnTo>
                <a:lnTo>
                  <a:pt x="160601" y="711200"/>
                </a:lnTo>
                <a:lnTo>
                  <a:pt x="148686" y="709930"/>
                </a:lnTo>
                <a:lnTo>
                  <a:pt x="127067" y="707390"/>
                </a:lnTo>
                <a:lnTo>
                  <a:pt x="113121" y="706120"/>
                </a:lnTo>
                <a:lnTo>
                  <a:pt x="83595" y="706120"/>
                </a:lnTo>
                <a:lnTo>
                  <a:pt x="70978" y="704850"/>
                </a:lnTo>
                <a:lnTo>
                  <a:pt x="62865" y="702310"/>
                </a:lnTo>
                <a:lnTo>
                  <a:pt x="55473" y="694690"/>
                </a:lnTo>
                <a:lnTo>
                  <a:pt x="47971" y="680720"/>
                </a:lnTo>
                <a:lnTo>
                  <a:pt x="46465" y="669290"/>
                </a:lnTo>
                <a:lnTo>
                  <a:pt x="46641" y="655320"/>
                </a:lnTo>
                <a:lnTo>
                  <a:pt x="23157" y="655320"/>
                </a:lnTo>
                <a:lnTo>
                  <a:pt x="11841" y="652780"/>
                </a:lnTo>
                <a:lnTo>
                  <a:pt x="3375" y="645160"/>
                </a:lnTo>
                <a:lnTo>
                  <a:pt x="2740" y="633206"/>
                </a:lnTo>
                <a:close/>
              </a:path>
              <a:path w="2583179" h="751840">
                <a:moveTo>
                  <a:pt x="1026977" y="744220"/>
                </a:moveTo>
                <a:lnTo>
                  <a:pt x="614752" y="744220"/>
                </a:lnTo>
                <a:lnTo>
                  <a:pt x="635536" y="745490"/>
                </a:lnTo>
                <a:lnTo>
                  <a:pt x="647128" y="746760"/>
                </a:lnTo>
                <a:lnTo>
                  <a:pt x="661006" y="746760"/>
                </a:lnTo>
                <a:lnTo>
                  <a:pt x="678282" y="745490"/>
                </a:lnTo>
                <a:lnTo>
                  <a:pt x="1027662" y="745490"/>
                </a:lnTo>
                <a:lnTo>
                  <a:pt x="1026977" y="744220"/>
                </a:lnTo>
                <a:close/>
              </a:path>
              <a:path w="2583179" h="751840">
                <a:moveTo>
                  <a:pt x="939772" y="745490"/>
                </a:moveTo>
                <a:lnTo>
                  <a:pt x="770022" y="745490"/>
                </a:lnTo>
                <a:lnTo>
                  <a:pt x="784060" y="746760"/>
                </a:lnTo>
                <a:lnTo>
                  <a:pt x="929997" y="746760"/>
                </a:lnTo>
                <a:lnTo>
                  <a:pt x="939772" y="745490"/>
                </a:lnTo>
                <a:close/>
              </a:path>
              <a:path w="2583179" h="751840">
                <a:moveTo>
                  <a:pt x="2288845" y="745490"/>
                </a:moveTo>
                <a:lnTo>
                  <a:pt x="2247424" y="745490"/>
                </a:lnTo>
                <a:lnTo>
                  <a:pt x="2258911" y="746760"/>
                </a:lnTo>
                <a:lnTo>
                  <a:pt x="2272341" y="746760"/>
                </a:lnTo>
                <a:lnTo>
                  <a:pt x="2288845" y="745490"/>
                </a:lnTo>
                <a:close/>
              </a:path>
              <a:path w="2583179" h="751840">
                <a:moveTo>
                  <a:pt x="350845" y="702310"/>
                </a:moveTo>
                <a:lnTo>
                  <a:pt x="335735" y="702310"/>
                </a:lnTo>
                <a:lnTo>
                  <a:pt x="326046" y="703580"/>
                </a:lnTo>
                <a:lnTo>
                  <a:pt x="274121" y="703580"/>
                </a:lnTo>
                <a:lnTo>
                  <a:pt x="259443" y="704850"/>
                </a:lnTo>
                <a:lnTo>
                  <a:pt x="248510" y="707390"/>
                </a:lnTo>
                <a:lnTo>
                  <a:pt x="241833" y="708660"/>
                </a:lnTo>
                <a:lnTo>
                  <a:pt x="237181" y="709930"/>
                </a:lnTo>
                <a:lnTo>
                  <a:pt x="227890" y="711200"/>
                </a:lnTo>
                <a:lnTo>
                  <a:pt x="214350" y="711200"/>
                </a:lnTo>
                <a:lnTo>
                  <a:pt x="196951" y="712470"/>
                </a:lnTo>
                <a:lnTo>
                  <a:pt x="488360" y="712470"/>
                </a:lnTo>
                <a:lnTo>
                  <a:pt x="489977" y="708660"/>
                </a:lnTo>
                <a:lnTo>
                  <a:pt x="494934" y="706120"/>
                </a:lnTo>
                <a:lnTo>
                  <a:pt x="455488" y="706120"/>
                </a:lnTo>
                <a:lnTo>
                  <a:pt x="438861" y="704850"/>
                </a:lnTo>
                <a:lnTo>
                  <a:pt x="367355" y="704850"/>
                </a:lnTo>
                <a:lnTo>
                  <a:pt x="350845" y="702310"/>
                </a:lnTo>
                <a:close/>
              </a:path>
              <a:path w="2583179" h="751840">
                <a:moveTo>
                  <a:pt x="1510235" y="703580"/>
                </a:moveTo>
                <a:lnTo>
                  <a:pt x="1498262" y="704850"/>
                </a:lnTo>
                <a:lnTo>
                  <a:pt x="1475119" y="709930"/>
                </a:lnTo>
                <a:lnTo>
                  <a:pt x="1462700" y="711200"/>
                </a:lnTo>
                <a:lnTo>
                  <a:pt x="1448883" y="712470"/>
                </a:lnTo>
                <a:lnTo>
                  <a:pt x="1562710" y="712470"/>
                </a:lnTo>
                <a:lnTo>
                  <a:pt x="1567833" y="706120"/>
                </a:lnTo>
                <a:lnTo>
                  <a:pt x="1573795" y="704850"/>
                </a:lnTo>
                <a:lnTo>
                  <a:pt x="1527666" y="704850"/>
                </a:lnTo>
                <a:lnTo>
                  <a:pt x="1510235" y="703580"/>
                </a:lnTo>
                <a:close/>
              </a:path>
              <a:path w="2583179" h="751840">
                <a:moveTo>
                  <a:pt x="1958486" y="702310"/>
                </a:moveTo>
                <a:lnTo>
                  <a:pt x="1949169" y="702310"/>
                </a:lnTo>
                <a:lnTo>
                  <a:pt x="1938295" y="703580"/>
                </a:lnTo>
                <a:lnTo>
                  <a:pt x="1887662" y="703580"/>
                </a:lnTo>
                <a:lnTo>
                  <a:pt x="1873025" y="704850"/>
                </a:lnTo>
                <a:lnTo>
                  <a:pt x="1862096" y="707390"/>
                </a:lnTo>
                <a:lnTo>
                  <a:pt x="1855374" y="708660"/>
                </a:lnTo>
                <a:lnTo>
                  <a:pt x="1850548" y="709930"/>
                </a:lnTo>
                <a:lnTo>
                  <a:pt x="1841154" y="711200"/>
                </a:lnTo>
                <a:lnTo>
                  <a:pt x="1827544" y="711200"/>
                </a:lnTo>
                <a:lnTo>
                  <a:pt x="1810068" y="712470"/>
                </a:lnTo>
                <a:lnTo>
                  <a:pt x="2101608" y="712470"/>
                </a:lnTo>
                <a:lnTo>
                  <a:pt x="2101937" y="711200"/>
                </a:lnTo>
                <a:lnTo>
                  <a:pt x="2107086" y="706120"/>
                </a:lnTo>
                <a:lnTo>
                  <a:pt x="1989088" y="706120"/>
                </a:lnTo>
                <a:lnTo>
                  <a:pt x="1976769" y="704850"/>
                </a:lnTo>
                <a:lnTo>
                  <a:pt x="1958486" y="702310"/>
                </a:lnTo>
                <a:close/>
              </a:path>
              <a:path w="2583179" h="751840">
                <a:moveTo>
                  <a:pt x="932595" y="703580"/>
                </a:moveTo>
                <a:lnTo>
                  <a:pt x="922342" y="703580"/>
                </a:lnTo>
                <a:lnTo>
                  <a:pt x="900539" y="708660"/>
                </a:lnTo>
                <a:lnTo>
                  <a:pt x="873089" y="711200"/>
                </a:lnTo>
                <a:lnTo>
                  <a:pt x="1025862" y="711200"/>
                </a:lnTo>
                <a:lnTo>
                  <a:pt x="1026328" y="709930"/>
                </a:lnTo>
                <a:lnTo>
                  <a:pt x="1032332" y="706120"/>
                </a:lnTo>
                <a:lnTo>
                  <a:pt x="958767" y="706120"/>
                </a:lnTo>
                <a:lnTo>
                  <a:pt x="944081" y="704850"/>
                </a:lnTo>
                <a:lnTo>
                  <a:pt x="932595" y="703580"/>
                </a:lnTo>
                <a:close/>
              </a:path>
              <a:path w="2583179" h="751840">
                <a:moveTo>
                  <a:pt x="1396393" y="708660"/>
                </a:moveTo>
                <a:lnTo>
                  <a:pt x="1339069" y="708660"/>
                </a:lnTo>
                <a:lnTo>
                  <a:pt x="1320090" y="711200"/>
                </a:lnTo>
                <a:lnTo>
                  <a:pt x="1436203" y="711200"/>
                </a:lnTo>
                <a:lnTo>
                  <a:pt x="1423523" y="709930"/>
                </a:lnTo>
                <a:lnTo>
                  <a:pt x="1409856" y="709930"/>
                </a:lnTo>
                <a:lnTo>
                  <a:pt x="1396393" y="708660"/>
                </a:lnTo>
                <a:close/>
              </a:path>
              <a:path w="2583179" h="751840">
                <a:moveTo>
                  <a:pt x="2537717" y="607585"/>
                </a:moveTo>
                <a:lnTo>
                  <a:pt x="2536566" y="610870"/>
                </a:lnTo>
                <a:lnTo>
                  <a:pt x="2536749" y="622300"/>
                </a:lnTo>
                <a:lnTo>
                  <a:pt x="2537185" y="637540"/>
                </a:lnTo>
                <a:lnTo>
                  <a:pt x="2537299" y="652780"/>
                </a:lnTo>
                <a:lnTo>
                  <a:pt x="2524771" y="693420"/>
                </a:lnTo>
                <a:lnTo>
                  <a:pt x="2486083" y="709930"/>
                </a:lnTo>
                <a:lnTo>
                  <a:pt x="2470687" y="711200"/>
                </a:lnTo>
                <a:lnTo>
                  <a:pt x="2563916" y="711200"/>
                </a:lnTo>
                <a:lnTo>
                  <a:pt x="2581370" y="662940"/>
                </a:lnTo>
                <a:lnTo>
                  <a:pt x="2582602" y="638073"/>
                </a:lnTo>
                <a:lnTo>
                  <a:pt x="2582388" y="626110"/>
                </a:lnTo>
                <a:lnTo>
                  <a:pt x="2559354" y="626110"/>
                </a:lnTo>
                <a:lnTo>
                  <a:pt x="2548083" y="622300"/>
                </a:lnTo>
                <a:lnTo>
                  <a:pt x="2539599" y="614680"/>
                </a:lnTo>
                <a:lnTo>
                  <a:pt x="2537717" y="607585"/>
                </a:lnTo>
                <a:close/>
              </a:path>
              <a:path w="2583179" h="751840">
                <a:moveTo>
                  <a:pt x="1225333" y="701040"/>
                </a:moveTo>
                <a:lnTo>
                  <a:pt x="1208569" y="701040"/>
                </a:lnTo>
                <a:lnTo>
                  <a:pt x="1195840" y="703580"/>
                </a:lnTo>
                <a:lnTo>
                  <a:pt x="1166677" y="707390"/>
                </a:lnTo>
                <a:lnTo>
                  <a:pt x="1152915" y="709930"/>
                </a:lnTo>
                <a:lnTo>
                  <a:pt x="1292550" y="709930"/>
                </a:lnTo>
                <a:lnTo>
                  <a:pt x="1277392" y="708660"/>
                </a:lnTo>
                <a:lnTo>
                  <a:pt x="1262328" y="706120"/>
                </a:lnTo>
                <a:lnTo>
                  <a:pt x="1235535" y="702310"/>
                </a:lnTo>
                <a:lnTo>
                  <a:pt x="1225333" y="701040"/>
                </a:lnTo>
                <a:close/>
              </a:path>
              <a:path w="2583179" h="751840">
                <a:moveTo>
                  <a:pt x="1726286" y="706120"/>
                </a:moveTo>
                <a:lnTo>
                  <a:pt x="1713316" y="707390"/>
                </a:lnTo>
                <a:lnTo>
                  <a:pt x="1699104" y="707390"/>
                </a:lnTo>
                <a:lnTo>
                  <a:pt x="1684869" y="708660"/>
                </a:lnTo>
                <a:lnTo>
                  <a:pt x="1751607" y="708660"/>
                </a:lnTo>
                <a:lnTo>
                  <a:pt x="1740378" y="707390"/>
                </a:lnTo>
                <a:lnTo>
                  <a:pt x="1726286" y="706120"/>
                </a:lnTo>
                <a:close/>
              </a:path>
              <a:path w="2583179" h="751840">
                <a:moveTo>
                  <a:pt x="490225" y="703580"/>
                </a:moveTo>
                <a:lnTo>
                  <a:pt x="479995" y="704850"/>
                </a:lnTo>
                <a:lnTo>
                  <a:pt x="468808" y="706120"/>
                </a:lnTo>
                <a:lnTo>
                  <a:pt x="494934" y="706120"/>
                </a:lnTo>
                <a:lnTo>
                  <a:pt x="497279" y="704918"/>
                </a:lnTo>
                <a:lnTo>
                  <a:pt x="490225" y="703580"/>
                </a:lnTo>
                <a:close/>
              </a:path>
              <a:path w="2583179" h="751840">
                <a:moveTo>
                  <a:pt x="702869" y="703580"/>
                </a:moveTo>
                <a:lnTo>
                  <a:pt x="677650" y="703580"/>
                </a:lnTo>
                <a:lnTo>
                  <a:pt x="664440" y="704850"/>
                </a:lnTo>
                <a:lnTo>
                  <a:pt x="651343" y="704850"/>
                </a:lnTo>
                <a:lnTo>
                  <a:pt x="638744" y="706120"/>
                </a:lnTo>
                <a:lnTo>
                  <a:pt x="730962" y="706120"/>
                </a:lnTo>
                <a:lnTo>
                  <a:pt x="702869" y="703580"/>
                </a:lnTo>
                <a:close/>
              </a:path>
              <a:path w="2583179" h="751840">
                <a:moveTo>
                  <a:pt x="1034410" y="703580"/>
                </a:moveTo>
                <a:lnTo>
                  <a:pt x="996509" y="703580"/>
                </a:lnTo>
                <a:lnTo>
                  <a:pt x="971074" y="704850"/>
                </a:lnTo>
                <a:lnTo>
                  <a:pt x="958767" y="706120"/>
                </a:lnTo>
                <a:lnTo>
                  <a:pt x="1032332" y="706120"/>
                </a:lnTo>
                <a:lnTo>
                  <a:pt x="1035814" y="703909"/>
                </a:lnTo>
                <a:lnTo>
                  <a:pt x="1034410" y="703580"/>
                </a:lnTo>
                <a:close/>
              </a:path>
              <a:path w="2583179" h="751840">
                <a:moveTo>
                  <a:pt x="2059578" y="704850"/>
                </a:moveTo>
                <a:lnTo>
                  <a:pt x="1998575" y="704850"/>
                </a:lnTo>
                <a:lnTo>
                  <a:pt x="1989088" y="706120"/>
                </a:lnTo>
                <a:lnTo>
                  <a:pt x="2074158" y="706120"/>
                </a:lnTo>
                <a:lnTo>
                  <a:pt x="2059578" y="704850"/>
                </a:lnTo>
                <a:close/>
              </a:path>
              <a:path w="2583179" h="751840">
                <a:moveTo>
                  <a:pt x="2109476" y="703580"/>
                </a:moveTo>
                <a:lnTo>
                  <a:pt x="2098012" y="703580"/>
                </a:lnTo>
                <a:lnTo>
                  <a:pt x="2074158" y="706120"/>
                </a:lnTo>
                <a:lnTo>
                  <a:pt x="2107086" y="706120"/>
                </a:lnTo>
                <a:lnTo>
                  <a:pt x="2109614" y="703625"/>
                </a:lnTo>
                <a:lnTo>
                  <a:pt x="2109476" y="703580"/>
                </a:lnTo>
                <a:close/>
              </a:path>
              <a:path w="2583179" h="751840">
                <a:moveTo>
                  <a:pt x="2313069" y="703580"/>
                </a:moveTo>
                <a:lnTo>
                  <a:pt x="2288557" y="703580"/>
                </a:lnTo>
                <a:lnTo>
                  <a:pt x="2275585" y="704850"/>
                </a:lnTo>
                <a:lnTo>
                  <a:pt x="2262461" y="704850"/>
                </a:lnTo>
                <a:lnTo>
                  <a:pt x="2249427" y="706120"/>
                </a:lnTo>
                <a:lnTo>
                  <a:pt x="2342361" y="706120"/>
                </a:lnTo>
                <a:lnTo>
                  <a:pt x="2313069" y="703580"/>
                </a:lnTo>
                <a:close/>
              </a:path>
              <a:path w="2583179" h="751840">
                <a:moveTo>
                  <a:pt x="1573190" y="703580"/>
                </a:moveTo>
                <a:lnTo>
                  <a:pt x="1563263" y="703580"/>
                </a:lnTo>
                <a:lnTo>
                  <a:pt x="1553092" y="704850"/>
                </a:lnTo>
                <a:lnTo>
                  <a:pt x="1573795" y="704850"/>
                </a:lnTo>
                <a:lnTo>
                  <a:pt x="1575818" y="704419"/>
                </a:lnTo>
                <a:lnTo>
                  <a:pt x="1573190" y="703580"/>
                </a:lnTo>
                <a:close/>
              </a:path>
              <a:path w="2583179" h="751840">
                <a:moveTo>
                  <a:pt x="24987" y="619760"/>
                </a:moveTo>
                <a:lnTo>
                  <a:pt x="13309" y="622300"/>
                </a:lnTo>
                <a:lnTo>
                  <a:pt x="4204" y="628650"/>
                </a:lnTo>
                <a:lnTo>
                  <a:pt x="2740" y="633206"/>
                </a:lnTo>
                <a:lnTo>
                  <a:pt x="3375" y="645160"/>
                </a:lnTo>
                <a:lnTo>
                  <a:pt x="11841" y="652780"/>
                </a:lnTo>
                <a:lnTo>
                  <a:pt x="23157" y="655320"/>
                </a:lnTo>
                <a:lnTo>
                  <a:pt x="34605" y="652780"/>
                </a:lnTo>
                <a:lnTo>
                  <a:pt x="43468" y="645160"/>
                </a:lnTo>
                <a:lnTo>
                  <a:pt x="45949" y="638073"/>
                </a:lnTo>
                <a:lnTo>
                  <a:pt x="44620" y="632460"/>
                </a:lnTo>
                <a:lnTo>
                  <a:pt x="36378" y="623570"/>
                </a:lnTo>
                <a:lnTo>
                  <a:pt x="24987" y="619760"/>
                </a:lnTo>
                <a:close/>
              </a:path>
              <a:path w="2583179" h="751840">
                <a:moveTo>
                  <a:pt x="45949" y="638073"/>
                </a:moveTo>
                <a:lnTo>
                  <a:pt x="43468" y="645160"/>
                </a:lnTo>
                <a:lnTo>
                  <a:pt x="34605" y="652780"/>
                </a:lnTo>
                <a:lnTo>
                  <a:pt x="23157" y="655320"/>
                </a:lnTo>
                <a:lnTo>
                  <a:pt x="46641" y="655320"/>
                </a:lnTo>
                <a:lnTo>
                  <a:pt x="47026" y="642620"/>
                </a:lnTo>
                <a:lnTo>
                  <a:pt x="45949" y="638073"/>
                </a:lnTo>
                <a:close/>
              </a:path>
              <a:path w="2583179" h="751840">
                <a:moveTo>
                  <a:pt x="46797" y="619760"/>
                </a:moveTo>
                <a:lnTo>
                  <a:pt x="24987" y="619760"/>
                </a:lnTo>
                <a:lnTo>
                  <a:pt x="36378" y="623570"/>
                </a:lnTo>
                <a:lnTo>
                  <a:pt x="44620" y="632460"/>
                </a:lnTo>
                <a:lnTo>
                  <a:pt x="45949" y="638073"/>
                </a:lnTo>
                <a:lnTo>
                  <a:pt x="47026" y="635000"/>
                </a:lnTo>
                <a:lnTo>
                  <a:pt x="46953" y="626110"/>
                </a:lnTo>
                <a:lnTo>
                  <a:pt x="46797" y="619760"/>
                </a:lnTo>
                <a:close/>
              </a:path>
              <a:path w="2583179" h="751840">
                <a:moveTo>
                  <a:pt x="91445" y="328930"/>
                </a:moveTo>
                <a:lnTo>
                  <a:pt x="80375" y="330200"/>
                </a:lnTo>
                <a:lnTo>
                  <a:pt x="67784" y="331470"/>
                </a:lnTo>
                <a:lnTo>
                  <a:pt x="54501" y="336550"/>
                </a:lnTo>
                <a:lnTo>
                  <a:pt x="24338" y="360680"/>
                </a:lnTo>
                <a:lnTo>
                  <a:pt x="4411" y="396240"/>
                </a:lnTo>
                <a:lnTo>
                  <a:pt x="0" y="441960"/>
                </a:lnTo>
                <a:lnTo>
                  <a:pt x="67" y="445770"/>
                </a:lnTo>
                <a:lnTo>
                  <a:pt x="1487" y="486410"/>
                </a:lnTo>
                <a:lnTo>
                  <a:pt x="3432" y="529590"/>
                </a:lnTo>
                <a:lnTo>
                  <a:pt x="3952" y="539750"/>
                </a:lnTo>
                <a:lnTo>
                  <a:pt x="3862" y="548640"/>
                </a:lnTo>
                <a:lnTo>
                  <a:pt x="3465" y="562610"/>
                </a:lnTo>
                <a:lnTo>
                  <a:pt x="3052" y="575310"/>
                </a:lnTo>
                <a:lnTo>
                  <a:pt x="2712" y="586740"/>
                </a:lnTo>
                <a:lnTo>
                  <a:pt x="2442" y="599440"/>
                </a:lnTo>
                <a:lnTo>
                  <a:pt x="2421" y="619760"/>
                </a:lnTo>
                <a:lnTo>
                  <a:pt x="2633" y="631190"/>
                </a:lnTo>
                <a:lnTo>
                  <a:pt x="2740" y="633206"/>
                </a:lnTo>
                <a:lnTo>
                  <a:pt x="4204" y="628650"/>
                </a:lnTo>
                <a:lnTo>
                  <a:pt x="13309" y="622300"/>
                </a:lnTo>
                <a:lnTo>
                  <a:pt x="24987" y="619760"/>
                </a:lnTo>
                <a:lnTo>
                  <a:pt x="46797" y="619760"/>
                </a:lnTo>
                <a:lnTo>
                  <a:pt x="46556" y="610870"/>
                </a:lnTo>
                <a:lnTo>
                  <a:pt x="46080" y="599440"/>
                </a:lnTo>
                <a:lnTo>
                  <a:pt x="44834" y="572770"/>
                </a:lnTo>
                <a:lnTo>
                  <a:pt x="44430" y="562610"/>
                </a:lnTo>
                <a:lnTo>
                  <a:pt x="44875" y="546100"/>
                </a:lnTo>
                <a:lnTo>
                  <a:pt x="45950" y="534670"/>
                </a:lnTo>
                <a:lnTo>
                  <a:pt x="46303" y="524510"/>
                </a:lnTo>
                <a:lnTo>
                  <a:pt x="44582" y="514350"/>
                </a:lnTo>
                <a:lnTo>
                  <a:pt x="42671" y="505460"/>
                </a:lnTo>
                <a:lnTo>
                  <a:pt x="40941" y="494030"/>
                </a:lnTo>
                <a:lnTo>
                  <a:pt x="39639" y="481330"/>
                </a:lnTo>
                <a:lnTo>
                  <a:pt x="39126" y="469900"/>
                </a:lnTo>
                <a:lnTo>
                  <a:pt x="39060" y="464820"/>
                </a:lnTo>
                <a:lnTo>
                  <a:pt x="39305" y="452120"/>
                </a:lnTo>
                <a:lnTo>
                  <a:pt x="40766" y="438150"/>
                </a:lnTo>
                <a:lnTo>
                  <a:pt x="41934" y="424180"/>
                </a:lnTo>
                <a:lnTo>
                  <a:pt x="57627" y="381000"/>
                </a:lnTo>
                <a:lnTo>
                  <a:pt x="82236" y="373380"/>
                </a:lnTo>
                <a:lnTo>
                  <a:pt x="124293" y="373380"/>
                </a:lnTo>
                <a:lnTo>
                  <a:pt x="150482" y="370840"/>
                </a:lnTo>
                <a:lnTo>
                  <a:pt x="163274" y="370840"/>
                </a:lnTo>
                <a:lnTo>
                  <a:pt x="175443" y="369570"/>
                </a:lnTo>
                <a:lnTo>
                  <a:pt x="293336" y="369570"/>
                </a:lnTo>
                <a:lnTo>
                  <a:pt x="287154" y="359410"/>
                </a:lnTo>
                <a:lnTo>
                  <a:pt x="286065" y="347980"/>
                </a:lnTo>
                <a:lnTo>
                  <a:pt x="289814" y="336550"/>
                </a:lnTo>
                <a:lnTo>
                  <a:pt x="294576" y="331470"/>
                </a:lnTo>
                <a:lnTo>
                  <a:pt x="119375" y="331470"/>
                </a:lnTo>
                <a:lnTo>
                  <a:pt x="106829" y="330200"/>
                </a:lnTo>
                <a:lnTo>
                  <a:pt x="91445" y="328930"/>
                </a:lnTo>
                <a:close/>
              </a:path>
              <a:path w="2583179" h="751840">
                <a:moveTo>
                  <a:pt x="2560435" y="590550"/>
                </a:moveTo>
                <a:lnTo>
                  <a:pt x="2548987" y="593090"/>
                </a:lnTo>
                <a:lnTo>
                  <a:pt x="2540124" y="600710"/>
                </a:lnTo>
                <a:lnTo>
                  <a:pt x="2537717" y="607585"/>
                </a:lnTo>
                <a:lnTo>
                  <a:pt x="2539599" y="614680"/>
                </a:lnTo>
                <a:lnTo>
                  <a:pt x="2548083" y="622300"/>
                </a:lnTo>
                <a:lnTo>
                  <a:pt x="2559354" y="626110"/>
                </a:lnTo>
                <a:lnTo>
                  <a:pt x="2570728" y="623570"/>
                </a:lnTo>
                <a:lnTo>
                  <a:pt x="2579519" y="615950"/>
                </a:lnTo>
                <a:lnTo>
                  <a:pt x="2581207" y="609865"/>
                </a:lnTo>
                <a:lnTo>
                  <a:pt x="2580218" y="600710"/>
                </a:lnTo>
                <a:lnTo>
                  <a:pt x="2571751" y="593090"/>
                </a:lnTo>
                <a:lnTo>
                  <a:pt x="2560435" y="590550"/>
                </a:lnTo>
                <a:close/>
              </a:path>
              <a:path w="2583179" h="751840">
                <a:moveTo>
                  <a:pt x="2581207" y="609865"/>
                </a:moveTo>
                <a:lnTo>
                  <a:pt x="2579519" y="615950"/>
                </a:lnTo>
                <a:lnTo>
                  <a:pt x="2570728" y="623570"/>
                </a:lnTo>
                <a:lnTo>
                  <a:pt x="2559354" y="626110"/>
                </a:lnTo>
                <a:lnTo>
                  <a:pt x="2582388" y="626110"/>
                </a:lnTo>
                <a:lnTo>
                  <a:pt x="2581589" y="613410"/>
                </a:lnTo>
                <a:lnTo>
                  <a:pt x="2581207" y="609865"/>
                </a:lnTo>
                <a:close/>
              </a:path>
              <a:path w="2583179" h="751840">
                <a:moveTo>
                  <a:pt x="2582725" y="590550"/>
                </a:moveTo>
                <a:lnTo>
                  <a:pt x="2560435" y="590550"/>
                </a:lnTo>
                <a:lnTo>
                  <a:pt x="2571751" y="593090"/>
                </a:lnTo>
                <a:lnTo>
                  <a:pt x="2580218" y="600710"/>
                </a:lnTo>
                <a:lnTo>
                  <a:pt x="2581207" y="609865"/>
                </a:lnTo>
                <a:lnTo>
                  <a:pt x="2583041" y="603250"/>
                </a:lnTo>
                <a:lnTo>
                  <a:pt x="2582820" y="593090"/>
                </a:lnTo>
                <a:lnTo>
                  <a:pt x="2582725" y="590550"/>
                </a:lnTo>
                <a:close/>
              </a:path>
              <a:path w="2583179" h="751840">
                <a:moveTo>
                  <a:pt x="2562943" y="369570"/>
                </a:moveTo>
                <a:lnTo>
                  <a:pt x="2507709" y="369570"/>
                </a:lnTo>
                <a:lnTo>
                  <a:pt x="2514347" y="370840"/>
                </a:lnTo>
                <a:lnTo>
                  <a:pt x="2524801" y="375920"/>
                </a:lnTo>
                <a:lnTo>
                  <a:pt x="2536166" y="387350"/>
                </a:lnTo>
                <a:lnTo>
                  <a:pt x="2545535" y="408940"/>
                </a:lnTo>
                <a:lnTo>
                  <a:pt x="2545495" y="420370"/>
                </a:lnTo>
                <a:lnTo>
                  <a:pt x="2543776" y="430530"/>
                </a:lnTo>
                <a:lnTo>
                  <a:pt x="2541572" y="441960"/>
                </a:lnTo>
                <a:lnTo>
                  <a:pt x="2540074" y="457200"/>
                </a:lnTo>
                <a:lnTo>
                  <a:pt x="2540349" y="467360"/>
                </a:lnTo>
                <a:lnTo>
                  <a:pt x="2540474" y="471170"/>
                </a:lnTo>
                <a:lnTo>
                  <a:pt x="2541154" y="486410"/>
                </a:lnTo>
                <a:lnTo>
                  <a:pt x="2541887" y="500380"/>
                </a:lnTo>
                <a:lnTo>
                  <a:pt x="2542400" y="511810"/>
                </a:lnTo>
                <a:lnTo>
                  <a:pt x="2542548" y="521970"/>
                </a:lnTo>
                <a:lnTo>
                  <a:pt x="2541678" y="532130"/>
                </a:lnTo>
                <a:lnTo>
                  <a:pt x="2540451" y="546100"/>
                </a:lnTo>
                <a:lnTo>
                  <a:pt x="2539096" y="560070"/>
                </a:lnTo>
                <a:lnTo>
                  <a:pt x="2537844" y="575310"/>
                </a:lnTo>
                <a:lnTo>
                  <a:pt x="2536924" y="590550"/>
                </a:lnTo>
                <a:lnTo>
                  <a:pt x="2536566" y="603250"/>
                </a:lnTo>
                <a:lnTo>
                  <a:pt x="2537717" y="607585"/>
                </a:lnTo>
                <a:lnTo>
                  <a:pt x="2540124" y="600710"/>
                </a:lnTo>
                <a:lnTo>
                  <a:pt x="2548987" y="593090"/>
                </a:lnTo>
                <a:lnTo>
                  <a:pt x="2560435" y="590550"/>
                </a:lnTo>
                <a:lnTo>
                  <a:pt x="2582725" y="590550"/>
                </a:lnTo>
                <a:lnTo>
                  <a:pt x="2582395" y="581660"/>
                </a:lnTo>
                <a:lnTo>
                  <a:pt x="2580622" y="539750"/>
                </a:lnTo>
                <a:lnTo>
                  <a:pt x="2580107" y="525780"/>
                </a:lnTo>
                <a:lnTo>
                  <a:pt x="2579858" y="516890"/>
                </a:lnTo>
                <a:lnTo>
                  <a:pt x="2579738" y="511810"/>
                </a:lnTo>
                <a:lnTo>
                  <a:pt x="2579748" y="494030"/>
                </a:lnTo>
                <a:lnTo>
                  <a:pt x="2579993" y="481330"/>
                </a:lnTo>
                <a:lnTo>
                  <a:pt x="2580109" y="464820"/>
                </a:lnTo>
                <a:lnTo>
                  <a:pt x="2577749" y="421640"/>
                </a:lnTo>
                <a:lnTo>
                  <a:pt x="2566286" y="377190"/>
                </a:lnTo>
                <a:lnTo>
                  <a:pt x="2562943" y="369570"/>
                </a:lnTo>
                <a:close/>
              </a:path>
              <a:path w="2583179" h="751840">
                <a:moveTo>
                  <a:pt x="1440839" y="314927"/>
                </a:moveTo>
                <a:lnTo>
                  <a:pt x="1440611" y="314960"/>
                </a:lnTo>
                <a:lnTo>
                  <a:pt x="1433436" y="317500"/>
                </a:lnTo>
                <a:lnTo>
                  <a:pt x="1426673" y="320040"/>
                </a:lnTo>
                <a:lnTo>
                  <a:pt x="1418920" y="322580"/>
                </a:lnTo>
                <a:lnTo>
                  <a:pt x="1408775" y="325120"/>
                </a:lnTo>
                <a:lnTo>
                  <a:pt x="1394838" y="326390"/>
                </a:lnTo>
                <a:lnTo>
                  <a:pt x="1375706" y="327660"/>
                </a:lnTo>
                <a:lnTo>
                  <a:pt x="1375235" y="327877"/>
                </a:lnTo>
                <a:lnTo>
                  <a:pt x="1385485" y="331470"/>
                </a:lnTo>
                <a:lnTo>
                  <a:pt x="1391027" y="342900"/>
                </a:lnTo>
                <a:lnTo>
                  <a:pt x="1391327" y="356870"/>
                </a:lnTo>
                <a:lnTo>
                  <a:pt x="1386476" y="368300"/>
                </a:lnTo>
                <a:lnTo>
                  <a:pt x="1381088" y="371061"/>
                </a:lnTo>
                <a:lnTo>
                  <a:pt x="1387858" y="372129"/>
                </a:lnTo>
                <a:lnTo>
                  <a:pt x="1411505" y="375920"/>
                </a:lnTo>
                <a:lnTo>
                  <a:pt x="1422927" y="377190"/>
                </a:lnTo>
                <a:lnTo>
                  <a:pt x="1431378" y="379730"/>
                </a:lnTo>
                <a:lnTo>
                  <a:pt x="1438189" y="382270"/>
                </a:lnTo>
                <a:lnTo>
                  <a:pt x="1444688" y="384810"/>
                </a:lnTo>
                <a:lnTo>
                  <a:pt x="1452208" y="387350"/>
                </a:lnTo>
                <a:lnTo>
                  <a:pt x="1462077" y="387350"/>
                </a:lnTo>
                <a:lnTo>
                  <a:pt x="1469051" y="386026"/>
                </a:lnTo>
                <a:lnTo>
                  <a:pt x="1455111" y="381000"/>
                </a:lnTo>
                <a:lnTo>
                  <a:pt x="1445868" y="373380"/>
                </a:lnTo>
                <a:lnTo>
                  <a:pt x="1440999" y="360680"/>
                </a:lnTo>
                <a:lnTo>
                  <a:pt x="1441809" y="342900"/>
                </a:lnTo>
                <a:lnTo>
                  <a:pt x="1442253" y="341630"/>
                </a:lnTo>
                <a:lnTo>
                  <a:pt x="1434425" y="341630"/>
                </a:lnTo>
                <a:lnTo>
                  <a:pt x="1434588" y="337820"/>
                </a:lnTo>
                <a:lnTo>
                  <a:pt x="1435347" y="331470"/>
                </a:lnTo>
                <a:lnTo>
                  <a:pt x="1436669" y="326390"/>
                </a:lnTo>
                <a:lnTo>
                  <a:pt x="1440122" y="316230"/>
                </a:lnTo>
                <a:lnTo>
                  <a:pt x="1440839" y="314927"/>
                </a:lnTo>
                <a:close/>
              </a:path>
              <a:path w="2583179" h="751840">
                <a:moveTo>
                  <a:pt x="1611970" y="377485"/>
                </a:moveTo>
                <a:lnTo>
                  <a:pt x="1623187" y="386080"/>
                </a:lnTo>
                <a:lnTo>
                  <a:pt x="1627750" y="387350"/>
                </a:lnTo>
                <a:lnTo>
                  <a:pt x="1644055" y="387350"/>
                </a:lnTo>
                <a:lnTo>
                  <a:pt x="1653415" y="386080"/>
                </a:lnTo>
                <a:lnTo>
                  <a:pt x="1660733" y="383540"/>
                </a:lnTo>
                <a:lnTo>
                  <a:pt x="1667466" y="381000"/>
                </a:lnTo>
                <a:lnTo>
                  <a:pt x="1671269" y="379730"/>
                </a:lnTo>
                <a:lnTo>
                  <a:pt x="1618647" y="379730"/>
                </a:lnTo>
                <a:lnTo>
                  <a:pt x="1611970" y="377485"/>
                </a:lnTo>
                <a:close/>
              </a:path>
              <a:path w="2583179" h="751840">
                <a:moveTo>
                  <a:pt x="1469342" y="385971"/>
                </a:moveTo>
                <a:lnTo>
                  <a:pt x="1469051" y="386026"/>
                </a:lnTo>
                <a:lnTo>
                  <a:pt x="1469200" y="386080"/>
                </a:lnTo>
                <a:lnTo>
                  <a:pt x="1469342" y="385971"/>
                </a:lnTo>
                <a:close/>
              </a:path>
              <a:path w="2583179" h="751840">
                <a:moveTo>
                  <a:pt x="1476616" y="316230"/>
                </a:moveTo>
                <a:lnTo>
                  <a:pt x="1464572" y="316230"/>
                </a:lnTo>
                <a:lnTo>
                  <a:pt x="1445522" y="332279"/>
                </a:lnTo>
                <a:lnTo>
                  <a:pt x="1441809" y="342900"/>
                </a:lnTo>
                <a:lnTo>
                  <a:pt x="1440999" y="360680"/>
                </a:lnTo>
                <a:lnTo>
                  <a:pt x="1445868" y="373380"/>
                </a:lnTo>
                <a:lnTo>
                  <a:pt x="1455111" y="381000"/>
                </a:lnTo>
                <a:lnTo>
                  <a:pt x="1469051" y="386026"/>
                </a:lnTo>
                <a:lnTo>
                  <a:pt x="1469342" y="385971"/>
                </a:lnTo>
                <a:lnTo>
                  <a:pt x="1494926" y="366366"/>
                </a:lnTo>
                <a:lnTo>
                  <a:pt x="1499278" y="355600"/>
                </a:lnTo>
                <a:lnTo>
                  <a:pt x="1499780" y="340360"/>
                </a:lnTo>
                <a:lnTo>
                  <a:pt x="1493881" y="326390"/>
                </a:lnTo>
                <a:lnTo>
                  <a:pt x="1483201" y="317500"/>
                </a:lnTo>
                <a:lnTo>
                  <a:pt x="1476616" y="316230"/>
                </a:lnTo>
                <a:close/>
              </a:path>
              <a:path w="2583179" h="751840">
                <a:moveTo>
                  <a:pt x="1494926" y="366366"/>
                </a:moveTo>
                <a:lnTo>
                  <a:pt x="1469342" y="385971"/>
                </a:lnTo>
                <a:lnTo>
                  <a:pt x="1475460" y="384810"/>
                </a:lnTo>
                <a:lnTo>
                  <a:pt x="1486520" y="377190"/>
                </a:lnTo>
                <a:lnTo>
                  <a:pt x="1494658" y="367030"/>
                </a:lnTo>
                <a:lnTo>
                  <a:pt x="1494926" y="366366"/>
                </a:lnTo>
                <a:close/>
              </a:path>
              <a:path w="2583179" h="751840">
                <a:moveTo>
                  <a:pt x="1634987" y="322580"/>
                </a:moveTo>
                <a:lnTo>
                  <a:pt x="1622032" y="322580"/>
                </a:lnTo>
                <a:lnTo>
                  <a:pt x="1605618" y="326390"/>
                </a:lnTo>
                <a:lnTo>
                  <a:pt x="1595411" y="334010"/>
                </a:lnTo>
                <a:lnTo>
                  <a:pt x="1589654" y="344170"/>
                </a:lnTo>
                <a:lnTo>
                  <a:pt x="1588518" y="357764"/>
                </a:lnTo>
                <a:lnTo>
                  <a:pt x="1589882" y="360560"/>
                </a:lnTo>
                <a:lnTo>
                  <a:pt x="1611970" y="377485"/>
                </a:lnTo>
                <a:lnTo>
                  <a:pt x="1618647" y="379730"/>
                </a:lnTo>
                <a:lnTo>
                  <a:pt x="1631640" y="378460"/>
                </a:lnTo>
                <a:lnTo>
                  <a:pt x="1646060" y="374650"/>
                </a:lnTo>
                <a:lnTo>
                  <a:pt x="1654830" y="365760"/>
                </a:lnTo>
                <a:lnTo>
                  <a:pt x="1658323" y="354330"/>
                </a:lnTo>
                <a:lnTo>
                  <a:pt x="1658158" y="341630"/>
                </a:lnTo>
                <a:lnTo>
                  <a:pt x="1656442" y="332740"/>
                </a:lnTo>
                <a:lnTo>
                  <a:pt x="1652579" y="332740"/>
                </a:lnTo>
                <a:lnTo>
                  <a:pt x="1637136" y="323397"/>
                </a:lnTo>
                <a:lnTo>
                  <a:pt x="1634987" y="322580"/>
                </a:lnTo>
                <a:close/>
              </a:path>
              <a:path w="2583179" h="751840">
                <a:moveTo>
                  <a:pt x="1650444" y="313690"/>
                </a:moveTo>
                <a:lnTo>
                  <a:pt x="1650157" y="313690"/>
                </a:lnTo>
                <a:lnTo>
                  <a:pt x="1652802" y="318770"/>
                </a:lnTo>
                <a:lnTo>
                  <a:pt x="1655789" y="328930"/>
                </a:lnTo>
                <a:lnTo>
                  <a:pt x="1655952" y="330200"/>
                </a:lnTo>
                <a:lnTo>
                  <a:pt x="1658158" y="341630"/>
                </a:lnTo>
                <a:lnTo>
                  <a:pt x="1658323" y="354330"/>
                </a:lnTo>
                <a:lnTo>
                  <a:pt x="1654830" y="365760"/>
                </a:lnTo>
                <a:lnTo>
                  <a:pt x="1646060" y="374650"/>
                </a:lnTo>
                <a:lnTo>
                  <a:pt x="1631640" y="378460"/>
                </a:lnTo>
                <a:lnTo>
                  <a:pt x="1618647" y="379730"/>
                </a:lnTo>
                <a:lnTo>
                  <a:pt x="1671269" y="379730"/>
                </a:lnTo>
                <a:lnTo>
                  <a:pt x="1675072" y="378460"/>
                </a:lnTo>
                <a:lnTo>
                  <a:pt x="1685008" y="375920"/>
                </a:lnTo>
                <a:lnTo>
                  <a:pt x="1698732" y="373380"/>
                </a:lnTo>
                <a:lnTo>
                  <a:pt x="1715289" y="372271"/>
                </a:lnTo>
                <a:lnTo>
                  <a:pt x="1707619" y="369570"/>
                </a:lnTo>
                <a:lnTo>
                  <a:pt x="1700701" y="360680"/>
                </a:lnTo>
                <a:lnTo>
                  <a:pt x="1698078" y="349250"/>
                </a:lnTo>
                <a:lnTo>
                  <a:pt x="1700143" y="339090"/>
                </a:lnTo>
                <a:lnTo>
                  <a:pt x="1707290" y="330200"/>
                </a:lnTo>
                <a:lnTo>
                  <a:pt x="1718785" y="329185"/>
                </a:lnTo>
                <a:lnTo>
                  <a:pt x="1710218" y="326390"/>
                </a:lnTo>
                <a:lnTo>
                  <a:pt x="1691257" y="326390"/>
                </a:lnTo>
                <a:lnTo>
                  <a:pt x="1677856" y="323850"/>
                </a:lnTo>
                <a:lnTo>
                  <a:pt x="1667957" y="320040"/>
                </a:lnTo>
                <a:lnTo>
                  <a:pt x="1659505" y="316230"/>
                </a:lnTo>
                <a:lnTo>
                  <a:pt x="1650444" y="313690"/>
                </a:lnTo>
                <a:close/>
              </a:path>
              <a:path w="2583179" h="751840">
                <a:moveTo>
                  <a:pt x="1589882" y="360560"/>
                </a:moveTo>
                <a:lnTo>
                  <a:pt x="1590560" y="361950"/>
                </a:lnTo>
                <a:lnTo>
                  <a:pt x="1597875" y="370840"/>
                </a:lnTo>
                <a:lnTo>
                  <a:pt x="1607315" y="375920"/>
                </a:lnTo>
                <a:lnTo>
                  <a:pt x="1611970" y="377485"/>
                </a:lnTo>
                <a:lnTo>
                  <a:pt x="1589882" y="360560"/>
                </a:lnTo>
                <a:close/>
              </a:path>
              <a:path w="2583179" h="751840">
                <a:moveTo>
                  <a:pt x="546778" y="370840"/>
                </a:moveTo>
                <a:lnTo>
                  <a:pt x="425251" y="370840"/>
                </a:lnTo>
                <a:lnTo>
                  <a:pt x="437570" y="372110"/>
                </a:lnTo>
                <a:lnTo>
                  <a:pt x="455853" y="374650"/>
                </a:lnTo>
                <a:lnTo>
                  <a:pt x="465170" y="373380"/>
                </a:lnTo>
                <a:lnTo>
                  <a:pt x="476044" y="373380"/>
                </a:lnTo>
                <a:lnTo>
                  <a:pt x="490067" y="372110"/>
                </a:lnTo>
                <a:lnTo>
                  <a:pt x="541313" y="372110"/>
                </a:lnTo>
                <a:lnTo>
                  <a:pt x="546778" y="370840"/>
                </a:lnTo>
                <a:close/>
              </a:path>
              <a:path w="2583179" h="751840">
                <a:moveTo>
                  <a:pt x="2501263" y="370840"/>
                </a:moveTo>
                <a:lnTo>
                  <a:pt x="2377054" y="370840"/>
                </a:lnTo>
                <a:lnTo>
                  <a:pt x="2389239" y="372110"/>
                </a:lnTo>
                <a:lnTo>
                  <a:pt x="2407333" y="374650"/>
                </a:lnTo>
                <a:lnTo>
                  <a:pt x="2415234" y="373380"/>
                </a:lnTo>
                <a:lnTo>
                  <a:pt x="2474799" y="373380"/>
                </a:lnTo>
                <a:lnTo>
                  <a:pt x="2490255" y="372110"/>
                </a:lnTo>
                <a:lnTo>
                  <a:pt x="2501263" y="370840"/>
                </a:lnTo>
                <a:close/>
              </a:path>
              <a:path w="2583179" h="751840">
                <a:moveTo>
                  <a:pt x="293336" y="369570"/>
                </a:moveTo>
                <a:lnTo>
                  <a:pt x="186495" y="369570"/>
                </a:lnTo>
                <a:lnTo>
                  <a:pt x="198113" y="370840"/>
                </a:lnTo>
                <a:lnTo>
                  <a:pt x="223467" y="370840"/>
                </a:lnTo>
                <a:lnTo>
                  <a:pt x="237415" y="372110"/>
                </a:lnTo>
                <a:lnTo>
                  <a:pt x="252351" y="372110"/>
                </a:lnTo>
                <a:lnTo>
                  <a:pt x="264425" y="373380"/>
                </a:lnTo>
                <a:lnTo>
                  <a:pt x="303475" y="373380"/>
                </a:lnTo>
                <a:lnTo>
                  <a:pt x="303899" y="373061"/>
                </a:lnTo>
                <a:lnTo>
                  <a:pt x="293336" y="369570"/>
                </a:lnTo>
                <a:close/>
              </a:path>
              <a:path w="2583179" h="751840">
                <a:moveTo>
                  <a:pt x="312954" y="327660"/>
                </a:moveTo>
                <a:lnTo>
                  <a:pt x="298147" y="327660"/>
                </a:lnTo>
                <a:lnTo>
                  <a:pt x="297359" y="328501"/>
                </a:lnTo>
                <a:lnTo>
                  <a:pt x="307085" y="331470"/>
                </a:lnTo>
                <a:lnTo>
                  <a:pt x="313960" y="341630"/>
                </a:lnTo>
                <a:lnTo>
                  <a:pt x="315483" y="355600"/>
                </a:lnTo>
                <a:lnTo>
                  <a:pt x="311904" y="367030"/>
                </a:lnTo>
                <a:lnTo>
                  <a:pt x="303899" y="373061"/>
                </a:lnTo>
                <a:lnTo>
                  <a:pt x="304863" y="373380"/>
                </a:lnTo>
                <a:lnTo>
                  <a:pt x="316327" y="373380"/>
                </a:lnTo>
                <a:lnTo>
                  <a:pt x="327734" y="370840"/>
                </a:lnTo>
                <a:lnTo>
                  <a:pt x="546778" y="370840"/>
                </a:lnTo>
                <a:lnTo>
                  <a:pt x="552242" y="369570"/>
                </a:lnTo>
                <a:lnTo>
                  <a:pt x="558964" y="368300"/>
                </a:lnTo>
                <a:lnTo>
                  <a:pt x="563790" y="367030"/>
                </a:lnTo>
                <a:lnTo>
                  <a:pt x="573184" y="365760"/>
                </a:lnTo>
                <a:lnTo>
                  <a:pt x="586794" y="364490"/>
                </a:lnTo>
                <a:lnTo>
                  <a:pt x="827273" y="364490"/>
                </a:lnTo>
                <a:lnTo>
                  <a:pt x="824309" y="360680"/>
                </a:lnTo>
                <a:lnTo>
                  <a:pt x="821685" y="349250"/>
                </a:lnTo>
                <a:lnTo>
                  <a:pt x="823750" y="339090"/>
                </a:lnTo>
                <a:lnTo>
                  <a:pt x="828855" y="332740"/>
                </a:lnTo>
                <a:lnTo>
                  <a:pt x="606069" y="332740"/>
                </a:lnTo>
                <a:lnTo>
                  <a:pt x="595042" y="331470"/>
                </a:lnTo>
                <a:lnTo>
                  <a:pt x="337101" y="331470"/>
                </a:lnTo>
                <a:lnTo>
                  <a:pt x="325599" y="330200"/>
                </a:lnTo>
                <a:lnTo>
                  <a:pt x="312954" y="327660"/>
                </a:lnTo>
                <a:close/>
              </a:path>
              <a:path w="2583179" h="751840">
                <a:moveTo>
                  <a:pt x="541313" y="372110"/>
                </a:moveTo>
                <a:lnTo>
                  <a:pt x="490067" y="372110"/>
                </a:lnTo>
                <a:lnTo>
                  <a:pt x="508829" y="373380"/>
                </a:lnTo>
                <a:lnTo>
                  <a:pt x="526676" y="373380"/>
                </a:lnTo>
                <a:lnTo>
                  <a:pt x="541313" y="372110"/>
                </a:lnTo>
                <a:close/>
              </a:path>
              <a:path w="2583179" h="751840">
                <a:moveTo>
                  <a:pt x="830238" y="368300"/>
                </a:moveTo>
                <a:lnTo>
                  <a:pt x="763370" y="368300"/>
                </a:lnTo>
                <a:lnTo>
                  <a:pt x="776242" y="369570"/>
                </a:lnTo>
                <a:lnTo>
                  <a:pt x="820764" y="373380"/>
                </a:lnTo>
                <a:lnTo>
                  <a:pt x="834581" y="373380"/>
                </a:lnTo>
                <a:lnTo>
                  <a:pt x="838494" y="372129"/>
                </a:lnTo>
                <a:lnTo>
                  <a:pt x="831226" y="369570"/>
                </a:lnTo>
                <a:lnTo>
                  <a:pt x="830238" y="368300"/>
                </a:lnTo>
                <a:close/>
              </a:path>
              <a:path w="2583179" h="751840">
                <a:moveTo>
                  <a:pt x="890203" y="328930"/>
                </a:moveTo>
                <a:lnTo>
                  <a:pt x="845285" y="328930"/>
                </a:lnTo>
                <a:lnTo>
                  <a:pt x="841083" y="329300"/>
                </a:lnTo>
                <a:lnTo>
                  <a:pt x="845641" y="330200"/>
                </a:lnTo>
                <a:lnTo>
                  <a:pt x="853350" y="339090"/>
                </a:lnTo>
                <a:lnTo>
                  <a:pt x="855995" y="350520"/>
                </a:lnTo>
                <a:lnTo>
                  <a:pt x="853678" y="361950"/>
                </a:lnTo>
                <a:lnTo>
                  <a:pt x="846506" y="369570"/>
                </a:lnTo>
                <a:lnTo>
                  <a:pt x="838494" y="372129"/>
                </a:lnTo>
                <a:lnTo>
                  <a:pt x="842043" y="373380"/>
                </a:lnTo>
                <a:lnTo>
                  <a:pt x="867055" y="373380"/>
                </a:lnTo>
                <a:lnTo>
                  <a:pt x="879944" y="372110"/>
                </a:lnTo>
                <a:lnTo>
                  <a:pt x="905379" y="372110"/>
                </a:lnTo>
                <a:lnTo>
                  <a:pt x="917685" y="370840"/>
                </a:lnTo>
                <a:lnTo>
                  <a:pt x="965094" y="370840"/>
                </a:lnTo>
                <a:lnTo>
                  <a:pt x="975915" y="368300"/>
                </a:lnTo>
                <a:lnTo>
                  <a:pt x="1003364" y="365760"/>
                </a:lnTo>
                <a:lnTo>
                  <a:pt x="1373670" y="365760"/>
                </a:lnTo>
                <a:lnTo>
                  <a:pt x="1369158" y="361950"/>
                </a:lnTo>
                <a:lnTo>
                  <a:pt x="1363849" y="351790"/>
                </a:lnTo>
                <a:lnTo>
                  <a:pt x="1363406" y="340360"/>
                </a:lnTo>
                <a:lnTo>
                  <a:pt x="1367475" y="331470"/>
                </a:lnTo>
                <a:lnTo>
                  <a:pt x="1188080" y="331470"/>
                </a:lnTo>
                <a:lnTo>
                  <a:pt x="1176853" y="330200"/>
                </a:lnTo>
                <a:lnTo>
                  <a:pt x="904197" y="330200"/>
                </a:lnTo>
                <a:lnTo>
                  <a:pt x="890203" y="328930"/>
                </a:lnTo>
                <a:close/>
              </a:path>
              <a:path w="2583179" h="751840">
                <a:moveTo>
                  <a:pt x="1373670" y="365760"/>
                </a:moveTo>
                <a:lnTo>
                  <a:pt x="1017463" y="365760"/>
                </a:lnTo>
                <a:lnTo>
                  <a:pt x="1030125" y="367030"/>
                </a:lnTo>
                <a:lnTo>
                  <a:pt x="1039847" y="367030"/>
                </a:lnTo>
                <a:lnTo>
                  <a:pt x="1051960" y="368300"/>
                </a:lnTo>
                <a:lnTo>
                  <a:pt x="1117957" y="368300"/>
                </a:lnTo>
                <a:lnTo>
                  <a:pt x="1173584" y="373380"/>
                </a:lnTo>
                <a:lnTo>
                  <a:pt x="1198804" y="373380"/>
                </a:lnTo>
                <a:lnTo>
                  <a:pt x="1225110" y="370840"/>
                </a:lnTo>
                <a:lnTo>
                  <a:pt x="1237709" y="370840"/>
                </a:lnTo>
                <a:lnTo>
                  <a:pt x="1249424" y="369570"/>
                </a:lnTo>
                <a:lnTo>
                  <a:pt x="1378181" y="369570"/>
                </a:lnTo>
                <a:lnTo>
                  <a:pt x="1373670" y="365760"/>
                </a:lnTo>
                <a:close/>
              </a:path>
              <a:path w="2583179" h="751840">
                <a:moveTo>
                  <a:pt x="1378181" y="369570"/>
                </a:moveTo>
                <a:lnTo>
                  <a:pt x="1260689" y="369570"/>
                </a:lnTo>
                <a:lnTo>
                  <a:pt x="1272468" y="370840"/>
                </a:lnTo>
                <a:lnTo>
                  <a:pt x="1297814" y="370840"/>
                </a:lnTo>
                <a:lnTo>
                  <a:pt x="1311500" y="372110"/>
                </a:lnTo>
                <a:lnTo>
                  <a:pt x="1325942" y="372110"/>
                </a:lnTo>
                <a:lnTo>
                  <a:pt x="1338445" y="373380"/>
                </a:lnTo>
                <a:lnTo>
                  <a:pt x="1376563" y="373380"/>
                </a:lnTo>
                <a:lnTo>
                  <a:pt x="1381088" y="371061"/>
                </a:lnTo>
                <a:lnTo>
                  <a:pt x="1379685" y="370840"/>
                </a:lnTo>
                <a:lnTo>
                  <a:pt x="1378181" y="369570"/>
                </a:lnTo>
                <a:close/>
              </a:path>
              <a:path w="2583179" h="751840">
                <a:moveTo>
                  <a:pt x="1766595" y="328930"/>
                </a:moveTo>
                <a:lnTo>
                  <a:pt x="1721678" y="328930"/>
                </a:lnTo>
                <a:lnTo>
                  <a:pt x="1718785" y="329185"/>
                </a:lnTo>
                <a:lnTo>
                  <a:pt x="1721895" y="330200"/>
                </a:lnTo>
                <a:lnTo>
                  <a:pt x="1727939" y="340360"/>
                </a:lnTo>
                <a:lnTo>
                  <a:pt x="1728892" y="353060"/>
                </a:lnTo>
                <a:lnTo>
                  <a:pt x="1725298" y="364490"/>
                </a:lnTo>
                <a:lnTo>
                  <a:pt x="1717703" y="372110"/>
                </a:lnTo>
                <a:lnTo>
                  <a:pt x="1715289" y="372271"/>
                </a:lnTo>
                <a:lnTo>
                  <a:pt x="1718436" y="373380"/>
                </a:lnTo>
                <a:lnTo>
                  <a:pt x="1743448" y="373380"/>
                </a:lnTo>
                <a:lnTo>
                  <a:pt x="1756336" y="372110"/>
                </a:lnTo>
                <a:lnTo>
                  <a:pt x="1781771" y="372110"/>
                </a:lnTo>
                <a:lnTo>
                  <a:pt x="1794078" y="370840"/>
                </a:lnTo>
                <a:lnTo>
                  <a:pt x="1841487" y="370840"/>
                </a:lnTo>
                <a:lnTo>
                  <a:pt x="1852308" y="368300"/>
                </a:lnTo>
                <a:lnTo>
                  <a:pt x="1879757" y="365760"/>
                </a:lnTo>
                <a:lnTo>
                  <a:pt x="2242981" y="365760"/>
                </a:lnTo>
                <a:lnTo>
                  <a:pt x="2239190" y="359410"/>
                </a:lnTo>
                <a:lnTo>
                  <a:pt x="2238207" y="347980"/>
                </a:lnTo>
                <a:lnTo>
                  <a:pt x="2242066" y="335280"/>
                </a:lnTo>
                <a:lnTo>
                  <a:pt x="2246294" y="331470"/>
                </a:lnTo>
                <a:lnTo>
                  <a:pt x="2064472" y="331470"/>
                </a:lnTo>
                <a:lnTo>
                  <a:pt x="2053245" y="330200"/>
                </a:lnTo>
                <a:lnTo>
                  <a:pt x="1780589" y="330200"/>
                </a:lnTo>
                <a:lnTo>
                  <a:pt x="1766595" y="328930"/>
                </a:lnTo>
                <a:close/>
              </a:path>
              <a:path w="2583179" h="751840">
                <a:moveTo>
                  <a:pt x="2242981" y="365760"/>
                </a:moveTo>
                <a:lnTo>
                  <a:pt x="1893856" y="365760"/>
                </a:lnTo>
                <a:lnTo>
                  <a:pt x="1906518" y="367030"/>
                </a:lnTo>
                <a:lnTo>
                  <a:pt x="1916240" y="367030"/>
                </a:lnTo>
                <a:lnTo>
                  <a:pt x="1928353" y="368300"/>
                </a:lnTo>
                <a:lnTo>
                  <a:pt x="1994350" y="368300"/>
                </a:lnTo>
                <a:lnTo>
                  <a:pt x="2049977" y="373380"/>
                </a:lnTo>
                <a:lnTo>
                  <a:pt x="2075197" y="373380"/>
                </a:lnTo>
                <a:lnTo>
                  <a:pt x="2101503" y="370840"/>
                </a:lnTo>
                <a:lnTo>
                  <a:pt x="2114102" y="370840"/>
                </a:lnTo>
                <a:lnTo>
                  <a:pt x="2125817" y="369570"/>
                </a:lnTo>
                <a:lnTo>
                  <a:pt x="2245256" y="369570"/>
                </a:lnTo>
                <a:lnTo>
                  <a:pt x="2242981" y="365760"/>
                </a:lnTo>
                <a:close/>
              </a:path>
              <a:path w="2583179" h="751840">
                <a:moveTo>
                  <a:pt x="2245256" y="369570"/>
                </a:moveTo>
                <a:lnTo>
                  <a:pt x="2137081" y="369570"/>
                </a:lnTo>
                <a:lnTo>
                  <a:pt x="2148861" y="370840"/>
                </a:lnTo>
                <a:lnTo>
                  <a:pt x="2174206" y="370840"/>
                </a:lnTo>
                <a:lnTo>
                  <a:pt x="2187893" y="372110"/>
                </a:lnTo>
                <a:lnTo>
                  <a:pt x="2202335" y="372110"/>
                </a:lnTo>
                <a:lnTo>
                  <a:pt x="2214838" y="373380"/>
                </a:lnTo>
                <a:lnTo>
                  <a:pt x="2252956" y="373380"/>
                </a:lnTo>
                <a:lnTo>
                  <a:pt x="2254415" y="372632"/>
                </a:lnTo>
                <a:lnTo>
                  <a:pt x="2245256" y="369570"/>
                </a:lnTo>
                <a:close/>
              </a:path>
              <a:path w="2583179" h="751840">
                <a:moveTo>
                  <a:pt x="2265264" y="327660"/>
                </a:moveTo>
                <a:lnTo>
                  <a:pt x="2251007" y="327660"/>
                </a:lnTo>
                <a:lnTo>
                  <a:pt x="2261878" y="331470"/>
                </a:lnTo>
                <a:lnTo>
                  <a:pt x="2267419" y="342900"/>
                </a:lnTo>
                <a:lnTo>
                  <a:pt x="2267720" y="356870"/>
                </a:lnTo>
                <a:lnTo>
                  <a:pt x="2262869" y="368300"/>
                </a:lnTo>
                <a:lnTo>
                  <a:pt x="2254415" y="372632"/>
                </a:lnTo>
                <a:lnTo>
                  <a:pt x="2256652" y="373380"/>
                </a:lnTo>
                <a:lnTo>
                  <a:pt x="2268217" y="373380"/>
                </a:lnTo>
                <a:lnTo>
                  <a:pt x="2279660" y="370840"/>
                </a:lnTo>
                <a:lnTo>
                  <a:pt x="2501263" y="370840"/>
                </a:lnTo>
                <a:lnTo>
                  <a:pt x="2507709" y="369570"/>
                </a:lnTo>
                <a:lnTo>
                  <a:pt x="2562943" y="369570"/>
                </a:lnTo>
                <a:lnTo>
                  <a:pt x="2560714" y="364490"/>
                </a:lnTo>
                <a:lnTo>
                  <a:pt x="2527504" y="332740"/>
                </a:lnTo>
                <a:lnTo>
                  <a:pt x="2523692" y="331470"/>
                </a:lnTo>
                <a:lnTo>
                  <a:pt x="2289416" y="331470"/>
                </a:lnTo>
                <a:lnTo>
                  <a:pt x="2277892" y="330200"/>
                </a:lnTo>
                <a:lnTo>
                  <a:pt x="2265264" y="327660"/>
                </a:lnTo>
                <a:close/>
              </a:path>
              <a:path w="2583179" h="751840">
                <a:moveTo>
                  <a:pt x="297359" y="328501"/>
                </a:moveTo>
                <a:lnTo>
                  <a:pt x="289814" y="336550"/>
                </a:lnTo>
                <a:lnTo>
                  <a:pt x="286065" y="347980"/>
                </a:lnTo>
                <a:lnTo>
                  <a:pt x="287154" y="359410"/>
                </a:lnTo>
                <a:lnTo>
                  <a:pt x="293336" y="369570"/>
                </a:lnTo>
                <a:lnTo>
                  <a:pt x="303899" y="373061"/>
                </a:lnTo>
                <a:lnTo>
                  <a:pt x="311904" y="367030"/>
                </a:lnTo>
                <a:lnTo>
                  <a:pt x="315483" y="355600"/>
                </a:lnTo>
                <a:lnTo>
                  <a:pt x="313960" y="341630"/>
                </a:lnTo>
                <a:lnTo>
                  <a:pt x="307085" y="331470"/>
                </a:lnTo>
                <a:lnTo>
                  <a:pt x="297359" y="328501"/>
                </a:lnTo>
                <a:close/>
              </a:path>
              <a:path w="2583179" h="751840">
                <a:moveTo>
                  <a:pt x="2251007" y="327660"/>
                </a:moveTo>
                <a:lnTo>
                  <a:pt x="2250521" y="327660"/>
                </a:lnTo>
                <a:lnTo>
                  <a:pt x="2242066" y="335280"/>
                </a:lnTo>
                <a:lnTo>
                  <a:pt x="2238207" y="347980"/>
                </a:lnTo>
                <a:lnTo>
                  <a:pt x="2239190" y="359410"/>
                </a:lnTo>
                <a:lnTo>
                  <a:pt x="2245256" y="369570"/>
                </a:lnTo>
                <a:lnTo>
                  <a:pt x="2254415" y="372632"/>
                </a:lnTo>
                <a:lnTo>
                  <a:pt x="2262869" y="368300"/>
                </a:lnTo>
                <a:lnTo>
                  <a:pt x="2267720" y="356870"/>
                </a:lnTo>
                <a:lnTo>
                  <a:pt x="2267419" y="342900"/>
                </a:lnTo>
                <a:lnTo>
                  <a:pt x="2261878" y="331470"/>
                </a:lnTo>
                <a:lnTo>
                  <a:pt x="2251007" y="327660"/>
                </a:lnTo>
                <a:close/>
              </a:path>
              <a:path w="2583179" h="751840">
                <a:moveTo>
                  <a:pt x="1718785" y="329185"/>
                </a:moveTo>
                <a:lnTo>
                  <a:pt x="1707290" y="330200"/>
                </a:lnTo>
                <a:lnTo>
                  <a:pt x="1700143" y="339090"/>
                </a:lnTo>
                <a:lnTo>
                  <a:pt x="1698078" y="349250"/>
                </a:lnTo>
                <a:lnTo>
                  <a:pt x="1700701" y="360680"/>
                </a:lnTo>
                <a:lnTo>
                  <a:pt x="1707619" y="369570"/>
                </a:lnTo>
                <a:lnTo>
                  <a:pt x="1715289" y="372271"/>
                </a:lnTo>
                <a:lnTo>
                  <a:pt x="1717703" y="372110"/>
                </a:lnTo>
                <a:lnTo>
                  <a:pt x="1725298" y="364490"/>
                </a:lnTo>
                <a:lnTo>
                  <a:pt x="1728892" y="353060"/>
                </a:lnTo>
                <a:lnTo>
                  <a:pt x="1727939" y="340360"/>
                </a:lnTo>
                <a:lnTo>
                  <a:pt x="1721895" y="330200"/>
                </a:lnTo>
                <a:lnTo>
                  <a:pt x="1718785" y="329185"/>
                </a:lnTo>
                <a:close/>
              </a:path>
              <a:path w="2583179" h="751840">
                <a:moveTo>
                  <a:pt x="841083" y="329300"/>
                </a:moveTo>
                <a:lnTo>
                  <a:pt x="830897" y="330200"/>
                </a:lnTo>
                <a:lnTo>
                  <a:pt x="823750" y="339090"/>
                </a:lnTo>
                <a:lnTo>
                  <a:pt x="821685" y="349250"/>
                </a:lnTo>
                <a:lnTo>
                  <a:pt x="824309" y="360680"/>
                </a:lnTo>
                <a:lnTo>
                  <a:pt x="831226" y="369570"/>
                </a:lnTo>
                <a:lnTo>
                  <a:pt x="838494" y="372129"/>
                </a:lnTo>
                <a:lnTo>
                  <a:pt x="846506" y="369570"/>
                </a:lnTo>
                <a:lnTo>
                  <a:pt x="853678" y="361950"/>
                </a:lnTo>
                <a:lnTo>
                  <a:pt x="855995" y="350520"/>
                </a:lnTo>
                <a:lnTo>
                  <a:pt x="853350" y="339090"/>
                </a:lnTo>
                <a:lnTo>
                  <a:pt x="845641" y="330200"/>
                </a:lnTo>
                <a:lnTo>
                  <a:pt x="841083" y="329300"/>
                </a:lnTo>
                <a:close/>
              </a:path>
              <a:path w="2583179" h="751840">
                <a:moveTo>
                  <a:pt x="425251" y="370840"/>
                </a:moveTo>
                <a:lnTo>
                  <a:pt x="354760" y="370840"/>
                </a:lnTo>
                <a:lnTo>
                  <a:pt x="365351" y="372110"/>
                </a:lnTo>
                <a:lnTo>
                  <a:pt x="415764" y="372110"/>
                </a:lnTo>
                <a:lnTo>
                  <a:pt x="425251" y="370840"/>
                </a:lnTo>
                <a:close/>
              </a:path>
              <a:path w="2583179" h="751840">
                <a:moveTo>
                  <a:pt x="965094" y="370840"/>
                </a:moveTo>
                <a:lnTo>
                  <a:pt x="917685" y="370840"/>
                </a:lnTo>
                <a:lnTo>
                  <a:pt x="932372" y="372110"/>
                </a:lnTo>
                <a:lnTo>
                  <a:pt x="954111" y="372110"/>
                </a:lnTo>
                <a:lnTo>
                  <a:pt x="965094" y="370840"/>
                </a:lnTo>
                <a:close/>
              </a:path>
              <a:path w="2583179" h="751840">
                <a:moveTo>
                  <a:pt x="1841487" y="370840"/>
                </a:moveTo>
                <a:lnTo>
                  <a:pt x="1794078" y="370840"/>
                </a:lnTo>
                <a:lnTo>
                  <a:pt x="1808764" y="372110"/>
                </a:lnTo>
                <a:lnTo>
                  <a:pt x="1830503" y="372110"/>
                </a:lnTo>
                <a:lnTo>
                  <a:pt x="1841487" y="370840"/>
                </a:lnTo>
                <a:close/>
              </a:path>
              <a:path w="2583179" h="751840">
                <a:moveTo>
                  <a:pt x="2377054" y="370840"/>
                </a:moveTo>
                <a:lnTo>
                  <a:pt x="2292066" y="370840"/>
                </a:lnTo>
                <a:lnTo>
                  <a:pt x="2317197" y="372110"/>
                </a:lnTo>
                <a:lnTo>
                  <a:pt x="2367581" y="372110"/>
                </a:lnTo>
                <a:lnTo>
                  <a:pt x="2377054" y="370840"/>
                </a:lnTo>
                <a:close/>
              </a:path>
              <a:path w="2583179" h="751840">
                <a:moveTo>
                  <a:pt x="1375235" y="327877"/>
                </a:moveTo>
                <a:lnTo>
                  <a:pt x="1367475" y="331470"/>
                </a:lnTo>
                <a:lnTo>
                  <a:pt x="1363406" y="340360"/>
                </a:lnTo>
                <a:lnTo>
                  <a:pt x="1363849" y="351790"/>
                </a:lnTo>
                <a:lnTo>
                  <a:pt x="1369158" y="361950"/>
                </a:lnTo>
                <a:lnTo>
                  <a:pt x="1379685" y="370840"/>
                </a:lnTo>
                <a:lnTo>
                  <a:pt x="1381088" y="371061"/>
                </a:lnTo>
                <a:lnTo>
                  <a:pt x="1386476" y="368300"/>
                </a:lnTo>
                <a:lnTo>
                  <a:pt x="1391327" y="356870"/>
                </a:lnTo>
                <a:lnTo>
                  <a:pt x="1391027" y="342900"/>
                </a:lnTo>
                <a:lnTo>
                  <a:pt x="1385485" y="331470"/>
                </a:lnTo>
                <a:lnTo>
                  <a:pt x="1375235" y="327877"/>
                </a:lnTo>
                <a:close/>
              </a:path>
              <a:path w="2583179" h="751840">
                <a:moveTo>
                  <a:pt x="827273" y="364490"/>
                </a:moveTo>
                <a:lnTo>
                  <a:pt x="625258" y="364490"/>
                </a:lnTo>
                <a:lnTo>
                  <a:pt x="640477" y="365760"/>
                </a:lnTo>
                <a:lnTo>
                  <a:pt x="673960" y="369570"/>
                </a:lnTo>
                <a:lnTo>
                  <a:pt x="715234" y="369570"/>
                </a:lnTo>
                <a:lnTo>
                  <a:pt x="729469" y="368300"/>
                </a:lnTo>
                <a:lnTo>
                  <a:pt x="830238" y="368300"/>
                </a:lnTo>
                <a:lnTo>
                  <a:pt x="827273" y="364490"/>
                </a:lnTo>
                <a:close/>
              </a:path>
              <a:path w="2583179" h="751840">
                <a:moveTo>
                  <a:pt x="1509265" y="313690"/>
                </a:moveTo>
                <a:lnTo>
                  <a:pt x="1456660" y="313690"/>
                </a:lnTo>
                <a:lnTo>
                  <a:pt x="1470031" y="314960"/>
                </a:lnTo>
                <a:lnTo>
                  <a:pt x="1483201" y="317500"/>
                </a:lnTo>
                <a:lnTo>
                  <a:pt x="1493881" y="326390"/>
                </a:lnTo>
                <a:lnTo>
                  <a:pt x="1499780" y="340360"/>
                </a:lnTo>
                <a:lnTo>
                  <a:pt x="1499278" y="355600"/>
                </a:lnTo>
                <a:lnTo>
                  <a:pt x="1494926" y="366366"/>
                </a:lnTo>
                <a:lnTo>
                  <a:pt x="1504005" y="359410"/>
                </a:lnTo>
                <a:lnTo>
                  <a:pt x="1505876" y="354330"/>
                </a:lnTo>
                <a:lnTo>
                  <a:pt x="1507486" y="349250"/>
                </a:lnTo>
                <a:lnTo>
                  <a:pt x="1509184" y="342900"/>
                </a:lnTo>
                <a:lnTo>
                  <a:pt x="1510718" y="332279"/>
                </a:lnTo>
                <a:lnTo>
                  <a:pt x="1510650" y="323397"/>
                </a:lnTo>
                <a:lnTo>
                  <a:pt x="1509653" y="316230"/>
                </a:lnTo>
                <a:lnTo>
                  <a:pt x="1509265" y="313690"/>
                </a:lnTo>
                <a:close/>
              </a:path>
              <a:path w="2583179" h="751840">
                <a:moveTo>
                  <a:pt x="1588518" y="357764"/>
                </a:moveTo>
                <a:lnTo>
                  <a:pt x="1588380" y="359410"/>
                </a:lnTo>
                <a:lnTo>
                  <a:pt x="1589882" y="360560"/>
                </a:lnTo>
                <a:lnTo>
                  <a:pt x="1588518" y="357764"/>
                </a:lnTo>
                <a:close/>
              </a:path>
              <a:path w="2583179" h="751840">
                <a:moveTo>
                  <a:pt x="1610275" y="245110"/>
                </a:moveTo>
                <a:lnTo>
                  <a:pt x="1601348" y="246380"/>
                </a:lnTo>
                <a:lnTo>
                  <a:pt x="1592757" y="251460"/>
                </a:lnTo>
                <a:lnTo>
                  <a:pt x="1585906" y="259080"/>
                </a:lnTo>
                <a:lnTo>
                  <a:pt x="1582201" y="270510"/>
                </a:lnTo>
                <a:lnTo>
                  <a:pt x="1583045" y="284480"/>
                </a:lnTo>
                <a:lnTo>
                  <a:pt x="1585332" y="299720"/>
                </a:lnTo>
                <a:lnTo>
                  <a:pt x="1585756" y="308610"/>
                </a:lnTo>
                <a:lnTo>
                  <a:pt x="1585801" y="312420"/>
                </a:lnTo>
                <a:lnTo>
                  <a:pt x="1585343" y="320040"/>
                </a:lnTo>
                <a:lnTo>
                  <a:pt x="1584389" y="327660"/>
                </a:lnTo>
                <a:lnTo>
                  <a:pt x="1583793" y="334010"/>
                </a:lnTo>
                <a:lnTo>
                  <a:pt x="1583735" y="337820"/>
                </a:lnTo>
                <a:lnTo>
                  <a:pt x="1583858" y="342900"/>
                </a:lnTo>
                <a:lnTo>
                  <a:pt x="1585602" y="351790"/>
                </a:lnTo>
                <a:lnTo>
                  <a:pt x="1588518" y="357764"/>
                </a:lnTo>
                <a:lnTo>
                  <a:pt x="1589654" y="344170"/>
                </a:lnTo>
                <a:lnTo>
                  <a:pt x="1595411" y="334010"/>
                </a:lnTo>
                <a:lnTo>
                  <a:pt x="1605618" y="326390"/>
                </a:lnTo>
                <a:lnTo>
                  <a:pt x="1622032" y="322580"/>
                </a:lnTo>
                <a:lnTo>
                  <a:pt x="1635784" y="322580"/>
                </a:lnTo>
                <a:lnTo>
                  <a:pt x="1623187" y="314960"/>
                </a:lnTo>
                <a:lnTo>
                  <a:pt x="1627900" y="313690"/>
                </a:lnTo>
                <a:lnTo>
                  <a:pt x="1650157" y="313690"/>
                </a:lnTo>
                <a:lnTo>
                  <a:pt x="1649496" y="312420"/>
                </a:lnTo>
                <a:lnTo>
                  <a:pt x="1645881" y="306070"/>
                </a:lnTo>
                <a:lnTo>
                  <a:pt x="1641967" y="300990"/>
                </a:lnTo>
                <a:lnTo>
                  <a:pt x="1637764" y="293370"/>
                </a:lnTo>
                <a:lnTo>
                  <a:pt x="1633281" y="284480"/>
                </a:lnTo>
                <a:lnTo>
                  <a:pt x="1628529" y="270510"/>
                </a:lnTo>
                <a:lnTo>
                  <a:pt x="1627455" y="266700"/>
                </a:lnTo>
                <a:lnTo>
                  <a:pt x="1591163" y="266700"/>
                </a:lnTo>
                <a:lnTo>
                  <a:pt x="1605925" y="264160"/>
                </a:lnTo>
                <a:lnTo>
                  <a:pt x="1618602" y="257810"/>
                </a:lnTo>
                <a:lnTo>
                  <a:pt x="1622712" y="251970"/>
                </a:lnTo>
                <a:lnTo>
                  <a:pt x="1618133" y="247650"/>
                </a:lnTo>
                <a:lnTo>
                  <a:pt x="1610275" y="245110"/>
                </a:lnTo>
                <a:close/>
              </a:path>
              <a:path w="2583179" h="751840">
                <a:moveTo>
                  <a:pt x="1456660" y="313690"/>
                </a:moveTo>
                <a:lnTo>
                  <a:pt x="1449599" y="313690"/>
                </a:lnTo>
                <a:lnTo>
                  <a:pt x="1440839" y="314927"/>
                </a:lnTo>
                <a:lnTo>
                  <a:pt x="1434425" y="341630"/>
                </a:lnTo>
                <a:lnTo>
                  <a:pt x="1445522" y="332279"/>
                </a:lnTo>
                <a:lnTo>
                  <a:pt x="1446250" y="330200"/>
                </a:lnTo>
                <a:lnTo>
                  <a:pt x="1453958" y="321310"/>
                </a:lnTo>
                <a:lnTo>
                  <a:pt x="1464572" y="316230"/>
                </a:lnTo>
                <a:lnTo>
                  <a:pt x="1476616" y="316230"/>
                </a:lnTo>
                <a:lnTo>
                  <a:pt x="1470031" y="314960"/>
                </a:lnTo>
                <a:lnTo>
                  <a:pt x="1456660" y="313690"/>
                </a:lnTo>
                <a:close/>
              </a:path>
              <a:path w="2583179" h="751840">
                <a:moveTo>
                  <a:pt x="1445522" y="332279"/>
                </a:moveTo>
                <a:lnTo>
                  <a:pt x="1434425" y="341630"/>
                </a:lnTo>
                <a:lnTo>
                  <a:pt x="1442253" y="341630"/>
                </a:lnTo>
                <a:lnTo>
                  <a:pt x="1445522" y="332279"/>
                </a:lnTo>
                <a:close/>
              </a:path>
              <a:path w="2583179" h="751840">
                <a:moveTo>
                  <a:pt x="832763" y="327660"/>
                </a:moveTo>
                <a:lnTo>
                  <a:pt x="810797" y="327660"/>
                </a:lnTo>
                <a:lnTo>
                  <a:pt x="783723" y="328930"/>
                </a:lnTo>
                <a:lnTo>
                  <a:pt x="769429" y="330200"/>
                </a:lnTo>
                <a:lnTo>
                  <a:pt x="678849" y="330200"/>
                </a:lnTo>
                <a:lnTo>
                  <a:pt x="648902" y="332740"/>
                </a:lnTo>
                <a:lnTo>
                  <a:pt x="828855" y="332740"/>
                </a:lnTo>
                <a:lnTo>
                  <a:pt x="830897" y="330200"/>
                </a:lnTo>
                <a:lnTo>
                  <a:pt x="841083" y="329300"/>
                </a:lnTo>
                <a:lnTo>
                  <a:pt x="832763" y="327660"/>
                </a:lnTo>
                <a:close/>
              </a:path>
              <a:path w="2583179" h="751840">
                <a:moveTo>
                  <a:pt x="1637136" y="323397"/>
                </a:moveTo>
                <a:lnTo>
                  <a:pt x="1652579" y="332740"/>
                </a:lnTo>
                <a:lnTo>
                  <a:pt x="1644997" y="326390"/>
                </a:lnTo>
                <a:lnTo>
                  <a:pt x="1637136" y="323397"/>
                </a:lnTo>
                <a:close/>
              </a:path>
              <a:path w="2583179" h="751840">
                <a:moveTo>
                  <a:pt x="1650157" y="313690"/>
                </a:moveTo>
                <a:lnTo>
                  <a:pt x="1627900" y="313690"/>
                </a:lnTo>
                <a:lnTo>
                  <a:pt x="1623187" y="314960"/>
                </a:lnTo>
                <a:lnTo>
                  <a:pt x="1637136" y="323397"/>
                </a:lnTo>
                <a:lnTo>
                  <a:pt x="1644997" y="326390"/>
                </a:lnTo>
                <a:lnTo>
                  <a:pt x="1652579" y="332740"/>
                </a:lnTo>
                <a:lnTo>
                  <a:pt x="1656442" y="332740"/>
                </a:lnTo>
                <a:lnTo>
                  <a:pt x="1655952" y="330200"/>
                </a:lnTo>
                <a:lnTo>
                  <a:pt x="1655789" y="328930"/>
                </a:lnTo>
                <a:lnTo>
                  <a:pt x="1652802" y="318770"/>
                </a:lnTo>
                <a:lnTo>
                  <a:pt x="1650157" y="313690"/>
                </a:lnTo>
                <a:close/>
              </a:path>
              <a:path w="2583179" h="751840">
                <a:moveTo>
                  <a:pt x="1464572" y="316230"/>
                </a:moveTo>
                <a:lnTo>
                  <a:pt x="1453958" y="321310"/>
                </a:lnTo>
                <a:lnTo>
                  <a:pt x="1446250" y="330200"/>
                </a:lnTo>
                <a:lnTo>
                  <a:pt x="1445522" y="332279"/>
                </a:lnTo>
                <a:lnTo>
                  <a:pt x="1464572" y="316230"/>
                </a:lnTo>
                <a:close/>
              </a:path>
              <a:path w="2583179" h="751840">
                <a:moveTo>
                  <a:pt x="158000" y="330200"/>
                </a:moveTo>
                <a:lnTo>
                  <a:pt x="145152" y="330200"/>
                </a:lnTo>
                <a:lnTo>
                  <a:pt x="129811" y="331470"/>
                </a:lnTo>
                <a:lnTo>
                  <a:pt x="169491" y="331470"/>
                </a:lnTo>
                <a:lnTo>
                  <a:pt x="158000" y="330200"/>
                </a:lnTo>
                <a:close/>
              </a:path>
              <a:path w="2583179" h="751840">
                <a:moveTo>
                  <a:pt x="245292" y="326390"/>
                </a:moveTo>
                <a:lnTo>
                  <a:pt x="234393" y="327660"/>
                </a:lnTo>
                <a:lnTo>
                  <a:pt x="194642" y="331470"/>
                </a:lnTo>
                <a:lnTo>
                  <a:pt x="294576" y="331470"/>
                </a:lnTo>
                <a:lnTo>
                  <a:pt x="296957" y="328930"/>
                </a:lnTo>
                <a:lnTo>
                  <a:pt x="259148" y="328930"/>
                </a:lnTo>
                <a:lnTo>
                  <a:pt x="245292" y="326390"/>
                </a:lnTo>
                <a:close/>
              </a:path>
              <a:path w="2583179" h="751840">
                <a:moveTo>
                  <a:pt x="564715" y="326390"/>
                </a:moveTo>
                <a:lnTo>
                  <a:pt x="505102" y="326390"/>
                </a:lnTo>
                <a:lnTo>
                  <a:pt x="491714" y="327660"/>
                </a:lnTo>
                <a:lnTo>
                  <a:pt x="464692" y="328930"/>
                </a:lnTo>
                <a:lnTo>
                  <a:pt x="388474" y="328930"/>
                </a:lnTo>
                <a:lnTo>
                  <a:pt x="366582" y="331470"/>
                </a:lnTo>
                <a:lnTo>
                  <a:pt x="595042" y="331470"/>
                </a:lnTo>
                <a:lnTo>
                  <a:pt x="574864" y="327660"/>
                </a:lnTo>
                <a:lnTo>
                  <a:pt x="564715" y="326390"/>
                </a:lnTo>
                <a:close/>
              </a:path>
              <a:path w="2583179" h="751840">
                <a:moveTo>
                  <a:pt x="1240917" y="330200"/>
                </a:moveTo>
                <a:lnTo>
                  <a:pt x="1215448" y="330200"/>
                </a:lnTo>
                <a:lnTo>
                  <a:pt x="1198172" y="331470"/>
                </a:lnTo>
                <a:lnTo>
                  <a:pt x="1261701" y="331470"/>
                </a:lnTo>
                <a:lnTo>
                  <a:pt x="1240917" y="330200"/>
                </a:lnTo>
                <a:close/>
              </a:path>
              <a:path w="2583179" h="751840">
                <a:moveTo>
                  <a:pt x="1313738" y="326390"/>
                </a:moveTo>
                <a:lnTo>
                  <a:pt x="1301108" y="327660"/>
                </a:lnTo>
                <a:lnTo>
                  <a:pt x="1287659" y="330200"/>
                </a:lnTo>
                <a:lnTo>
                  <a:pt x="1274240" y="331470"/>
                </a:lnTo>
                <a:lnTo>
                  <a:pt x="1367475" y="331470"/>
                </a:lnTo>
                <a:lnTo>
                  <a:pt x="1372962" y="328930"/>
                </a:lnTo>
                <a:lnTo>
                  <a:pt x="1337333" y="328930"/>
                </a:lnTo>
                <a:lnTo>
                  <a:pt x="1324697" y="327660"/>
                </a:lnTo>
                <a:lnTo>
                  <a:pt x="1313738" y="326390"/>
                </a:lnTo>
                <a:close/>
              </a:path>
              <a:path w="2583179" h="751840">
                <a:moveTo>
                  <a:pt x="2117310" y="330200"/>
                </a:moveTo>
                <a:lnTo>
                  <a:pt x="2091840" y="330200"/>
                </a:lnTo>
                <a:lnTo>
                  <a:pt x="2074564" y="331470"/>
                </a:lnTo>
                <a:lnTo>
                  <a:pt x="2138094" y="331470"/>
                </a:lnTo>
                <a:lnTo>
                  <a:pt x="2117310" y="330200"/>
                </a:lnTo>
                <a:close/>
              </a:path>
              <a:path w="2583179" h="751840">
                <a:moveTo>
                  <a:pt x="2190130" y="326390"/>
                </a:moveTo>
                <a:lnTo>
                  <a:pt x="2177500" y="327660"/>
                </a:lnTo>
                <a:lnTo>
                  <a:pt x="2164051" y="330200"/>
                </a:lnTo>
                <a:lnTo>
                  <a:pt x="2150632" y="331470"/>
                </a:lnTo>
                <a:lnTo>
                  <a:pt x="2246294" y="331470"/>
                </a:lnTo>
                <a:lnTo>
                  <a:pt x="2249112" y="328930"/>
                </a:lnTo>
                <a:lnTo>
                  <a:pt x="2213725" y="328930"/>
                </a:lnTo>
                <a:lnTo>
                  <a:pt x="2201089" y="327660"/>
                </a:lnTo>
                <a:lnTo>
                  <a:pt x="2190130" y="326390"/>
                </a:lnTo>
                <a:close/>
              </a:path>
              <a:path w="2583179" h="751840">
                <a:moveTo>
                  <a:pt x="2490571" y="323850"/>
                </a:moveTo>
                <a:lnTo>
                  <a:pt x="2465435" y="323850"/>
                </a:lnTo>
                <a:lnTo>
                  <a:pt x="2415936" y="328930"/>
                </a:lnTo>
                <a:lnTo>
                  <a:pt x="2340754" y="328930"/>
                </a:lnTo>
                <a:lnTo>
                  <a:pt x="2318835" y="331470"/>
                </a:lnTo>
                <a:lnTo>
                  <a:pt x="2523692" y="331470"/>
                </a:lnTo>
                <a:lnTo>
                  <a:pt x="2516066" y="328930"/>
                </a:lnTo>
                <a:lnTo>
                  <a:pt x="2490571" y="323850"/>
                </a:lnTo>
                <a:close/>
              </a:path>
              <a:path w="2583179" h="751840">
                <a:moveTo>
                  <a:pt x="1039739" y="326390"/>
                </a:moveTo>
                <a:lnTo>
                  <a:pt x="1030493" y="326390"/>
                </a:lnTo>
                <a:lnTo>
                  <a:pt x="1019322" y="327660"/>
                </a:lnTo>
                <a:lnTo>
                  <a:pt x="990064" y="327660"/>
                </a:lnTo>
                <a:lnTo>
                  <a:pt x="974319" y="328930"/>
                </a:lnTo>
                <a:lnTo>
                  <a:pt x="959393" y="328930"/>
                </a:lnTo>
                <a:lnTo>
                  <a:pt x="946457" y="330200"/>
                </a:lnTo>
                <a:lnTo>
                  <a:pt x="1078096" y="330200"/>
                </a:lnTo>
                <a:lnTo>
                  <a:pt x="1051161" y="327660"/>
                </a:lnTo>
                <a:lnTo>
                  <a:pt x="1039739" y="326390"/>
                </a:lnTo>
                <a:close/>
              </a:path>
              <a:path w="2583179" h="751840">
                <a:moveTo>
                  <a:pt x="1164441" y="328930"/>
                </a:moveTo>
                <a:lnTo>
                  <a:pt x="1135865" y="328930"/>
                </a:lnTo>
                <a:lnTo>
                  <a:pt x="1119603" y="330200"/>
                </a:lnTo>
                <a:lnTo>
                  <a:pt x="1176853" y="330200"/>
                </a:lnTo>
                <a:lnTo>
                  <a:pt x="1164441" y="328930"/>
                </a:lnTo>
                <a:close/>
              </a:path>
              <a:path w="2583179" h="751840">
                <a:moveTo>
                  <a:pt x="1916132" y="326390"/>
                </a:moveTo>
                <a:lnTo>
                  <a:pt x="1906885" y="326390"/>
                </a:lnTo>
                <a:lnTo>
                  <a:pt x="1895714" y="327660"/>
                </a:lnTo>
                <a:lnTo>
                  <a:pt x="1866456" y="327660"/>
                </a:lnTo>
                <a:lnTo>
                  <a:pt x="1850712" y="328930"/>
                </a:lnTo>
                <a:lnTo>
                  <a:pt x="1835786" y="328930"/>
                </a:lnTo>
                <a:lnTo>
                  <a:pt x="1822849" y="330200"/>
                </a:lnTo>
                <a:lnTo>
                  <a:pt x="1954489" y="330200"/>
                </a:lnTo>
                <a:lnTo>
                  <a:pt x="1927553" y="327660"/>
                </a:lnTo>
                <a:lnTo>
                  <a:pt x="1916132" y="326390"/>
                </a:lnTo>
                <a:close/>
              </a:path>
              <a:path w="2583179" h="751840">
                <a:moveTo>
                  <a:pt x="2040833" y="328930"/>
                </a:moveTo>
                <a:lnTo>
                  <a:pt x="2012257" y="328930"/>
                </a:lnTo>
                <a:lnTo>
                  <a:pt x="1995995" y="330200"/>
                </a:lnTo>
                <a:lnTo>
                  <a:pt x="2053245" y="330200"/>
                </a:lnTo>
                <a:lnTo>
                  <a:pt x="2040833" y="328930"/>
                </a:lnTo>
                <a:close/>
              </a:path>
              <a:path w="2583179" h="751840">
                <a:moveTo>
                  <a:pt x="294604" y="327660"/>
                </a:moveTo>
                <a:lnTo>
                  <a:pt x="281786" y="327660"/>
                </a:lnTo>
                <a:lnTo>
                  <a:pt x="270640" y="328930"/>
                </a:lnTo>
                <a:lnTo>
                  <a:pt x="296957" y="328930"/>
                </a:lnTo>
                <a:lnTo>
                  <a:pt x="297359" y="328501"/>
                </a:lnTo>
                <a:lnTo>
                  <a:pt x="294604" y="327660"/>
                </a:lnTo>
                <a:close/>
              </a:path>
              <a:path w="2583179" h="751840">
                <a:moveTo>
                  <a:pt x="1374614" y="327660"/>
                </a:moveTo>
                <a:lnTo>
                  <a:pt x="1360145" y="327660"/>
                </a:lnTo>
                <a:lnTo>
                  <a:pt x="1348434" y="328930"/>
                </a:lnTo>
                <a:lnTo>
                  <a:pt x="1372962" y="328930"/>
                </a:lnTo>
                <a:lnTo>
                  <a:pt x="1375235" y="327877"/>
                </a:lnTo>
                <a:lnTo>
                  <a:pt x="1374614" y="327660"/>
                </a:lnTo>
                <a:close/>
              </a:path>
              <a:path w="2583179" h="751840">
                <a:moveTo>
                  <a:pt x="2250521" y="327660"/>
                </a:moveTo>
                <a:lnTo>
                  <a:pt x="2236538" y="327660"/>
                </a:lnTo>
                <a:lnTo>
                  <a:pt x="2224826" y="328930"/>
                </a:lnTo>
                <a:lnTo>
                  <a:pt x="2249112" y="328930"/>
                </a:lnTo>
                <a:lnTo>
                  <a:pt x="2250521" y="327660"/>
                </a:lnTo>
                <a:close/>
              </a:path>
              <a:path w="2583179" h="751840">
                <a:moveTo>
                  <a:pt x="1635784" y="322580"/>
                </a:moveTo>
                <a:lnTo>
                  <a:pt x="1634987" y="322580"/>
                </a:lnTo>
                <a:lnTo>
                  <a:pt x="1637136" y="323397"/>
                </a:lnTo>
                <a:lnTo>
                  <a:pt x="1635784" y="322580"/>
                </a:lnTo>
                <a:close/>
              </a:path>
              <a:path w="2583179" h="751840">
                <a:moveTo>
                  <a:pt x="1469653" y="257130"/>
                </a:moveTo>
                <a:lnTo>
                  <a:pt x="1464514" y="269240"/>
                </a:lnTo>
                <a:lnTo>
                  <a:pt x="1459359" y="283210"/>
                </a:lnTo>
                <a:lnTo>
                  <a:pt x="1454141" y="293370"/>
                </a:lnTo>
                <a:lnTo>
                  <a:pt x="1449060" y="300990"/>
                </a:lnTo>
                <a:lnTo>
                  <a:pt x="1444320" y="308610"/>
                </a:lnTo>
                <a:lnTo>
                  <a:pt x="1440839" y="314927"/>
                </a:lnTo>
                <a:lnTo>
                  <a:pt x="1449599" y="313690"/>
                </a:lnTo>
                <a:lnTo>
                  <a:pt x="1509265" y="313690"/>
                </a:lnTo>
                <a:lnTo>
                  <a:pt x="1508489" y="308610"/>
                </a:lnTo>
                <a:lnTo>
                  <a:pt x="1508056" y="298450"/>
                </a:lnTo>
                <a:lnTo>
                  <a:pt x="1509189" y="285750"/>
                </a:lnTo>
                <a:lnTo>
                  <a:pt x="1512721" y="267970"/>
                </a:lnTo>
                <a:lnTo>
                  <a:pt x="1506456" y="267970"/>
                </a:lnTo>
                <a:lnTo>
                  <a:pt x="1492025" y="266700"/>
                </a:lnTo>
                <a:lnTo>
                  <a:pt x="1477145" y="261620"/>
                </a:lnTo>
                <a:lnTo>
                  <a:pt x="1469653" y="257130"/>
                </a:lnTo>
                <a:close/>
              </a:path>
              <a:path w="2583179" h="751840">
                <a:moveTo>
                  <a:pt x="1487862" y="247650"/>
                </a:moveTo>
                <a:lnTo>
                  <a:pt x="1478160" y="250190"/>
                </a:lnTo>
                <a:lnTo>
                  <a:pt x="1469904" y="256540"/>
                </a:lnTo>
                <a:lnTo>
                  <a:pt x="1469653" y="257130"/>
                </a:lnTo>
                <a:lnTo>
                  <a:pt x="1477145" y="261620"/>
                </a:lnTo>
                <a:lnTo>
                  <a:pt x="1492025" y="266700"/>
                </a:lnTo>
                <a:lnTo>
                  <a:pt x="1506456" y="267970"/>
                </a:lnTo>
                <a:lnTo>
                  <a:pt x="1512367" y="265864"/>
                </a:lnTo>
                <a:lnTo>
                  <a:pt x="1511439" y="260350"/>
                </a:lnTo>
                <a:lnTo>
                  <a:pt x="1505921" y="254000"/>
                </a:lnTo>
                <a:lnTo>
                  <a:pt x="1497589" y="248920"/>
                </a:lnTo>
                <a:lnTo>
                  <a:pt x="1487862" y="247650"/>
                </a:lnTo>
                <a:close/>
              </a:path>
              <a:path w="2583179" h="751840">
                <a:moveTo>
                  <a:pt x="1512367" y="265864"/>
                </a:moveTo>
                <a:lnTo>
                  <a:pt x="1506456" y="267970"/>
                </a:lnTo>
                <a:lnTo>
                  <a:pt x="1512721" y="267970"/>
                </a:lnTo>
                <a:lnTo>
                  <a:pt x="1512367" y="265864"/>
                </a:lnTo>
                <a:close/>
              </a:path>
              <a:path w="2583179" h="751840">
                <a:moveTo>
                  <a:pt x="1546433" y="127369"/>
                </a:moveTo>
                <a:lnTo>
                  <a:pt x="1545598" y="129132"/>
                </a:lnTo>
                <a:lnTo>
                  <a:pt x="1546091" y="132080"/>
                </a:lnTo>
                <a:lnTo>
                  <a:pt x="1552795" y="134620"/>
                </a:lnTo>
                <a:lnTo>
                  <a:pt x="1551082" y="139700"/>
                </a:lnTo>
                <a:lnTo>
                  <a:pt x="1549649" y="144780"/>
                </a:lnTo>
                <a:lnTo>
                  <a:pt x="1552399" y="147320"/>
                </a:lnTo>
                <a:lnTo>
                  <a:pt x="1552725" y="152400"/>
                </a:lnTo>
                <a:lnTo>
                  <a:pt x="1553133" y="157480"/>
                </a:lnTo>
                <a:lnTo>
                  <a:pt x="1558260" y="157480"/>
                </a:lnTo>
                <a:lnTo>
                  <a:pt x="1554468" y="165100"/>
                </a:lnTo>
                <a:lnTo>
                  <a:pt x="1553551" y="170180"/>
                </a:lnTo>
                <a:lnTo>
                  <a:pt x="1558509" y="171450"/>
                </a:lnTo>
                <a:lnTo>
                  <a:pt x="1558988" y="187960"/>
                </a:lnTo>
                <a:lnTo>
                  <a:pt x="1564645" y="191770"/>
                </a:lnTo>
                <a:lnTo>
                  <a:pt x="1566580" y="193040"/>
                </a:lnTo>
                <a:lnTo>
                  <a:pt x="1567254" y="193040"/>
                </a:lnTo>
                <a:lnTo>
                  <a:pt x="1573322" y="198120"/>
                </a:lnTo>
                <a:lnTo>
                  <a:pt x="1574494" y="208280"/>
                </a:lnTo>
                <a:lnTo>
                  <a:pt x="1575472" y="217170"/>
                </a:lnTo>
                <a:lnTo>
                  <a:pt x="1572292" y="218440"/>
                </a:lnTo>
                <a:lnTo>
                  <a:pt x="1572395" y="223520"/>
                </a:lnTo>
                <a:lnTo>
                  <a:pt x="1572597" y="228600"/>
                </a:lnTo>
                <a:lnTo>
                  <a:pt x="1578468" y="237490"/>
                </a:lnTo>
                <a:lnTo>
                  <a:pt x="1579902" y="243840"/>
                </a:lnTo>
                <a:lnTo>
                  <a:pt x="1576741" y="257810"/>
                </a:lnTo>
                <a:lnTo>
                  <a:pt x="1578538" y="265430"/>
                </a:lnTo>
                <a:lnTo>
                  <a:pt x="1580440" y="266700"/>
                </a:lnTo>
                <a:lnTo>
                  <a:pt x="1583436" y="266700"/>
                </a:lnTo>
                <a:lnTo>
                  <a:pt x="1585906" y="259080"/>
                </a:lnTo>
                <a:lnTo>
                  <a:pt x="1592757" y="251460"/>
                </a:lnTo>
                <a:lnTo>
                  <a:pt x="1601348" y="246380"/>
                </a:lnTo>
                <a:lnTo>
                  <a:pt x="1610275" y="245110"/>
                </a:lnTo>
                <a:lnTo>
                  <a:pt x="1620395" y="245110"/>
                </a:lnTo>
                <a:lnTo>
                  <a:pt x="1618255" y="240030"/>
                </a:lnTo>
                <a:lnTo>
                  <a:pt x="1613768" y="227330"/>
                </a:lnTo>
                <a:lnTo>
                  <a:pt x="1611473" y="217170"/>
                </a:lnTo>
                <a:lnTo>
                  <a:pt x="1604528" y="200660"/>
                </a:lnTo>
                <a:lnTo>
                  <a:pt x="1605732" y="190500"/>
                </a:lnTo>
                <a:lnTo>
                  <a:pt x="1607353" y="182880"/>
                </a:lnTo>
                <a:lnTo>
                  <a:pt x="1606592" y="175260"/>
                </a:lnTo>
                <a:lnTo>
                  <a:pt x="1601388" y="165100"/>
                </a:lnTo>
                <a:lnTo>
                  <a:pt x="1598799" y="158750"/>
                </a:lnTo>
                <a:lnTo>
                  <a:pt x="1596312" y="152400"/>
                </a:lnTo>
                <a:lnTo>
                  <a:pt x="1597267" y="143510"/>
                </a:lnTo>
                <a:lnTo>
                  <a:pt x="1594340" y="140970"/>
                </a:lnTo>
                <a:lnTo>
                  <a:pt x="1591508" y="137160"/>
                </a:lnTo>
                <a:lnTo>
                  <a:pt x="1590326" y="134620"/>
                </a:lnTo>
                <a:lnTo>
                  <a:pt x="1557810" y="134620"/>
                </a:lnTo>
                <a:lnTo>
                  <a:pt x="1549965" y="132080"/>
                </a:lnTo>
                <a:lnTo>
                  <a:pt x="1546433" y="127369"/>
                </a:lnTo>
                <a:close/>
              </a:path>
              <a:path w="2583179" h="751840">
                <a:moveTo>
                  <a:pt x="1622712" y="251970"/>
                </a:moveTo>
                <a:lnTo>
                  <a:pt x="1618602" y="257810"/>
                </a:lnTo>
                <a:lnTo>
                  <a:pt x="1605925" y="264160"/>
                </a:lnTo>
                <a:lnTo>
                  <a:pt x="1591163" y="266700"/>
                </a:lnTo>
                <a:lnTo>
                  <a:pt x="1627455" y="266700"/>
                </a:lnTo>
                <a:lnTo>
                  <a:pt x="1623516" y="252730"/>
                </a:lnTo>
                <a:lnTo>
                  <a:pt x="1622712" y="251970"/>
                </a:lnTo>
                <a:close/>
              </a:path>
              <a:path w="2583179" h="751840">
                <a:moveTo>
                  <a:pt x="1519268" y="247650"/>
                </a:moveTo>
                <a:lnTo>
                  <a:pt x="1487862" y="247650"/>
                </a:lnTo>
                <a:lnTo>
                  <a:pt x="1497589" y="248920"/>
                </a:lnTo>
                <a:lnTo>
                  <a:pt x="1505921" y="254000"/>
                </a:lnTo>
                <a:lnTo>
                  <a:pt x="1511439" y="260350"/>
                </a:lnTo>
                <a:lnTo>
                  <a:pt x="1512367" y="265864"/>
                </a:lnTo>
                <a:lnTo>
                  <a:pt x="1513586" y="265430"/>
                </a:lnTo>
                <a:lnTo>
                  <a:pt x="1514649" y="261620"/>
                </a:lnTo>
                <a:lnTo>
                  <a:pt x="1510893" y="256540"/>
                </a:lnTo>
                <a:lnTo>
                  <a:pt x="1515719" y="251460"/>
                </a:lnTo>
                <a:lnTo>
                  <a:pt x="1519268" y="247650"/>
                </a:lnTo>
                <a:close/>
              </a:path>
              <a:path w="2583179" h="751840">
                <a:moveTo>
                  <a:pt x="1501689" y="116794"/>
                </a:moveTo>
                <a:lnTo>
                  <a:pt x="1501434" y="116840"/>
                </a:lnTo>
                <a:lnTo>
                  <a:pt x="1499540" y="124460"/>
                </a:lnTo>
                <a:lnTo>
                  <a:pt x="1502045" y="127000"/>
                </a:lnTo>
                <a:lnTo>
                  <a:pt x="1500213" y="134620"/>
                </a:lnTo>
                <a:lnTo>
                  <a:pt x="1493980" y="144780"/>
                </a:lnTo>
                <a:lnTo>
                  <a:pt x="1497290" y="149860"/>
                </a:lnTo>
                <a:lnTo>
                  <a:pt x="1494839" y="160020"/>
                </a:lnTo>
                <a:lnTo>
                  <a:pt x="1489472" y="172720"/>
                </a:lnTo>
                <a:lnTo>
                  <a:pt x="1487166" y="185420"/>
                </a:lnTo>
                <a:lnTo>
                  <a:pt x="1487963" y="190500"/>
                </a:lnTo>
                <a:lnTo>
                  <a:pt x="1487626" y="198120"/>
                </a:lnTo>
                <a:lnTo>
                  <a:pt x="1483181" y="203200"/>
                </a:lnTo>
                <a:lnTo>
                  <a:pt x="1476061" y="213360"/>
                </a:lnTo>
                <a:lnTo>
                  <a:pt x="1474820" y="223520"/>
                </a:lnTo>
                <a:lnTo>
                  <a:pt x="1478360" y="229870"/>
                </a:lnTo>
                <a:lnTo>
                  <a:pt x="1472455" y="233680"/>
                </a:lnTo>
                <a:lnTo>
                  <a:pt x="1467973" y="243840"/>
                </a:lnTo>
                <a:lnTo>
                  <a:pt x="1469922" y="248920"/>
                </a:lnTo>
                <a:lnTo>
                  <a:pt x="1468667" y="256540"/>
                </a:lnTo>
                <a:lnTo>
                  <a:pt x="1469653" y="257130"/>
                </a:lnTo>
                <a:lnTo>
                  <a:pt x="1469904" y="256540"/>
                </a:lnTo>
                <a:lnTo>
                  <a:pt x="1478160" y="250190"/>
                </a:lnTo>
                <a:lnTo>
                  <a:pt x="1487862" y="247650"/>
                </a:lnTo>
                <a:lnTo>
                  <a:pt x="1519268" y="247650"/>
                </a:lnTo>
                <a:lnTo>
                  <a:pt x="1520451" y="246380"/>
                </a:lnTo>
                <a:lnTo>
                  <a:pt x="1509508" y="238760"/>
                </a:lnTo>
                <a:lnTo>
                  <a:pt x="1511630" y="233680"/>
                </a:lnTo>
                <a:lnTo>
                  <a:pt x="1513840" y="228600"/>
                </a:lnTo>
                <a:lnTo>
                  <a:pt x="1518532" y="222250"/>
                </a:lnTo>
                <a:lnTo>
                  <a:pt x="1521017" y="212090"/>
                </a:lnTo>
                <a:lnTo>
                  <a:pt x="1523593" y="209550"/>
                </a:lnTo>
                <a:lnTo>
                  <a:pt x="1522880" y="195580"/>
                </a:lnTo>
                <a:lnTo>
                  <a:pt x="1531662" y="182880"/>
                </a:lnTo>
                <a:lnTo>
                  <a:pt x="1537983" y="175260"/>
                </a:lnTo>
                <a:lnTo>
                  <a:pt x="1538857" y="171450"/>
                </a:lnTo>
                <a:lnTo>
                  <a:pt x="1532980" y="158750"/>
                </a:lnTo>
                <a:lnTo>
                  <a:pt x="1533752" y="151130"/>
                </a:lnTo>
                <a:lnTo>
                  <a:pt x="1540654" y="139700"/>
                </a:lnTo>
                <a:lnTo>
                  <a:pt x="1542437" y="135890"/>
                </a:lnTo>
                <a:lnTo>
                  <a:pt x="1526534" y="135890"/>
                </a:lnTo>
                <a:lnTo>
                  <a:pt x="1516539" y="134620"/>
                </a:lnTo>
                <a:lnTo>
                  <a:pt x="1508075" y="130810"/>
                </a:lnTo>
                <a:lnTo>
                  <a:pt x="1502628" y="124460"/>
                </a:lnTo>
                <a:lnTo>
                  <a:pt x="1501680" y="116840"/>
                </a:lnTo>
                <a:close/>
              </a:path>
              <a:path w="2583179" h="751840">
                <a:moveTo>
                  <a:pt x="1620395" y="245110"/>
                </a:moveTo>
                <a:lnTo>
                  <a:pt x="1610275" y="245110"/>
                </a:lnTo>
                <a:lnTo>
                  <a:pt x="1618133" y="247650"/>
                </a:lnTo>
                <a:lnTo>
                  <a:pt x="1622712" y="251970"/>
                </a:lnTo>
                <a:lnTo>
                  <a:pt x="1623071" y="251460"/>
                </a:lnTo>
                <a:lnTo>
                  <a:pt x="1620395" y="245110"/>
                </a:lnTo>
                <a:close/>
              </a:path>
              <a:path w="2583179" h="751840">
                <a:moveTo>
                  <a:pt x="1508564" y="115570"/>
                </a:moveTo>
                <a:lnTo>
                  <a:pt x="1501689" y="116794"/>
                </a:lnTo>
                <a:lnTo>
                  <a:pt x="1502628" y="124460"/>
                </a:lnTo>
                <a:lnTo>
                  <a:pt x="1508075" y="130810"/>
                </a:lnTo>
                <a:lnTo>
                  <a:pt x="1516539" y="134620"/>
                </a:lnTo>
                <a:lnTo>
                  <a:pt x="1526534" y="135890"/>
                </a:lnTo>
                <a:lnTo>
                  <a:pt x="1536580" y="132080"/>
                </a:lnTo>
                <a:lnTo>
                  <a:pt x="1544067" y="125455"/>
                </a:lnTo>
                <a:lnTo>
                  <a:pt x="1538275" y="121920"/>
                </a:lnTo>
                <a:lnTo>
                  <a:pt x="1523221" y="118110"/>
                </a:lnTo>
                <a:lnTo>
                  <a:pt x="1508564" y="115570"/>
                </a:lnTo>
                <a:close/>
              </a:path>
              <a:path w="2583179" h="751840">
                <a:moveTo>
                  <a:pt x="1544067" y="125455"/>
                </a:moveTo>
                <a:lnTo>
                  <a:pt x="1536580" y="132080"/>
                </a:lnTo>
                <a:lnTo>
                  <a:pt x="1526534" y="135890"/>
                </a:lnTo>
                <a:lnTo>
                  <a:pt x="1542437" y="135890"/>
                </a:lnTo>
                <a:lnTo>
                  <a:pt x="1545598" y="129132"/>
                </a:lnTo>
                <a:lnTo>
                  <a:pt x="1545454" y="128270"/>
                </a:lnTo>
                <a:lnTo>
                  <a:pt x="1546427" y="127360"/>
                </a:lnTo>
                <a:lnTo>
                  <a:pt x="1545786" y="126505"/>
                </a:lnTo>
                <a:lnTo>
                  <a:pt x="1544067" y="125455"/>
                </a:lnTo>
                <a:close/>
              </a:path>
              <a:path w="2583179" h="751840">
                <a:moveTo>
                  <a:pt x="1580522" y="115570"/>
                </a:moveTo>
                <a:lnTo>
                  <a:pt x="1565045" y="118110"/>
                </a:lnTo>
                <a:lnTo>
                  <a:pt x="1550976" y="123190"/>
                </a:lnTo>
                <a:lnTo>
                  <a:pt x="1546442" y="127360"/>
                </a:lnTo>
                <a:lnTo>
                  <a:pt x="1549965" y="132080"/>
                </a:lnTo>
                <a:lnTo>
                  <a:pt x="1557810" y="134620"/>
                </a:lnTo>
                <a:lnTo>
                  <a:pt x="1567124" y="134620"/>
                </a:lnTo>
                <a:lnTo>
                  <a:pt x="1576293" y="130810"/>
                </a:lnTo>
                <a:lnTo>
                  <a:pt x="1583698" y="123190"/>
                </a:lnTo>
                <a:lnTo>
                  <a:pt x="1586126" y="116300"/>
                </a:lnTo>
                <a:lnTo>
                  <a:pt x="1580522" y="115570"/>
                </a:lnTo>
                <a:close/>
              </a:path>
              <a:path w="2583179" h="751840">
                <a:moveTo>
                  <a:pt x="1586126" y="116300"/>
                </a:moveTo>
                <a:lnTo>
                  <a:pt x="1583698" y="123190"/>
                </a:lnTo>
                <a:lnTo>
                  <a:pt x="1576293" y="130810"/>
                </a:lnTo>
                <a:lnTo>
                  <a:pt x="1567124" y="134620"/>
                </a:lnTo>
                <a:lnTo>
                  <a:pt x="1590326" y="134620"/>
                </a:lnTo>
                <a:lnTo>
                  <a:pt x="1589735" y="133350"/>
                </a:lnTo>
                <a:lnTo>
                  <a:pt x="1587827" y="125730"/>
                </a:lnTo>
                <a:lnTo>
                  <a:pt x="1591884" y="120650"/>
                </a:lnTo>
                <a:lnTo>
                  <a:pt x="1590269" y="116840"/>
                </a:lnTo>
                <a:lnTo>
                  <a:pt x="1586126" y="116300"/>
                </a:lnTo>
                <a:close/>
              </a:path>
              <a:path w="2583179" h="751840">
                <a:moveTo>
                  <a:pt x="1546416" y="127385"/>
                </a:moveTo>
                <a:lnTo>
                  <a:pt x="1545454" y="128270"/>
                </a:lnTo>
                <a:lnTo>
                  <a:pt x="1545598" y="129132"/>
                </a:lnTo>
                <a:lnTo>
                  <a:pt x="1546416" y="127385"/>
                </a:lnTo>
                <a:close/>
              </a:path>
              <a:path w="2583179" h="751840">
                <a:moveTo>
                  <a:pt x="1550407" y="2540"/>
                </a:moveTo>
                <a:lnTo>
                  <a:pt x="1549296" y="2745"/>
                </a:lnTo>
                <a:lnTo>
                  <a:pt x="1553506" y="3810"/>
                </a:lnTo>
                <a:lnTo>
                  <a:pt x="1565399" y="10160"/>
                </a:lnTo>
                <a:lnTo>
                  <a:pt x="1574008" y="19050"/>
                </a:lnTo>
                <a:lnTo>
                  <a:pt x="1579226" y="29210"/>
                </a:lnTo>
                <a:lnTo>
                  <a:pt x="1580945" y="40640"/>
                </a:lnTo>
                <a:lnTo>
                  <a:pt x="1578209" y="52070"/>
                </a:lnTo>
                <a:lnTo>
                  <a:pt x="1575148" y="59690"/>
                </a:lnTo>
                <a:lnTo>
                  <a:pt x="1571778" y="66040"/>
                </a:lnTo>
                <a:lnTo>
                  <a:pt x="1568116" y="72390"/>
                </a:lnTo>
                <a:lnTo>
                  <a:pt x="1564180" y="78740"/>
                </a:lnTo>
                <a:lnTo>
                  <a:pt x="1559985" y="87630"/>
                </a:lnTo>
                <a:lnTo>
                  <a:pt x="1555548" y="97790"/>
                </a:lnTo>
                <a:lnTo>
                  <a:pt x="1550888" y="111760"/>
                </a:lnTo>
                <a:lnTo>
                  <a:pt x="1545192" y="124460"/>
                </a:lnTo>
                <a:lnTo>
                  <a:pt x="1544910" y="124709"/>
                </a:lnTo>
                <a:lnTo>
                  <a:pt x="1545205" y="125730"/>
                </a:lnTo>
                <a:lnTo>
                  <a:pt x="1545786" y="126505"/>
                </a:lnTo>
                <a:lnTo>
                  <a:pt x="1546596" y="127000"/>
                </a:lnTo>
                <a:lnTo>
                  <a:pt x="1546433" y="127369"/>
                </a:lnTo>
                <a:lnTo>
                  <a:pt x="1550976" y="123190"/>
                </a:lnTo>
                <a:lnTo>
                  <a:pt x="1565045" y="118110"/>
                </a:lnTo>
                <a:lnTo>
                  <a:pt x="1580522" y="115570"/>
                </a:lnTo>
                <a:lnTo>
                  <a:pt x="1586384" y="115570"/>
                </a:lnTo>
                <a:lnTo>
                  <a:pt x="1587726" y="111760"/>
                </a:lnTo>
                <a:lnTo>
                  <a:pt x="1586761" y="97790"/>
                </a:lnTo>
                <a:lnTo>
                  <a:pt x="1585433" y="83820"/>
                </a:lnTo>
                <a:lnTo>
                  <a:pt x="1585606" y="73660"/>
                </a:lnTo>
                <a:lnTo>
                  <a:pt x="1586420" y="64770"/>
                </a:lnTo>
                <a:lnTo>
                  <a:pt x="1587017" y="55880"/>
                </a:lnTo>
                <a:lnTo>
                  <a:pt x="1586538" y="44450"/>
                </a:lnTo>
                <a:lnTo>
                  <a:pt x="1584125" y="31750"/>
                </a:lnTo>
                <a:lnTo>
                  <a:pt x="1578702" y="20320"/>
                </a:lnTo>
                <a:lnTo>
                  <a:pt x="1571332" y="10160"/>
                </a:lnTo>
                <a:lnTo>
                  <a:pt x="1561930" y="5080"/>
                </a:lnTo>
                <a:lnTo>
                  <a:pt x="1550407" y="2540"/>
                </a:lnTo>
                <a:close/>
              </a:path>
              <a:path w="2583179" h="751840">
                <a:moveTo>
                  <a:pt x="1545786" y="126505"/>
                </a:moveTo>
                <a:lnTo>
                  <a:pt x="1546427" y="127360"/>
                </a:lnTo>
                <a:lnTo>
                  <a:pt x="1546596" y="127000"/>
                </a:lnTo>
                <a:lnTo>
                  <a:pt x="1545786" y="126505"/>
                </a:lnTo>
                <a:close/>
              </a:path>
              <a:path w="2583179" h="751840">
                <a:moveTo>
                  <a:pt x="1542265" y="115570"/>
                </a:moveTo>
                <a:lnTo>
                  <a:pt x="1508564" y="115570"/>
                </a:lnTo>
                <a:lnTo>
                  <a:pt x="1523221" y="118110"/>
                </a:lnTo>
                <a:lnTo>
                  <a:pt x="1538275" y="121920"/>
                </a:lnTo>
                <a:lnTo>
                  <a:pt x="1544067" y="125455"/>
                </a:lnTo>
                <a:lnTo>
                  <a:pt x="1544910" y="124709"/>
                </a:lnTo>
                <a:lnTo>
                  <a:pt x="1542265" y="115570"/>
                </a:lnTo>
                <a:close/>
              </a:path>
              <a:path w="2583179" h="751840">
                <a:moveTo>
                  <a:pt x="1549296" y="2745"/>
                </a:moveTo>
                <a:lnTo>
                  <a:pt x="1512412" y="27940"/>
                </a:lnTo>
                <a:lnTo>
                  <a:pt x="1511353" y="40640"/>
                </a:lnTo>
                <a:lnTo>
                  <a:pt x="1513850" y="55880"/>
                </a:lnTo>
                <a:lnTo>
                  <a:pt x="1515423" y="62230"/>
                </a:lnTo>
                <a:lnTo>
                  <a:pt x="1518829" y="71120"/>
                </a:lnTo>
                <a:lnTo>
                  <a:pt x="1522627" y="77470"/>
                </a:lnTo>
                <a:lnTo>
                  <a:pt x="1526750" y="82550"/>
                </a:lnTo>
                <a:lnTo>
                  <a:pt x="1531135" y="88900"/>
                </a:lnTo>
                <a:lnTo>
                  <a:pt x="1535716" y="97790"/>
                </a:lnTo>
                <a:lnTo>
                  <a:pt x="1540427" y="109220"/>
                </a:lnTo>
                <a:lnTo>
                  <a:pt x="1544910" y="124709"/>
                </a:lnTo>
                <a:lnTo>
                  <a:pt x="1545192" y="124460"/>
                </a:lnTo>
                <a:lnTo>
                  <a:pt x="1550888" y="111760"/>
                </a:lnTo>
                <a:lnTo>
                  <a:pt x="1555548" y="97790"/>
                </a:lnTo>
                <a:lnTo>
                  <a:pt x="1559985" y="87630"/>
                </a:lnTo>
                <a:lnTo>
                  <a:pt x="1564180" y="78740"/>
                </a:lnTo>
                <a:lnTo>
                  <a:pt x="1568116" y="72390"/>
                </a:lnTo>
                <a:lnTo>
                  <a:pt x="1571778" y="66040"/>
                </a:lnTo>
                <a:lnTo>
                  <a:pt x="1575148" y="59690"/>
                </a:lnTo>
                <a:lnTo>
                  <a:pt x="1578209" y="52070"/>
                </a:lnTo>
                <a:lnTo>
                  <a:pt x="1580945" y="40640"/>
                </a:lnTo>
                <a:lnTo>
                  <a:pt x="1579226" y="29210"/>
                </a:lnTo>
                <a:lnTo>
                  <a:pt x="1574008" y="19050"/>
                </a:lnTo>
                <a:lnTo>
                  <a:pt x="1565399" y="10160"/>
                </a:lnTo>
                <a:lnTo>
                  <a:pt x="1553506" y="3810"/>
                </a:lnTo>
                <a:lnTo>
                  <a:pt x="1549296" y="2745"/>
                </a:lnTo>
                <a:close/>
              </a:path>
              <a:path w="2583179" h="751840">
                <a:moveTo>
                  <a:pt x="1538436" y="0"/>
                </a:moveTo>
                <a:lnTo>
                  <a:pt x="1507525" y="35560"/>
                </a:lnTo>
                <a:lnTo>
                  <a:pt x="1505260" y="50800"/>
                </a:lnTo>
                <a:lnTo>
                  <a:pt x="1505524" y="58420"/>
                </a:lnTo>
                <a:lnTo>
                  <a:pt x="1506386" y="66040"/>
                </a:lnTo>
                <a:lnTo>
                  <a:pt x="1507012" y="72390"/>
                </a:lnTo>
                <a:lnTo>
                  <a:pt x="1507075" y="83820"/>
                </a:lnTo>
                <a:lnTo>
                  <a:pt x="1505491" y="97790"/>
                </a:lnTo>
                <a:lnTo>
                  <a:pt x="1501689" y="116794"/>
                </a:lnTo>
                <a:lnTo>
                  <a:pt x="1508564" y="115570"/>
                </a:lnTo>
                <a:lnTo>
                  <a:pt x="1542265" y="115570"/>
                </a:lnTo>
                <a:lnTo>
                  <a:pt x="1540427" y="109220"/>
                </a:lnTo>
                <a:lnTo>
                  <a:pt x="1535716" y="97790"/>
                </a:lnTo>
                <a:lnTo>
                  <a:pt x="1531135" y="88900"/>
                </a:lnTo>
                <a:lnTo>
                  <a:pt x="1526750" y="82550"/>
                </a:lnTo>
                <a:lnTo>
                  <a:pt x="1522627" y="77470"/>
                </a:lnTo>
                <a:lnTo>
                  <a:pt x="1518829" y="71120"/>
                </a:lnTo>
                <a:lnTo>
                  <a:pt x="1515423" y="62230"/>
                </a:lnTo>
                <a:lnTo>
                  <a:pt x="1513850" y="55880"/>
                </a:lnTo>
                <a:lnTo>
                  <a:pt x="1511353" y="40640"/>
                </a:lnTo>
                <a:lnTo>
                  <a:pt x="1512412" y="27940"/>
                </a:lnTo>
                <a:lnTo>
                  <a:pt x="1517002" y="17780"/>
                </a:lnTo>
                <a:lnTo>
                  <a:pt x="1525100" y="10160"/>
                </a:lnTo>
                <a:lnTo>
                  <a:pt x="1536678" y="5080"/>
                </a:lnTo>
                <a:lnTo>
                  <a:pt x="1549296" y="2745"/>
                </a:lnTo>
                <a:lnTo>
                  <a:pt x="1538436" y="0"/>
                </a:lnTo>
                <a:close/>
              </a:path>
              <a:path w="2583179" h="751840">
                <a:moveTo>
                  <a:pt x="1586384" y="115570"/>
                </a:moveTo>
                <a:lnTo>
                  <a:pt x="1580522" y="115570"/>
                </a:lnTo>
                <a:lnTo>
                  <a:pt x="1586126" y="116300"/>
                </a:lnTo>
                <a:lnTo>
                  <a:pt x="1586384" y="1155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1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560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19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530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7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389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15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202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13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278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21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19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17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15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13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63815" y="4413250"/>
          <a:ext cx="7999752" cy="129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98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98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81357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-exp1)**2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57" y="6420572"/>
            <a:ext cx="6812283" cy="230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6160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  <a:tab pos="5823585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	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865" y="5290351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0475" y="4520092"/>
            <a:ext cx="130810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50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4946" y="6822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3897" y="6834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0473" y="6424578"/>
            <a:ext cx="2583180" cy="751840"/>
          </a:xfrm>
          <a:custGeom>
            <a:avLst/>
            <a:gdLst/>
            <a:ahLst/>
            <a:cxnLst/>
            <a:rect l="l" t="t" r="r" b="b"/>
            <a:pathLst>
              <a:path w="2583179" h="751840">
                <a:moveTo>
                  <a:pt x="1568698" y="745490"/>
                </a:moveTo>
                <a:lnTo>
                  <a:pt x="1348864" y="745490"/>
                </a:lnTo>
                <a:lnTo>
                  <a:pt x="1378461" y="748030"/>
                </a:lnTo>
                <a:lnTo>
                  <a:pt x="1418097" y="751840"/>
                </a:lnTo>
                <a:lnTo>
                  <a:pt x="1443802" y="751840"/>
                </a:lnTo>
                <a:lnTo>
                  <a:pt x="1465944" y="749300"/>
                </a:lnTo>
                <a:lnTo>
                  <a:pt x="1565388" y="749300"/>
                </a:lnTo>
                <a:lnTo>
                  <a:pt x="1578179" y="748294"/>
                </a:lnTo>
                <a:lnTo>
                  <a:pt x="1568698" y="745490"/>
                </a:lnTo>
                <a:close/>
              </a:path>
              <a:path w="2583179" h="751840">
                <a:moveTo>
                  <a:pt x="1565388" y="749300"/>
                </a:moveTo>
                <a:lnTo>
                  <a:pt x="1489519" y="749300"/>
                </a:lnTo>
                <a:lnTo>
                  <a:pt x="1502690" y="750570"/>
                </a:lnTo>
                <a:lnTo>
                  <a:pt x="1517409" y="751840"/>
                </a:lnTo>
                <a:lnTo>
                  <a:pt x="1528289" y="751840"/>
                </a:lnTo>
                <a:lnTo>
                  <a:pt x="1539450" y="750570"/>
                </a:lnTo>
                <a:lnTo>
                  <a:pt x="1565388" y="749300"/>
                </a:lnTo>
                <a:close/>
              </a:path>
              <a:path w="2583179" h="751840">
                <a:moveTo>
                  <a:pt x="289945" y="749300"/>
                </a:moveTo>
                <a:lnTo>
                  <a:pt x="239267" y="749300"/>
                </a:lnTo>
                <a:lnTo>
                  <a:pt x="250974" y="750570"/>
                </a:lnTo>
                <a:lnTo>
                  <a:pt x="276496" y="750570"/>
                </a:lnTo>
                <a:lnTo>
                  <a:pt x="289945" y="749300"/>
                </a:lnTo>
                <a:close/>
              </a:path>
              <a:path w="2583179" h="751840">
                <a:moveTo>
                  <a:pt x="857131" y="749300"/>
                </a:moveTo>
                <a:lnTo>
                  <a:pt x="836714" y="749300"/>
                </a:lnTo>
                <a:lnTo>
                  <a:pt x="845961" y="750570"/>
                </a:lnTo>
                <a:lnTo>
                  <a:pt x="857131" y="749300"/>
                </a:lnTo>
                <a:close/>
              </a:path>
              <a:path w="2583179" h="751840">
                <a:moveTo>
                  <a:pt x="2106730" y="742950"/>
                </a:moveTo>
                <a:lnTo>
                  <a:pt x="1795951" y="742950"/>
                </a:lnTo>
                <a:lnTo>
                  <a:pt x="1808271" y="744220"/>
                </a:lnTo>
                <a:lnTo>
                  <a:pt x="1860479" y="750570"/>
                </a:lnTo>
                <a:lnTo>
                  <a:pt x="1896158" y="750570"/>
                </a:lnTo>
                <a:lnTo>
                  <a:pt x="1909237" y="749300"/>
                </a:lnTo>
                <a:lnTo>
                  <a:pt x="1922625" y="749300"/>
                </a:lnTo>
                <a:lnTo>
                  <a:pt x="1949647" y="748030"/>
                </a:lnTo>
                <a:lnTo>
                  <a:pt x="2015373" y="748030"/>
                </a:lnTo>
                <a:lnTo>
                  <a:pt x="2025865" y="746760"/>
                </a:lnTo>
                <a:lnTo>
                  <a:pt x="2036408" y="746760"/>
                </a:lnTo>
                <a:lnTo>
                  <a:pt x="2047757" y="745490"/>
                </a:lnTo>
                <a:lnTo>
                  <a:pt x="2108608" y="745490"/>
                </a:lnTo>
                <a:lnTo>
                  <a:pt x="2106730" y="742950"/>
                </a:lnTo>
                <a:close/>
              </a:path>
              <a:path w="2583179" h="751840">
                <a:moveTo>
                  <a:pt x="2194386" y="748030"/>
                </a:moveTo>
                <a:lnTo>
                  <a:pt x="2156648" y="748030"/>
                </a:lnTo>
                <a:lnTo>
                  <a:pt x="2171179" y="750570"/>
                </a:lnTo>
                <a:lnTo>
                  <a:pt x="2182036" y="749300"/>
                </a:lnTo>
                <a:lnTo>
                  <a:pt x="2194386" y="748030"/>
                </a:lnTo>
                <a:close/>
              </a:path>
              <a:path w="2583179" h="751840">
                <a:moveTo>
                  <a:pt x="2514930" y="745490"/>
                </a:moveTo>
                <a:lnTo>
                  <a:pt x="2379244" y="745490"/>
                </a:lnTo>
                <a:lnTo>
                  <a:pt x="2393684" y="746760"/>
                </a:lnTo>
                <a:lnTo>
                  <a:pt x="2408411" y="746760"/>
                </a:lnTo>
                <a:lnTo>
                  <a:pt x="2435579" y="749300"/>
                </a:lnTo>
                <a:lnTo>
                  <a:pt x="2446448" y="749300"/>
                </a:lnTo>
                <a:lnTo>
                  <a:pt x="2454459" y="750570"/>
                </a:lnTo>
                <a:lnTo>
                  <a:pt x="2472001" y="750570"/>
                </a:lnTo>
                <a:lnTo>
                  <a:pt x="2487101" y="749300"/>
                </a:lnTo>
                <a:lnTo>
                  <a:pt x="2507825" y="748030"/>
                </a:lnTo>
                <a:lnTo>
                  <a:pt x="2514930" y="745490"/>
                </a:lnTo>
                <a:close/>
              </a:path>
              <a:path w="2583179" h="751840">
                <a:moveTo>
                  <a:pt x="454874" y="744220"/>
                </a:moveTo>
                <a:lnTo>
                  <a:pt x="197030" y="744220"/>
                </a:lnTo>
                <a:lnTo>
                  <a:pt x="218192" y="746760"/>
                </a:lnTo>
                <a:lnTo>
                  <a:pt x="228500" y="749300"/>
                </a:lnTo>
                <a:lnTo>
                  <a:pt x="303413" y="749300"/>
                </a:lnTo>
                <a:lnTo>
                  <a:pt x="329075" y="748030"/>
                </a:lnTo>
                <a:lnTo>
                  <a:pt x="405022" y="748030"/>
                </a:lnTo>
                <a:lnTo>
                  <a:pt x="428851" y="745490"/>
                </a:lnTo>
                <a:lnTo>
                  <a:pt x="441329" y="745490"/>
                </a:lnTo>
                <a:lnTo>
                  <a:pt x="454874" y="744220"/>
                </a:lnTo>
                <a:close/>
              </a:path>
              <a:path w="2583179" h="751840">
                <a:moveTo>
                  <a:pt x="538008" y="703580"/>
                </a:moveTo>
                <a:lnTo>
                  <a:pt x="499890" y="703580"/>
                </a:lnTo>
                <a:lnTo>
                  <a:pt x="497279" y="704918"/>
                </a:lnTo>
                <a:lnTo>
                  <a:pt x="503614" y="706120"/>
                </a:lnTo>
                <a:lnTo>
                  <a:pt x="511453" y="715010"/>
                </a:lnTo>
                <a:lnTo>
                  <a:pt x="514114" y="726440"/>
                </a:lnTo>
                <a:lnTo>
                  <a:pt x="511972" y="737870"/>
                </a:lnTo>
                <a:lnTo>
                  <a:pt x="505401" y="746760"/>
                </a:lnTo>
                <a:lnTo>
                  <a:pt x="497737" y="747383"/>
                </a:lnTo>
                <a:lnTo>
                  <a:pt x="501839" y="749300"/>
                </a:lnTo>
                <a:lnTo>
                  <a:pt x="516308" y="749300"/>
                </a:lnTo>
                <a:lnTo>
                  <a:pt x="528020" y="748030"/>
                </a:lnTo>
                <a:lnTo>
                  <a:pt x="575345" y="748030"/>
                </a:lnTo>
                <a:lnTo>
                  <a:pt x="614752" y="744220"/>
                </a:lnTo>
                <a:lnTo>
                  <a:pt x="1026977" y="744220"/>
                </a:lnTo>
                <a:lnTo>
                  <a:pt x="1022179" y="735330"/>
                </a:lnTo>
                <a:lnTo>
                  <a:pt x="1021672" y="722630"/>
                </a:lnTo>
                <a:lnTo>
                  <a:pt x="1025862" y="711200"/>
                </a:lnTo>
                <a:lnTo>
                  <a:pt x="858990" y="711200"/>
                </a:lnTo>
                <a:lnTo>
                  <a:pt x="846328" y="709930"/>
                </a:lnTo>
                <a:lnTo>
                  <a:pt x="836606" y="709930"/>
                </a:lnTo>
                <a:lnTo>
                  <a:pt x="824493" y="708660"/>
                </a:lnTo>
                <a:lnTo>
                  <a:pt x="769681" y="708660"/>
                </a:lnTo>
                <a:lnTo>
                  <a:pt x="758496" y="707390"/>
                </a:lnTo>
                <a:lnTo>
                  <a:pt x="745320" y="707390"/>
                </a:lnTo>
                <a:lnTo>
                  <a:pt x="730962" y="706120"/>
                </a:lnTo>
                <a:lnTo>
                  <a:pt x="578640" y="706120"/>
                </a:lnTo>
                <a:lnTo>
                  <a:pt x="564954" y="704850"/>
                </a:lnTo>
                <a:lnTo>
                  <a:pt x="550511" y="704850"/>
                </a:lnTo>
                <a:lnTo>
                  <a:pt x="538008" y="703580"/>
                </a:lnTo>
                <a:close/>
              </a:path>
              <a:path w="2583179" h="751840">
                <a:moveTo>
                  <a:pt x="575345" y="748030"/>
                </a:moveTo>
                <a:lnTo>
                  <a:pt x="539121" y="748030"/>
                </a:lnTo>
                <a:lnTo>
                  <a:pt x="551757" y="749300"/>
                </a:lnTo>
                <a:lnTo>
                  <a:pt x="562716" y="749300"/>
                </a:lnTo>
                <a:lnTo>
                  <a:pt x="575345" y="748030"/>
                </a:lnTo>
                <a:close/>
              </a:path>
              <a:path w="2583179" h="751840">
                <a:moveTo>
                  <a:pt x="917060" y="746760"/>
                </a:moveTo>
                <a:lnTo>
                  <a:pt x="798357" y="746760"/>
                </a:lnTo>
                <a:lnTo>
                  <a:pt x="825293" y="749300"/>
                </a:lnTo>
                <a:lnTo>
                  <a:pt x="870998" y="749300"/>
                </a:lnTo>
                <a:lnTo>
                  <a:pt x="886390" y="748030"/>
                </a:lnTo>
                <a:lnTo>
                  <a:pt x="902134" y="748030"/>
                </a:lnTo>
                <a:lnTo>
                  <a:pt x="917060" y="746760"/>
                </a:lnTo>
                <a:close/>
              </a:path>
              <a:path w="2583179" h="751840">
                <a:moveTo>
                  <a:pt x="1048707" y="703580"/>
                </a:moveTo>
                <a:lnTo>
                  <a:pt x="1036334" y="703580"/>
                </a:lnTo>
                <a:lnTo>
                  <a:pt x="1035814" y="703909"/>
                </a:lnTo>
                <a:lnTo>
                  <a:pt x="1045228" y="706120"/>
                </a:lnTo>
                <a:lnTo>
                  <a:pt x="1052145" y="715010"/>
                </a:lnTo>
                <a:lnTo>
                  <a:pt x="1054768" y="726440"/>
                </a:lnTo>
                <a:lnTo>
                  <a:pt x="1052704" y="737870"/>
                </a:lnTo>
                <a:lnTo>
                  <a:pt x="1045557" y="746760"/>
                </a:lnTo>
                <a:lnTo>
                  <a:pt x="1033868" y="747791"/>
                </a:lnTo>
                <a:lnTo>
                  <a:pt x="1037934" y="749300"/>
                </a:lnTo>
                <a:lnTo>
                  <a:pt x="1062767" y="749300"/>
                </a:lnTo>
                <a:lnTo>
                  <a:pt x="1084404" y="746760"/>
                </a:lnTo>
                <a:lnTo>
                  <a:pt x="1161011" y="746760"/>
                </a:lnTo>
                <a:lnTo>
                  <a:pt x="1167119" y="745490"/>
                </a:lnTo>
                <a:lnTo>
                  <a:pt x="1568698" y="745490"/>
                </a:lnTo>
                <a:lnTo>
                  <a:pt x="1560989" y="737870"/>
                </a:lnTo>
                <a:lnTo>
                  <a:pt x="1558344" y="726440"/>
                </a:lnTo>
                <a:lnTo>
                  <a:pt x="1560660" y="715010"/>
                </a:lnTo>
                <a:lnTo>
                  <a:pt x="1562710" y="712470"/>
                </a:lnTo>
                <a:lnTo>
                  <a:pt x="1448883" y="712470"/>
                </a:lnTo>
                <a:lnTo>
                  <a:pt x="1436203" y="711200"/>
                </a:lnTo>
                <a:lnTo>
                  <a:pt x="1307037" y="711200"/>
                </a:lnTo>
                <a:lnTo>
                  <a:pt x="1292550" y="709930"/>
                </a:lnTo>
                <a:lnTo>
                  <a:pt x="1132273" y="709930"/>
                </a:lnTo>
                <a:lnTo>
                  <a:pt x="1120594" y="708660"/>
                </a:lnTo>
                <a:lnTo>
                  <a:pt x="1107120" y="708660"/>
                </a:lnTo>
                <a:lnTo>
                  <a:pt x="1092523" y="706120"/>
                </a:lnTo>
                <a:lnTo>
                  <a:pt x="1077474" y="704850"/>
                </a:lnTo>
                <a:lnTo>
                  <a:pt x="1062645" y="704850"/>
                </a:lnTo>
                <a:lnTo>
                  <a:pt x="1048707" y="703580"/>
                </a:lnTo>
                <a:close/>
              </a:path>
              <a:path w="2583179" h="751840">
                <a:moveTo>
                  <a:pt x="1593574" y="703580"/>
                </a:moveTo>
                <a:lnTo>
                  <a:pt x="1579758" y="703580"/>
                </a:lnTo>
                <a:lnTo>
                  <a:pt x="1575818" y="704419"/>
                </a:lnTo>
                <a:lnTo>
                  <a:pt x="1585123" y="707390"/>
                </a:lnTo>
                <a:lnTo>
                  <a:pt x="1591754" y="716280"/>
                </a:lnTo>
                <a:lnTo>
                  <a:pt x="1593255" y="728980"/>
                </a:lnTo>
                <a:lnTo>
                  <a:pt x="1589796" y="740410"/>
                </a:lnTo>
                <a:lnTo>
                  <a:pt x="1581551" y="748030"/>
                </a:lnTo>
                <a:lnTo>
                  <a:pt x="1578179" y="748294"/>
                </a:lnTo>
                <a:lnTo>
                  <a:pt x="1581576" y="749300"/>
                </a:lnTo>
                <a:lnTo>
                  <a:pt x="1603542" y="749300"/>
                </a:lnTo>
                <a:lnTo>
                  <a:pt x="1630616" y="748030"/>
                </a:lnTo>
                <a:lnTo>
                  <a:pt x="1644910" y="746760"/>
                </a:lnTo>
                <a:lnTo>
                  <a:pt x="1735491" y="746760"/>
                </a:lnTo>
                <a:lnTo>
                  <a:pt x="1781840" y="742950"/>
                </a:lnTo>
                <a:lnTo>
                  <a:pt x="2106730" y="742950"/>
                </a:lnTo>
                <a:lnTo>
                  <a:pt x="2101096" y="735330"/>
                </a:lnTo>
                <a:lnTo>
                  <a:pt x="2098977" y="722630"/>
                </a:lnTo>
                <a:lnTo>
                  <a:pt x="2101608" y="712470"/>
                </a:lnTo>
                <a:lnTo>
                  <a:pt x="1789080" y="712470"/>
                </a:lnTo>
                <a:lnTo>
                  <a:pt x="1773861" y="711200"/>
                </a:lnTo>
                <a:lnTo>
                  <a:pt x="1762069" y="709930"/>
                </a:lnTo>
                <a:lnTo>
                  <a:pt x="1751607" y="708660"/>
                </a:lnTo>
                <a:lnTo>
                  <a:pt x="1650968" y="708660"/>
                </a:lnTo>
                <a:lnTo>
                  <a:pt x="1638096" y="707390"/>
                </a:lnTo>
                <a:lnTo>
                  <a:pt x="1593574" y="703580"/>
                </a:lnTo>
                <a:close/>
              </a:path>
              <a:path w="2583179" h="751840">
                <a:moveTo>
                  <a:pt x="2149146" y="703580"/>
                </a:moveTo>
                <a:lnTo>
                  <a:pt x="2109660" y="703580"/>
                </a:lnTo>
                <a:lnTo>
                  <a:pt x="2121003" y="707390"/>
                </a:lnTo>
                <a:lnTo>
                  <a:pt x="2127185" y="716280"/>
                </a:lnTo>
                <a:lnTo>
                  <a:pt x="2128274" y="728980"/>
                </a:lnTo>
                <a:lnTo>
                  <a:pt x="2124525" y="740410"/>
                </a:lnTo>
                <a:lnTo>
                  <a:pt x="2116486" y="747760"/>
                </a:lnTo>
                <a:lnTo>
                  <a:pt x="2121828" y="749300"/>
                </a:lnTo>
                <a:lnTo>
                  <a:pt x="2133918" y="748030"/>
                </a:lnTo>
                <a:lnTo>
                  <a:pt x="2194386" y="748030"/>
                </a:lnTo>
                <a:lnTo>
                  <a:pt x="2222108" y="745490"/>
                </a:lnTo>
                <a:lnTo>
                  <a:pt x="2514930" y="745490"/>
                </a:lnTo>
                <a:lnTo>
                  <a:pt x="2522035" y="742950"/>
                </a:lnTo>
                <a:lnTo>
                  <a:pt x="2554448" y="722630"/>
                </a:lnTo>
                <a:lnTo>
                  <a:pt x="2563916" y="711200"/>
                </a:lnTo>
                <a:lnTo>
                  <a:pt x="2470687" y="711200"/>
                </a:lnTo>
                <a:lnTo>
                  <a:pt x="2454977" y="709930"/>
                </a:lnTo>
                <a:lnTo>
                  <a:pt x="2442867" y="708660"/>
                </a:lnTo>
                <a:lnTo>
                  <a:pt x="2381036" y="708660"/>
                </a:lnTo>
                <a:lnTo>
                  <a:pt x="2369774" y="707390"/>
                </a:lnTo>
                <a:lnTo>
                  <a:pt x="2356650" y="707390"/>
                </a:lnTo>
                <a:lnTo>
                  <a:pt x="2342361" y="706120"/>
                </a:lnTo>
                <a:lnTo>
                  <a:pt x="2198010" y="706120"/>
                </a:lnTo>
                <a:lnTo>
                  <a:pt x="2185321" y="704850"/>
                </a:lnTo>
                <a:lnTo>
                  <a:pt x="2161060" y="704850"/>
                </a:lnTo>
                <a:lnTo>
                  <a:pt x="2149146" y="703580"/>
                </a:lnTo>
                <a:close/>
              </a:path>
              <a:path w="2583179" h="751840">
                <a:moveTo>
                  <a:pt x="1575818" y="704419"/>
                </a:moveTo>
                <a:lnTo>
                  <a:pt x="1567833" y="706120"/>
                </a:lnTo>
                <a:lnTo>
                  <a:pt x="1560660" y="715010"/>
                </a:lnTo>
                <a:lnTo>
                  <a:pt x="1558344" y="726440"/>
                </a:lnTo>
                <a:lnTo>
                  <a:pt x="1560989" y="737870"/>
                </a:lnTo>
                <a:lnTo>
                  <a:pt x="1568698" y="745490"/>
                </a:lnTo>
                <a:lnTo>
                  <a:pt x="1578179" y="748294"/>
                </a:lnTo>
                <a:lnTo>
                  <a:pt x="1581551" y="748030"/>
                </a:lnTo>
                <a:lnTo>
                  <a:pt x="1589796" y="740410"/>
                </a:lnTo>
                <a:lnTo>
                  <a:pt x="1593255" y="728980"/>
                </a:lnTo>
                <a:lnTo>
                  <a:pt x="1591754" y="716280"/>
                </a:lnTo>
                <a:lnTo>
                  <a:pt x="1585123" y="707390"/>
                </a:lnTo>
                <a:lnTo>
                  <a:pt x="1575818" y="704419"/>
                </a:lnTo>
                <a:close/>
              </a:path>
              <a:path w="2583179" h="751840">
                <a:moveTo>
                  <a:pt x="490275" y="742950"/>
                </a:moveTo>
                <a:lnTo>
                  <a:pt x="171931" y="742950"/>
                </a:lnTo>
                <a:lnTo>
                  <a:pt x="185214" y="744220"/>
                </a:lnTo>
                <a:lnTo>
                  <a:pt x="454874" y="744220"/>
                </a:lnTo>
                <a:lnTo>
                  <a:pt x="476873" y="746760"/>
                </a:lnTo>
                <a:lnTo>
                  <a:pt x="489778" y="748030"/>
                </a:lnTo>
                <a:lnTo>
                  <a:pt x="497737" y="747383"/>
                </a:lnTo>
                <a:lnTo>
                  <a:pt x="490968" y="744220"/>
                </a:lnTo>
                <a:lnTo>
                  <a:pt x="490275" y="742950"/>
                </a:lnTo>
                <a:close/>
              </a:path>
              <a:path w="2583179" h="751840">
                <a:moveTo>
                  <a:pt x="770022" y="745490"/>
                </a:moveTo>
                <a:lnTo>
                  <a:pt x="688374" y="745490"/>
                </a:lnTo>
                <a:lnTo>
                  <a:pt x="699601" y="746760"/>
                </a:lnTo>
                <a:lnTo>
                  <a:pt x="712013" y="746760"/>
                </a:lnTo>
                <a:lnTo>
                  <a:pt x="725659" y="748030"/>
                </a:lnTo>
                <a:lnTo>
                  <a:pt x="740589" y="748030"/>
                </a:lnTo>
                <a:lnTo>
                  <a:pt x="756851" y="746760"/>
                </a:lnTo>
                <a:lnTo>
                  <a:pt x="770022" y="745490"/>
                </a:lnTo>
                <a:close/>
              </a:path>
              <a:path w="2583179" h="751840">
                <a:moveTo>
                  <a:pt x="1027662" y="745490"/>
                </a:moveTo>
                <a:lnTo>
                  <a:pt x="939772" y="745490"/>
                </a:lnTo>
                <a:lnTo>
                  <a:pt x="948548" y="746760"/>
                </a:lnTo>
                <a:lnTo>
                  <a:pt x="986251" y="746760"/>
                </a:lnTo>
                <a:lnTo>
                  <a:pt x="1001047" y="748030"/>
                </a:lnTo>
                <a:lnTo>
                  <a:pt x="1031168" y="748030"/>
                </a:lnTo>
                <a:lnTo>
                  <a:pt x="1033868" y="747791"/>
                </a:lnTo>
                <a:lnTo>
                  <a:pt x="1027662" y="745490"/>
                </a:lnTo>
                <a:close/>
              </a:path>
              <a:path w="2583179" h="751840">
                <a:moveTo>
                  <a:pt x="1161011" y="746760"/>
                </a:moveTo>
                <a:lnTo>
                  <a:pt x="1096047" y="746760"/>
                </a:lnTo>
                <a:lnTo>
                  <a:pt x="1122869" y="748030"/>
                </a:lnTo>
                <a:lnTo>
                  <a:pt x="1151070" y="748030"/>
                </a:lnTo>
                <a:lnTo>
                  <a:pt x="1161011" y="746760"/>
                </a:lnTo>
                <a:close/>
              </a:path>
              <a:path w="2583179" h="751840">
                <a:moveTo>
                  <a:pt x="1323312" y="745490"/>
                </a:moveTo>
                <a:lnTo>
                  <a:pt x="1187696" y="745490"/>
                </a:lnTo>
                <a:lnTo>
                  <a:pt x="1201084" y="746760"/>
                </a:lnTo>
                <a:lnTo>
                  <a:pt x="1231357" y="748030"/>
                </a:lnTo>
                <a:lnTo>
                  <a:pt x="1302221" y="748030"/>
                </a:lnTo>
                <a:lnTo>
                  <a:pt x="1312183" y="746760"/>
                </a:lnTo>
                <a:lnTo>
                  <a:pt x="1323312" y="745490"/>
                </a:lnTo>
                <a:close/>
              </a:path>
              <a:path w="2583179" h="751840">
                <a:moveTo>
                  <a:pt x="2108608" y="745490"/>
                </a:moveTo>
                <a:lnTo>
                  <a:pt x="2077238" y="745490"/>
                </a:lnTo>
                <a:lnTo>
                  <a:pt x="2101384" y="748030"/>
                </a:lnTo>
                <a:lnTo>
                  <a:pt x="2116191" y="748030"/>
                </a:lnTo>
                <a:lnTo>
                  <a:pt x="2116486" y="747760"/>
                </a:lnTo>
                <a:lnTo>
                  <a:pt x="2108608" y="745490"/>
                </a:lnTo>
                <a:close/>
              </a:path>
              <a:path w="2583179" h="751840">
                <a:moveTo>
                  <a:pt x="2379244" y="745490"/>
                </a:moveTo>
                <a:lnTo>
                  <a:pt x="2299076" y="745490"/>
                </a:lnTo>
                <a:lnTo>
                  <a:pt x="2310402" y="746760"/>
                </a:lnTo>
                <a:lnTo>
                  <a:pt x="2322783" y="746760"/>
                </a:lnTo>
                <a:lnTo>
                  <a:pt x="2336181" y="748030"/>
                </a:lnTo>
                <a:lnTo>
                  <a:pt x="2350558" y="748030"/>
                </a:lnTo>
                <a:lnTo>
                  <a:pt x="2365877" y="746760"/>
                </a:lnTo>
                <a:lnTo>
                  <a:pt x="2379244" y="745490"/>
                </a:lnTo>
                <a:close/>
              </a:path>
              <a:path w="2583179" h="751840">
                <a:moveTo>
                  <a:pt x="1035814" y="703909"/>
                </a:moveTo>
                <a:lnTo>
                  <a:pt x="1026328" y="709930"/>
                </a:lnTo>
                <a:lnTo>
                  <a:pt x="1021672" y="722630"/>
                </a:lnTo>
                <a:lnTo>
                  <a:pt x="1022179" y="735330"/>
                </a:lnTo>
                <a:lnTo>
                  <a:pt x="1027662" y="745490"/>
                </a:lnTo>
                <a:lnTo>
                  <a:pt x="1033868" y="747791"/>
                </a:lnTo>
                <a:lnTo>
                  <a:pt x="1045557" y="746760"/>
                </a:lnTo>
                <a:lnTo>
                  <a:pt x="1052704" y="737870"/>
                </a:lnTo>
                <a:lnTo>
                  <a:pt x="1054768" y="726440"/>
                </a:lnTo>
                <a:lnTo>
                  <a:pt x="1052145" y="715010"/>
                </a:lnTo>
                <a:lnTo>
                  <a:pt x="1045228" y="706120"/>
                </a:lnTo>
                <a:lnTo>
                  <a:pt x="1035814" y="703909"/>
                </a:lnTo>
                <a:close/>
              </a:path>
              <a:path w="2583179" h="751840">
                <a:moveTo>
                  <a:pt x="2109614" y="703625"/>
                </a:moveTo>
                <a:lnTo>
                  <a:pt x="2101937" y="711200"/>
                </a:lnTo>
                <a:lnTo>
                  <a:pt x="2098977" y="722630"/>
                </a:lnTo>
                <a:lnTo>
                  <a:pt x="2101096" y="735330"/>
                </a:lnTo>
                <a:lnTo>
                  <a:pt x="2108608" y="745490"/>
                </a:lnTo>
                <a:lnTo>
                  <a:pt x="2116486" y="747760"/>
                </a:lnTo>
                <a:lnTo>
                  <a:pt x="2124525" y="740410"/>
                </a:lnTo>
                <a:lnTo>
                  <a:pt x="2128274" y="728980"/>
                </a:lnTo>
                <a:lnTo>
                  <a:pt x="2127185" y="716280"/>
                </a:lnTo>
                <a:lnTo>
                  <a:pt x="2121003" y="707390"/>
                </a:lnTo>
                <a:lnTo>
                  <a:pt x="2109614" y="703625"/>
                </a:lnTo>
                <a:close/>
              </a:path>
              <a:path w="2583179" h="751840">
                <a:moveTo>
                  <a:pt x="497279" y="704918"/>
                </a:moveTo>
                <a:lnTo>
                  <a:pt x="489977" y="708660"/>
                </a:lnTo>
                <a:lnTo>
                  <a:pt x="485126" y="720090"/>
                </a:lnTo>
                <a:lnTo>
                  <a:pt x="485427" y="734060"/>
                </a:lnTo>
                <a:lnTo>
                  <a:pt x="490968" y="744220"/>
                </a:lnTo>
                <a:lnTo>
                  <a:pt x="497737" y="747383"/>
                </a:lnTo>
                <a:lnTo>
                  <a:pt x="505401" y="746760"/>
                </a:lnTo>
                <a:lnTo>
                  <a:pt x="511972" y="737870"/>
                </a:lnTo>
                <a:lnTo>
                  <a:pt x="514114" y="726440"/>
                </a:lnTo>
                <a:lnTo>
                  <a:pt x="511453" y="715010"/>
                </a:lnTo>
                <a:lnTo>
                  <a:pt x="503614" y="706120"/>
                </a:lnTo>
                <a:lnTo>
                  <a:pt x="497279" y="704918"/>
                </a:lnTo>
                <a:close/>
              </a:path>
              <a:path w="2583179" h="751840">
                <a:moveTo>
                  <a:pt x="2740" y="633206"/>
                </a:moveTo>
                <a:lnTo>
                  <a:pt x="532" y="640080"/>
                </a:lnTo>
                <a:lnTo>
                  <a:pt x="536" y="652780"/>
                </a:lnTo>
                <a:lnTo>
                  <a:pt x="731" y="659130"/>
                </a:lnTo>
                <a:lnTo>
                  <a:pt x="12388" y="702310"/>
                </a:lnTo>
                <a:lnTo>
                  <a:pt x="39850" y="730250"/>
                </a:lnTo>
                <a:lnTo>
                  <a:pt x="100660" y="746760"/>
                </a:lnTo>
                <a:lnTo>
                  <a:pt x="127881" y="746760"/>
                </a:lnTo>
                <a:lnTo>
                  <a:pt x="139043" y="745490"/>
                </a:lnTo>
                <a:lnTo>
                  <a:pt x="156701" y="744220"/>
                </a:lnTo>
                <a:lnTo>
                  <a:pt x="171931" y="742950"/>
                </a:lnTo>
                <a:lnTo>
                  <a:pt x="490275" y="742950"/>
                </a:lnTo>
                <a:lnTo>
                  <a:pt x="485427" y="734060"/>
                </a:lnTo>
                <a:lnTo>
                  <a:pt x="485126" y="720090"/>
                </a:lnTo>
                <a:lnTo>
                  <a:pt x="488360" y="712470"/>
                </a:lnTo>
                <a:lnTo>
                  <a:pt x="176081" y="712470"/>
                </a:lnTo>
                <a:lnTo>
                  <a:pt x="160601" y="711200"/>
                </a:lnTo>
                <a:lnTo>
                  <a:pt x="148686" y="709930"/>
                </a:lnTo>
                <a:lnTo>
                  <a:pt x="127067" y="707390"/>
                </a:lnTo>
                <a:lnTo>
                  <a:pt x="113121" y="706120"/>
                </a:lnTo>
                <a:lnTo>
                  <a:pt x="83595" y="706120"/>
                </a:lnTo>
                <a:lnTo>
                  <a:pt x="70978" y="704850"/>
                </a:lnTo>
                <a:lnTo>
                  <a:pt x="62865" y="702310"/>
                </a:lnTo>
                <a:lnTo>
                  <a:pt x="55473" y="694690"/>
                </a:lnTo>
                <a:lnTo>
                  <a:pt x="47971" y="680720"/>
                </a:lnTo>
                <a:lnTo>
                  <a:pt x="46465" y="669290"/>
                </a:lnTo>
                <a:lnTo>
                  <a:pt x="46641" y="655320"/>
                </a:lnTo>
                <a:lnTo>
                  <a:pt x="23157" y="655320"/>
                </a:lnTo>
                <a:lnTo>
                  <a:pt x="11841" y="652780"/>
                </a:lnTo>
                <a:lnTo>
                  <a:pt x="3375" y="645160"/>
                </a:lnTo>
                <a:lnTo>
                  <a:pt x="2740" y="633206"/>
                </a:lnTo>
                <a:close/>
              </a:path>
              <a:path w="2583179" h="751840">
                <a:moveTo>
                  <a:pt x="1026977" y="744220"/>
                </a:moveTo>
                <a:lnTo>
                  <a:pt x="614752" y="744220"/>
                </a:lnTo>
                <a:lnTo>
                  <a:pt x="635536" y="745490"/>
                </a:lnTo>
                <a:lnTo>
                  <a:pt x="647128" y="746760"/>
                </a:lnTo>
                <a:lnTo>
                  <a:pt x="661006" y="746760"/>
                </a:lnTo>
                <a:lnTo>
                  <a:pt x="678282" y="745490"/>
                </a:lnTo>
                <a:lnTo>
                  <a:pt x="1027662" y="745490"/>
                </a:lnTo>
                <a:lnTo>
                  <a:pt x="1026977" y="744220"/>
                </a:lnTo>
                <a:close/>
              </a:path>
              <a:path w="2583179" h="751840">
                <a:moveTo>
                  <a:pt x="939772" y="745490"/>
                </a:moveTo>
                <a:lnTo>
                  <a:pt x="770022" y="745490"/>
                </a:lnTo>
                <a:lnTo>
                  <a:pt x="784060" y="746760"/>
                </a:lnTo>
                <a:lnTo>
                  <a:pt x="929997" y="746760"/>
                </a:lnTo>
                <a:lnTo>
                  <a:pt x="939772" y="745490"/>
                </a:lnTo>
                <a:close/>
              </a:path>
              <a:path w="2583179" h="751840">
                <a:moveTo>
                  <a:pt x="2288845" y="745490"/>
                </a:moveTo>
                <a:lnTo>
                  <a:pt x="2247424" y="745490"/>
                </a:lnTo>
                <a:lnTo>
                  <a:pt x="2258911" y="746760"/>
                </a:lnTo>
                <a:lnTo>
                  <a:pt x="2272341" y="746760"/>
                </a:lnTo>
                <a:lnTo>
                  <a:pt x="2288845" y="745490"/>
                </a:lnTo>
                <a:close/>
              </a:path>
              <a:path w="2583179" h="751840">
                <a:moveTo>
                  <a:pt x="350845" y="702310"/>
                </a:moveTo>
                <a:lnTo>
                  <a:pt x="335735" y="702310"/>
                </a:lnTo>
                <a:lnTo>
                  <a:pt x="326046" y="703580"/>
                </a:lnTo>
                <a:lnTo>
                  <a:pt x="274121" y="703580"/>
                </a:lnTo>
                <a:lnTo>
                  <a:pt x="259443" y="704850"/>
                </a:lnTo>
                <a:lnTo>
                  <a:pt x="248510" y="707390"/>
                </a:lnTo>
                <a:lnTo>
                  <a:pt x="241833" y="708660"/>
                </a:lnTo>
                <a:lnTo>
                  <a:pt x="237181" y="709930"/>
                </a:lnTo>
                <a:lnTo>
                  <a:pt x="227890" y="711200"/>
                </a:lnTo>
                <a:lnTo>
                  <a:pt x="214350" y="711200"/>
                </a:lnTo>
                <a:lnTo>
                  <a:pt x="196951" y="712470"/>
                </a:lnTo>
                <a:lnTo>
                  <a:pt x="488360" y="712470"/>
                </a:lnTo>
                <a:lnTo>
                  <a:pt x="489977" y="708660"/>
                </a:lnTo>
                <a:lnTo>
                  <a:pt x="494934" y="706120"/>
                </a:lnTo>
                <a:lnTo>
                  <a:pt x="455488" y="706120"/>
                </a:lnTo>
                <a:lnTo>
                  <a:pt x="438861" y="704850"/>
                </a:lnTo>
                <a:lnTo>
                  <a:pt x="367355" y="704850"/>
                </a:lnTo>
                <a:lnTo>
                  <a:pt x="350845" y="702310"/>
                </a:lnTo>
                <a:close/>
              </a:path>
              <a:path w="2583179" h="751840">
                <a:moveTo>
                  <a:pt x="1510235" y="703580"/>
                </a:moveTo>
                <a:lnTo>
                  <a:pt x="1498262" y="704850"/>
                </a:lnTo>
                <a:lnTo>
                  <a:pt x="1475119" y="709930"/>
                </a:lnTo>
                <a:lnTo>
                  <a:pt x="1462700" y="711200"/>
                </a:lnTo>
                <a:lnTo>
                  <a:pt x="1448883" y="712470"/>
                </a:lnTo>
                <a:lnTo>
                  <a:pt x="1562710" y="712470"/>
                </a:lnTo>
                <a:lnTo>
                  <a:pt x="1567833" y="706120"/>
                </a:lnTo>
                <a:lnTo>
                  <a:pt x="1573795" y="704850"/>
                </a:lnTo>
                <a:lnTo>
                  <a:pt x="1527666" y="704850"/>
                </a:lnTo>
                <a:lnTo>
                  <a:pt x="1510235" y="703580"/>
                </a:lnTo>
                <a:close/>
              </a:path>
              <a:path w="2583179" h="751840">
                <a:moveTo>
                  <a:pt x="1958486" y="702310"/>
                </a:moveTo>
                <a:lnTo>
                  <a:pt x="1949169" y="702310"/>
                </a:lnTo>
                <a:lnTo>
                  <a:pt x="1938295" y="703580"/>
                </a:lnTo>
                <a:lnTo>
                  <a:pt x="1887662" y="703580"/>
                </a:lnTo>
                <a:lnTo>
                  <a:pt x="1873025" y="704850"/>
                </a:lnTo>
                <a:lnTo>
                  <a:pt x="1862096" y="707390"/>
                </a:lnTo>
                <a:lnTo>
                  <a:pt x="1855374" y="708660"/>
                </a:lnTo>
                <a:lnTo>
                  <a:pt x="1850548" y="709930"/>
                </a:lnTo>
                <a:lnTo>
                  <a:pt x="1841154" y="711200"/>
                </a:lnTo>
                <a:lnTo>
                  <a:pt x="1827544" y="711200"/>
                </a:lnTo>
                <a:lnTo>
                  <a:pt x="1810068" y="712470"/>
                </a:lnTo>
                <a:lnTo>
                  <a:pt x="2101608" y="712470"/>
                </a:lnTo>
                <a:lnTo>
                  <a:pt x="2101937" y="711200"/>
                </a:lnTo>
                <a:lnTo>
                  <a:pt x="2107086" y="706120"/>
                </a:lnTo>
                <a:lnTo>
                  <a:pt x="1989088" y="706120"/>
                </a:lnTo>
                <a:lnTo>
                  <a:pt x="1976769" y="704850"/>
                </a:lnTo>
                <a:lnTo>
                  <a:pt x="1958486" y="702310"/>
                </a:lnTo>
                <a:close/>
              </a:path>
              <a:path w="2583179" h="751840">
                <a:moveTo>
                  <a:pt x="932595" y="703580"/>
                </a:moveTo>
                <a:lnTo>
                  <a:pt x="922342" y="703580"/>
                </a:lnTo>
                <a:lnTo>
                  <a:pt x="900539" y="708660"/>
                </a:lnTo>
                <a:lnTo>
                  <a:pt x="873089" y="711200"/>
                </a:lnTo>
                <a:lnTo>
                  <a:pt x="1025862" y="711200"/>
                </a:lnTo>
                <a:lnTo>
                  <a:pt x="1026328" y="709930"/>
                </a:lnTo>
                <a:lnTo>
                  <a:pt x="1032332" y="706120"/>
                </a:lnTo>
                <a:lnTo>
                  <a:pt x="958767" y="706120"/>
                </a:lnTo>
                <a:lnTo>
                  <a:pt x="944081" y="704850"/>
                </a:lnTo>
                <a:lnTo>
                  <a:pt x="932595" y="703580"/>
                </a:lnTo>
                <a:close/>
              </a:path>
              <a:path w="2583179" h="751840">
                <a:moveTo>
                  <a:pt x="1396393" y="708660"/>
                </a:moveTo>
                <a:lnTo>
                  <a:pt x="1339069" y="708660"/>
                </a:lnTo>
                <a:lnTo>
                  <a:pt x="1320090" y="711200"/>
                </a:lnTo>
                <a:lnTo>
                  <a:pt x="1436203" y="711200"/>
                </a:lnTo>
                <a:lnTo>
                  <a:pt x="1423523" y="709930"/>
                </a:lnTo>
                <a:lnTo>
                  <a:pt x="1409856" y="709930"/>
                </a:lnTo>
                <a:lnTo>
                  <a:pt x="1396393" y="708660"/>
                </a:lnTo>
                <a:close/>
              </a:path>
              <a:path w="2583179" h="751840">
                <a:moveTo>
                  <a:pt x="2537717" y="607585"/>
                </a:moveTo>
                <a:lnTo>
                  <a:pt x="2536566" y="610870"/>
                </a:lnTo>
                <a:lnTo>
                  <a:pt x="2536749" y="622300"/>
                </a:lnTo>
                <a:lnTo>
                  <a:pt x="2537185" y="637540"/>
                </a:lnTo>
                <a:lnTo>
                  <a:pt x="2537299" y="652780"/>
                </a:lnTo>
                <a:lnTo>
                  <a:pt x="2524771" y="693420"/>
                </a:lnTo>
                <a:lnTo>
                  <a:pt x="2486083" y="709930"/>
                </a:lnTo>
                <a:lnTo>
                  <a:pt x="2470687" y="711200"/>
                </a:lnTo>
                <a:lnTo>
                  <a:pt x="2563916" y="711200"/>
                </a:lnTo>
                <a:lnTo>
                  <a:pt x="2581370" y="662940"/>
                </a:lnTo>
                <a:lnTo>
                  <a:pt x="2582602" y="638073"/>
                </a:lnTo>
                <a:lnTo>
                  <a:pt x="2582388" y="626110"/>
                </a:lnTo>
                <a:lnTo>
                  <a:pt x="2559354" y="626110"/>
                </a:lnTo>
                <a:lnTo>
                  <a:pt x="2548083" y="622300"/>
                </a:lnTo>
                <a:lnTo>
                  <a:pt x="2539599" y="614680"/>
                </a:lnTo>
                <a:lnTo>
                  <a:pt x="2537717" y="607585"/>
                </a:lnTo>
                <a:close/>
              </a:path>
              <a:path w="2583179" h="751840">
                <a:moveTo>
                  <a:pt x="1225333" y="701040"/>
                </a:moveTo>
                <a:lnTo>
                  <a:pt x="1208569" y="701040"/>
                </a:lnTo>
                <a:lnTo>
                  <a:pt x="1195840" y="703580"/>
                </a:lnTo>
                <a:lnTo>
                  <a:pt x="1166677" y="707390"/>
                </a:lnTo>
                <a:lnTo>
                  <a:pt x="1152915" y="709930"/>
                </a:lnTo>
                <a:lnTo>
                  <a:pt x="1292550" y="709930"/>
                </a:lnTo>
                <a:lnTo>
                  <a:pt x="1277392" y="708660"/>
                </a:lnTo>
                <a:lnTo>
                  <a:pt x="1262328" y="706120"/>
                </a:lnTo>
                <a:lnTo>
                  <a:pt x="1235535" y="702310"/>
                </a:lnTo>
                <a:lnTo>
                  <a:pt x="1225333" y="701040"/>
                </a:lnTo>
                <a:close/>
              </a:path>
              <a:path w="2583179" h="751840">
                <a:moveTo>
                  <a:pt x="1726286" y="706120"/>
                </a:moveTo>
                <a:lnTo>
                  <a:pt x="1713316" y="707390"/>
                </a:lnTo>
                <a:lnTo>
                  <a:pt x="1699104" y="707390"/>
                </a:lnTo>
                <a:lnTo>
                  <a:pt x="1684869" y="708660"/>
                </a:lnTo>
                <a:lnTo>
                  <a:pt x="1751607" y="708660"/>
                </a:lnTo>
                <a:lnTo>
                  <a:pt x="1740378" y="707390"/>
                </a:lnTo>
                <a:lnTo>
                  <a:pt x="1726286" y="706120"/>
                </a:lnTo>
                <a:close/>
              </a:path>
              <a:path w="2583179" h="751840">
                <a:moveTo>
                  <a:pt x="490225" y="703580"/>
                </a:moveTo>
                <a:lnTo>
                  <a:pt x="479995" y="704850"/>
                </a:lnTo>
                <a:lnTo>
                  <a:pt x="468808" y="706120"/>
                </a:lnTo>
                <a:lnTo>
                  <a:pt x="494934" y="706120"/>
                </a:lnTo>
                <a:lnTo>
                  <a:pt x="497279" y="704918"/>
                </a:lnTo>
                <a:lnTo>
                  <a:pt x="490225" y="703580"/>
                </a:lnTo>
                <a:close/>
              </a:path>
              <a:path w="2583179" h="751840">
                <a:moveTo>
                  <a:pt x="702869" y="703580"/>
                </a:moveTo>
                <a:lnTo>
                  <a:pt x="677650" y="703580"/>
                </a:lnTo>
                <a:lnTo>
                  <a:pt x="664440" y="704850"/>
                </a:lnTo>
                <a:lnTo>
                  <a:pt x="651343" y="704850"/>
                </a:lnTo>
                <a:lnTo>
                  <a:pt x="638744" y="706120"/>
                </a:lnTo>
                <a:lnTo>
                  <a:pt x="730962" y="706120"/>
                </a:lnTo>
                <a:lnTo>
                  <a:pt x="702869" y="703580"/>
                </a:lnTo>
                <a:close/>
              </a:path>
              <a:path w="2583179" h="751840">
                <a:moveTo>
                  <a:pt x="1034410" y="703580"/>
                </a:moveTo>
                <a:lnTo>
                  <a:pt x="996509" y="703580"/>
                </a:lnTo>
                <a:lnTo>
                  <a:pt x="971074" y="704850"/>
                </a:lnTo>
                <a:lnTo>
                  <a:pt x="958767" y="706120"/>
                </a:lnTo>
                <a:lnTo>
                  <a:pt x="1032332" y="706120"/>
                </a:lnTo>
                <a:lnTo>
                  <a:pt x="1035814" y="703909"/>
                </a:lnTo>
                <a:lnTo>
                  <a:pt x="1034410" y="703580"/>
                </a:lnTo>
                <a:close/>
              </a:path>
              <a:path w="2583179" h="751840">
                <a:moveTo>
                  <a:pt x="2059578" y="704850"/>
                </a:moveTo>
                <a:lnTo>
                  <a:pt x="1998575" y="704850"/>
                </a:lnTo>
                <a:lnTo>
                  <a:pt x="1989088" y="706120"/>
                </a:lnTo>
                <a:lnTo>
                  <a:pt x="2074158" y="706120"/>
                </a:lnTo>
                <a:lnTo>
                  <a:pt x="2059578" y="704850"/>
                </a:lnTo>
                <a:close/>
              </a:path>
              <a:path w="2583179" h="751840">
                <a:moveTo>
                  <a:pt x="2109476" y="703580"/>
                </a:moveTo>
                <a:lnTo>
                  <a:pt x="2098012" y="703580"/>
                </a:lnTo>
                <a:lnTo>
                  <a:pt x="2074158" y="706120"/>
                </a:lnTo>
                <a:lnTo>
                  <a:pt x="2107086" y="706120"/>
                </a:lnTo>
                <a:lnTo>
                  <a:pt x="2109614" y="703625"/>
                </a:lnTo>
                <a:lnTo>
                  <a:pt x="2109476" y="703580"/>
                </a:lnTo>
                <a:close/>
              </a:path>
              <a:path w="2583179" h="751840">
                <a:moveTo>
                  <a:pt x="2313069" y="703580"/>
                </a:moveTo>
                <a:lnTo>
                  <a:pt x="2288557" y="703580"/>
                </a:lnTo>
                <a:lnTo>
                  <a:pt x="2275585" y="704850"/>
                </a:lnTo>
                <a:lnTo>
                  <a:pt x="2262461" y="704850"/>
                </a:lnTo>
                <a:lnTo>
                  <a:pt x="2249427" y="706120"/>
                </a:lnTo>
                <a:lnTo>
                  <a:pt x="2342361" y="706120"/>
                </a:lnTo>
                <a:lnTo>
                  <a:pt x="2313069" y="703580"/>
                </a:lnTo>
                <a:close/>
              </a:path>
              <a:path w="2583179" h="751840">
                <a:moveTo>
                  <a:pt x="1573190" y="703580"/>
                </a:moveTo>
                <a:lnTo>
                  <a:pt x="1563263" y="703580"/>
                </a:lnTo>
                <a:lnTo>
                  <a:pt x="1553092" y="704850"/>
                </a:lnTo>
                <a:lnTo>
                  <a:pt x="1573795" y="704850"/>
                </a:lnTo>
                <a:lnTo>
                  <a:pt x="1575818" y="704419"/>
                </a:lnTo>
                <a:lnTo>
                  <a:pt x="1573190" y="703580"/>
                </a:lnTo>
                <a:close/>
              </a:path>
              <a:path w="2583179" h="751840">
                <a:moveTo>
                  <a:pt x="24987" y="619760"/>
                </a:moveTo>
                <a:lnTo>
                  <a:pt x="13309" y="622300"/>
                </a:lnTo>
                <a:lnTo>
                  <a:pt x="4204" y="628650"/>
                </a:lnTo>
                <a:lnTo>
                  <a:pt x="2740" y="633206"/>
                </a:lnTo>
                <a:lnTo>
                  <a:pt x="3375" y="645160"/>
                </a:lnTo>
                <a:lnTo>
                  <a:pt x="11841" y="652780"/>
                </a:lnTo>
                <a:lnTo>
                  <a:pt x="23157" y="655320"/>
                </a:lnTo>
                <a:lnTo>
                  <a:pt x="34605" y="652780"/>
                </a:lnTo>
                <a:lnTo>
                  <a:pt x="43468" y="645160"/>
                </a:lnTo>
                <a:lnTo>
                  <a:pt x="45949" y="638073"/>
                </a:lnTo>
                <a:lnTo>
                  <a:pt x="44620" y="632460"/>
                </a:lnTo>
                <a:lnTo>
                  <a:pt x="36378" y="623570"/>
                </a:lnTo>
                <a:lnTo>
                  <a:pt x="24987" y="619760"/>
                </a:lnTo>
                <a:close/>
              </a:path>
              <a:path w="2583179" h="751840">
                <a:moveTo>
                  <a:pt x="45949" y="638073"/>
                </a:moveTo>
                <a:lnTo>
                  <a:pt x="43468" y="645160"/>
                </a:lnTo>
                <a:lnTo>
                  <a:pt x="34605" y="652780"/>
                </a:lnTo>
                <a:lnTo>
                  <a:pt x="23157" y="655320"/>
                </a:lnTo>
                <a:lnTo>
                  <a:pt x="46641" y="655320"/>
                </a:lnTo>
                <a:lnTo>
                  <a:pt x="47026" y="642620"/>
                </a:lnTo>
                <a:lnTo>
                  <a:pt x="45949" y="638073"/>
                </a:lnTo>
                <a:close/>
              </a:path>
              <a:path w="2583179" h="751840">
                <a:moveTo>
                  <a:pt x="46797" y="619760"/>
                </a:moveTo>
                <a:lnTo>
                  <a:pt x="24987" y="619760"/>
                </a:lnTo>
                <a:lnTo>
                  <a:pt x="36378" y="623570"/>
                </a:lnTo>
                <a:lnTo>
                  <a:pt x="44620" y="632460"/>
                </a:lnTo>
                <a:lnTo>
                  <a:pt x="45949" y="638073"/>
                </a:lnTo>
                <a:lnTo>
                  <a:pt x="47026" y="635000"/>
                </a:lnTo>
                <a:lnTo>
                  <a:pt x="46953" y="626110"/>
                </a:lnTo>
                <a:lnTo>
                  <a:pt x="46797" y="619760"/>
                </a:lnTo>
                <a:close/>
              </a:path>
              <a:path w="2583179" h="751840">
                <a:moveTo>
                  <a:pt x="91445" y="328930"/>
                </a:moveTo>
                <a:lnTo>
                  <a:pt x="80375" y="330200"/>
                </a:lnTo>
                <a:lnTo>
                  <a:pt x="67784" y="331470"/>
                </a:lnTo>
                <a:lnTo>
                  <a:pt x="54501" y="336550"/>
                </a:lnTo>
                <a:lnTo>
                  <a:pt x="24338" y="360680"/>
                </a:lnTo>
                <a:lnTo>
                  <a:pt x="4411" y="396240"/>
                </a:lnTo>
                <a:lnTo>
                  <a:pt x="0" y="441960"/>
                </a:lnTo>
                <a:lnTo>
                  <a:pt x="67" y="445770"/>
                </a:lnTo>
                <a:lnTo>
                  <a:pt x="1487" y="486410"/>
                </a:lnTo>
                <a:lnTo>
                  <a:pt x="3432" y="529590"/>
                </a:lnTo>
                <a:lnTo>
                  <a:pt x="3952" y="539750"/>
                </a:lnTo>
                <a:lnTo>
                  <a:pt x="3862" y="548640"/>
                </a:lnTo>
                <a:lnTo>
                  <a:pt x="3465" y="562610"/>
                </a:lnTo>
                <a:lnTo>
                  <a:pt x="3052" y="575310"/>
                </a:lnTo>
                <a:lnTo>
                  <a:pt x="2712" y="586740"/>
                </a:lnTo>
                <a:lnTo>
                  <a:pt x="2442" y="599440"/>
                </a:lnTo>
                <a:lnTo>
                  <a:pt x="2421" y="619760"/>
                </a:lnTo>
                <a:lnTo>
                  <a:pt x="2633" y="631190"/>
                </a:lnTo>
                <a:lnTo>
                  <a:pt x="2740" y="633206"/>
                </a:lnTo>
                <a:lnTo>
                  <a:pt x="4204" y="628650"/>
                </a:lnTo>
                <a:lnTo>
                  <a:pt x="13309" y="622300"/>
                </a:lnTo>
                <a:lnTo>
                  <a:pt x="24987" y="619760"/>
                </a:lnTo>
                <a:lnTo>
                  <a:pt x="46797" y="619760"/>
                </a:lnTo>
                <a:lnTo>
                  <a:pt x="46556" y="610870"/>
                </a:lnTo>
                <a:lnTo>
                  <a:pt x="46080" y="599440"/>
                </a:lnTo>
                <a:lnTo>
                  <a:pt x="44834" y="572770"/>
                </a:lnTo>
                <a:lnTo>
                  <a:pt x="44430" y="562610"/>
                </a:lnTo>
                <a:lnTo>
                  <a:pt x="44875" y="546100"/>
                </a:lnTo>
                <a:lnTo>
                  <a:pt x="45950" y="534670"/>
                </a:lnTo>
                <a:lnTo>
                  <a:pt x="46303" y="524510"/>
                </a:lnTo>
                <a:lnTo>
                  <a:pt x="44582" y="514350"/>
                </a:lnTo>
                <a:lnTo>
                  <a:pt x="42671" y="505460"/>
                </a:lnTo>
                <a:lnTo>
                  <a:pt x="40941" y="494030"/>
                </a:lnTo>
                <a:lnTo>
                  <a:pt x="39639" y="481330"/>
                </a:lnTo>
                <a:lnTo>
                  <a:pt x="39126" y="469900"/>
                </a:lnTo>
                <a:lnTo>
                  <a:pt x="39060" y="464820"/>
                </a:lnTo>
                <a:lnTo>
                  <a:pt x="39305" y="452120"/>
                </a:lnTo>
                <a:lnTo>
                  <a:pt x="40766" y="438150"/>
                </a:lnTo>
                <a:lnTo>
                  <a:pt x="41934" y="424180"/>
                </a:lnTo>
                <a:lnTo>
                  <a:pt x="57627" y="381000"/>
                </a:lnTo>
                <a:lnTo>
                  <a:pt x="82236" y="373380"/>
                </a:lnTo>
                <a:lnTo>
                  <a:pt x="124293" y="373380"/>
                </a:lnTo>
                <a:lnTo>
                  <a:pt x="150482" y="370840"/>
                </a:lnTo>
                <a:lnTo>
                  <a:pt x="163274" y="370840"/>
                </a:lnTo>
                <a:lnTo>
                  <a:pt x="175443" y="369570"/>
                </a:lnTo>
                <a:lnTo>
                  <a:pt x="293336" y="369570"/>
                </a:lnTo>
                <a:lnTo>
                  <a:pt x="287154" y="359410"/>
                </a:lnTo>
                <a:lnTo>
                  <a:pt x="286065" y="347980"/>
                </a:lnTo>
                <a:lnTo>
                  <a:pt x="289814" y="336550"/>
                </a:lnTo>
                <a:lnTo>
                  <a:pt x="294576" y="331470"/>
                </a:lnTo>
                <a:lnTo>
                  <a:pt x="119375" y="331470"/>
                </a:lnTo>
                <a:lnTo>
                  <a:pt x="106829" y="330200"/>
                </a:lnTo>
                <a:lnTo>
                  <a:pt x="91445" y="328930"/>
                </a:lnTo>
                <a:close/>
              </a:path>
              <a:path w="2583179" h="751840">
                <a:moveTo>
                  <a:pt x="2560435" y="590550"/>
                </a:moveTo>
                <a:lnTo>
                  <a:pt x="2548987" y="593090"/>
                </a:lnTo>
                <a:lnTo>
                  <a:pt x="2540124" y="600710"/>
                </a:lnTo>
                <a:lnTo>
                  <a:pt x="2537717" y="607585"/>
                </a:lnTo>
                <a:lnTo>
                  <a:pt x="2539599" y="614680"/>
                </a:lnTo>
                <a:lnTo>
                  <a:pt x="2548083" y="622300"/>
                </a:lnTo>
                <a:lnTo>
                  <a:pt x="2559354" y="626110"/>
                </a:lnTo>
                <a:lnTo>
                  <a:pt x="2570728" y="623570"/>
                </a:lnTo>
                <a:lnTo>
                  <a:pt x="2579519" y="615950"/>
                </a:lnTo>
                <a:lnTo>
                  <a:pt x="2581207" y="609865"/>
                </a:lnTo>
                <a:lnTo>
                  <a:pt x="2580218" y="600710"/>
                </a:lnTo>
                <a:lnTo>
                  <a:pt x="2571751" y="593090"/>
                </a:lnTo>
                <a:lnTo>
                  <a:pt x="2560435" y="590550"/>
                </a:lnTo>
                <a:close/>
              </a:path>
              <a:path w="2583179" h="751840">
                <a:moveTo>
                  <a:pt x="2581207" y="609865"/>
                </a:moveTo>
                <a:lnTo>
                  <a:pt x="2579519" y="615950"/>
                </a:lnTo>
                <a:lnTo>
                  <a:pt x="2570728" y="623570"/>
                </a:lnTo>
                <a:lnTo>
                  <a:pt x="2559354" y="626110"/>
                </a:lnTo>
                <a:lnTo>
                  <a:pt x="2582388" y="626110"/>
                </a:lnTo>
                <a:lnTo>
                  <a:pt x="2581589" y="613410"/>
                </a:lnTo>
                <a:lnTo>
                  <a:pt x="2581207" y="609865"/>
                </a:lnTo>
                <a:close/>
              </a:path>
              <a:path w="2583179" h="751840">
                <a:moveTo>
                  <a:pt x="2582725" y="590550"/>
                </a:moveTo>
                <a:lnTo>
                  <a:pt x="2560435" y="590550"/>
                </a:lnTo>
                <a:lnTo>
                  <a:pt x="2571751" y="593090"/>
                </a:lnTo>
                <a:lnTo>
                  <a:pt x="2580218" y="600710"/>
                </a:lnTo>
                <a:lnTo>
                  <a:pt x="2581207" y="609865"/>
                </a:lnTo>
                <a:lnTo>
                  <a:pt x="2583041" y="603250"/>
                </a:lnTo>
                <a:lnTo>
                  <a:pt x="2582820" y="593090"/>
                </a:lnTo>
                <a:lnTo>
                  <a:pt x="2582725" y="590550"/>
                </a:lnTo>
                <a:close/>
              </a:path>
              <a:path w="2583179" h="751840">
                <a:moveTo>
                  <a:pt x="2562943" y="369570"/>
                </a:moveTo>
                <a:lnTo>
                  <a:pt x="2507709" y="369570"/>
                </a:lnTo>
                <a:lnTo>
                  <a:pt x="2514347" y="370840"/>
                </a:lnTo>
                <a:lnTo>
                  <a:pt x="2524801" y="375920"/>
                </a:lnTo>
                <a:lnTo>
                  <a:pt x="2536166" y="387350"/>
                </a:lnTo>
                <a:lnTo>
                  <a:pt x="2545535" y="408940"/>
                </a:lnTo>
                <a:lnTo>
                  <a:pt x="2545495" y="420370"/>
                </a:lnTo>
                <a:lnTo>
                  <a:pt x="2543776" y="430530"/>
                </a:lnTo>
                <a:lnTo>
                  <a:pt x="2541572" y="441960"/>
                </a:lnTo>
                <a:lnTo>
                  <a:pt x="2540074" y="457200"/>
                </a:lnTo>
                <a:lnTo>
                  <a:pt x="2540349" y="467360"/>
                </a:lnTo>
                <a:lnTo>
                  <a:pt x="2540474" y="471170"/>
                </a:lnTo>
                <a:lnTo>
                  <a:pt x="2541154" y="486410"/>
                </a:lnTo>
                <a:lnTo>
                  <a:pt x="2541887" y="500380"/>
                </a:lnTo>
                <a:lnTo>
                  <a:pt x="2542400" y="511810"/>
                </a:lnTo>
                <a:lnTo>
                  <a:pt x="2542548" y="521970"/>
                </a:lnTo>
                <a:lnTo>
                  <a:pt x="2541678" y="532130"/>
                </a:lnTo>
                <a:lnTo>
                  <a:pt x="2540451" y="546100"/>
                </a:lnTo>
                <a:lnTo>
                  <a:pt x="2539096" y="560070"/>
                </a:lnTo>
                <a:lnTo>
                  <a:pt x="2537844" y="575310"/>
                </a:lnTo>
                <a:lnTo>
                  <a:pt x="2536924" y="590550"/>
                </a:lnTo>
                <a:lnTo>
                  <a:pt x="2536566" y="603250"/>
                </a:lnTo>
                <a:lnTo>
                  <a:pt x="2537717" y="607585"/>
                </a:lnTo>
                <a:lnTo>
                  <a:pt x="2540124" y="600710"/>
                </a:lnTo>
                <a:lnTo>
                  <a:pt x="2548987" y="593090"/>
                </a:lnTo>
                <a:lnTo>
                  <a:pt x="2560435" y="590550"/>
                </a:lnTo>
                <a:lnTo>
                  <a:pt x="2582725" y="590550"/>
                </a:lnTo>
                <a:lnTo>
                  <a:pt x="2582395" y="581660"/>
                </a:lnTo>
                <a:lnTo>
                  <a:pt x="2580622" y="539750"/>
                </a:lnTo>
                <a:lnTo>
                  <a:pt x="2580107" y="525780"/>
                </a:lnTo>
                <a:lnTo>
                  <a:pt x="2579858" y="516890"/>
                </a:lnTo>
                <a:lnTo>
                  <a:pt x="2579738" y="511810"/>
                </a:lnTo>
                <a:lnTo>
                  <a:pt x="2579748" y="494030"/>
                </a:lnTo>
                <a:lnTo>
                  <a:pt x="2579993" y="481330"/>
                </a:lnTo>
                <a:lnTo>
                  <a:pt x="2580109" y="464820"/>
                </a:lnTo>
                <a:lnTo>
                  <a:pt x="2577749" y="421640"/>
                </a:lnTo>
                <a:lnTo>
                  <a:pt x="2566286" y="377190"/>
                </a:lnTo>
                <a:lnTo>
                  <a:pt x="2562943" y="369570"/>
                </a:lnTo>
                <a:close/>
              </a:path>
              <a:path w="2583179" h="751840">
                <a:moveTo>
                  <a:pt x="1440839" y="314927"/>
                </a:moveTo>
                <a:lnTo>
                  <a:pt x="1440611" y="314960"/>
                </a:lnTo>
                <a:lnTo>
                  <a:pt x="1433436" y="317500"/>
                </a:lnTo>
                <a:lnTo>
                  <a:pt x="1426673" y="320040"/>
                </a:lnTo>
                <a:lnTo>
                  <a:pt x="1418920" y="322580"/>
                </a:lnTo>
                <a:lnTo>
                  <a:pt x="1408775" y="325120"/>
                </a:lnTo>
                <a:lnTo>
                  <a:pt x="1394838" y="326390"/>
                </a:lnTo>
                <a:lnTo>
                  <a:pt x="1375706" y="327660"/>
                </a:lnTo>
                <a:lnTo>
                  <a:pt x="1375235" y="327877"/>
                </a:lnTo>
                <a:lnTo>
                  <a:pt x="1385485" y="331470"/>
                </a:lnTo>
                <a:lnTo>
                  <a:pt x="1391027" y="342900"/>
                </a:lnTo>
                <a:lnTo>
                  <a:pt x="1391327" y="356870"/>
                </a:lnTo>
                <a:lnTo>
                  <a:pt x="1386476" y="368300"/>
                </a:lnTo>
                <a:lnTo>
                  <a:pt x="1381088" y="371061"/>
                </a:lnTo>
                <a:lnTo>
                  <a:pt x="1387858" y="372129"/>
                </a:lnTo>
                <a:lnTo>
                  <a:pt x="1411505" y="375920"/>
                </a:lnTo>
                <a:lnTo>
                  <a:pt x="1422927" y="377190"/>
                </a:lnTo>
                <a:lnTo>
                  <a:pt x="1431378" y="379730"/>
                </a:lnTo>
                <a:lnTo>
                  <a:pt x="1438189" y="382270"/>
                </a:lnTo>
                <a:lnTo>
                  <a:pt x="1444688" y="384810"/>
                </a:lnTo>
                <a:lnTo>
                  <a:pt x="1452208" y="387350"/>
                </a:lnTo>
                <a:lnTo>
                  <a:pt x="1462077" y="387350"/>
                </a:lnTo>
                <a:lnTo>
                  <a:pt x="1469051" y="386026"/>
                </a:lnTo>
                <a:lnTo>
                  <a:pt x="1455111" y="381000"/>
                </a:lnTo>
                <a:lnTo>
                  <a:pt x="1445868" y="373380"/>
                </a:lnTo>
                <a:lnTo>
                  <a:pt x="1440999" y="360680"/>
                </a:lnTo>
                <a:lnTo>
                  <a:pt x="1441809" y="342900"/>
                </a:lnTo>
                <a:lnTo>
                  <a:pt x="1442253" y="341630"/>
                </a:lnTo>
                <a:lnTo>
                  <a:pt x="1434425" y="341630"/>
                </a:lnTo>
                <a:lnTo>
                  <a:pt x="1434588" y="337820"/>
                </a:lnTo>
                <a:lnTo>
                  <a:pt x="1435347" y="331470"/>
                </a:lnTo>
                <a:lnTo>
                  <a:pt x="1436669" y="326390"/>
                </a:lnTo>
                <a:lnTo>
                  <a:pt x="1440122" y="316230"/>
                </a:lnTo>
                <a:lnTo>
                  <a:pt x="1440839" y="314927"/>
                </a:lnTo>
                <a:close/>
              </a:path>
              <a:path w="2583179" h="751840">
                <a:moveTo>
                  <a:pt x="1611970" y="377485"/>
                </a:moveTo>
                <a:lnTo>
                  <a:pt x="1623187" y="386080"/>
                </a:lnTo>
                <a:lnTo>
                  <a:pt x="1627750" y="387350"/>
                </a:lnTo>
                <a:lnTo>
                  <a:pt x="1644055" y="387350"/>
                </a:lnTo>
                <a:lnTo>
                  <a:pt x="1653415" y="386080"/>
                </a:lnTo>
                <a:lnTo>
                  <a:pt x="1660733" y="383540"/>
                </a:lnTo>
                <a:lnTo>
                  <a:pt x="1667466" y="381000"/>
                </a:lnTo>
                <a:lnTo>
                  <a:pt x="1671269" y="379730"/>
                </a:lnTo>
                <a:lnTo>
                  <a:pt x="1618647" y="379730"/>
                </a:lnTo>
                <a:lnTo>
                  <a:pt x="1611970" y="377485"/>
                </a:lnTo>
                <a:close/>
              </a:path>
              <a:path w="2583179" h="751840">
                <a:moveTo>
                  <a:pt x="1469342" y="385971"/>
                </a:moveTo>
                <a:lnTo>
                  <a:pt x="1469051" y="386026"/>
                </a:lnTo>
                <a:lnTo>
                  <a:pt x="1469200" y="386080"/>
                </a:lnTo>
                <a:lnTo>
                  <a:pt x="1469342" y="385971"/>
                </a:lnTo>
                <a:close/>
              </a:path>
              <a:path w="2583179" h="751840">
                <a:moveTo>
                  <a:pt x="1476616" y="316230"/>
                </a:moveTo>
                <a:lnTo>
                  <a:pt x="1464572" y="316230"/>
                </a:lnTo>
                <a:lnTo>
                  <a:pt x="1445522" y="332279"/>
                </a:lnTo>
                <a:lnTo>
                  <a:pt x="1441809" y="342900"/>
                </a:lnTo>
                <a:lnTo>
                  <a:pt x="1440999" y="360680"/>
                </a:lnTo>
                <a:lnTo>
                  <a:pt x="1445868" y="373380"/>
                </a:lnTo>
                <a:lnTo>
                  <a:pt x="1455111" y="381000"/>
                </a:lnTo>
                <a:lnTo>
                  <a:pt x="1469051" y="386026"/>
                </a:lnTo>
                <a:lnTo>
                  <a:pt x="1469342" y="385971"/>
                </a:lnTo>
                <a:lnTo>
                  <a:pt x="1494926" y="366366"/>
                </a:lnTo>
                <a:lnTo>
                  <a:pt x="1499278" y="355600"/>
                </a:lnTo>
                <a:lnTo>
                  <a:pt x="1499780" y="340360"/>
                </a:lnTo>
                <a:lnTo>
                  <a:pt x="1493881" y="326390"/>
                </a:lnTo>
                <a:lnTo>
                  <a:pt x="1483201" y="317500"/>
                </a:lnTo>
                <a:lnTo>
                  <a:pt x="1476616" y="316230"/>
                </a:lnTo>
                <a:close/>
              </a:path>
              <a:path w="2583179" h="751840">
                <a:moveTo>
                  <a:pt x="1494926" y="366366"/>
                </a:moveTo>
                <a:lnTo>
                  <a:pt x="1469342" y="385971"/>
                </a:lnTo>
                <a:lnTo>
                  <a:pt x="1475460" y="384810"/>
                </a:lnTo>
                <a:lnTo>
                  <a:pt x="1486520" y="377190"/>
                </a:lnTo>
                <a:lnTo>
                  <a:pt x="1494658" y="367030"/>
                </a:lnTo>
                <a:lnTo>
                  <a:pt x="1494926" y="366366"/>
                </a:lnTo>
                <a:close/>
              </a:path>
              <a:path w="2583179" h="751840">
                <a:moveTo>
                  <a:pt x="1634987" y="322580"/>
                </a:moveTo>
                <a:lnTo>
                  <a:pt x="1622032" y="322580"/>
                </a:lnTo>
                <a:lnTo>
                  <a:pt x="1605618" y="326390"/>
                </a:lnTo>
                <a:lnTo>
                  <a:pt x="1595411" y="334010"/>
                </a:lnTo>
                <a:lnTo>
                  <a:pt x="1589654" y="344170"/>
                </a:lnTo>
                <a:lnTo>
                  <a:pt x="1588518" y="357764"/>
                </a:lnTo>
                <a:lnTo>
                  <a:pt x="1589882" y="360560"/>
                </a:lnTo>
                <a:lnTo>
                  <a:pt x="1611970" y="377485"/>
                </a:lnTo>
                <a:lnTo>
                  <a:pt x="1618647" y="379730"/>
                </a:lnTo>
                <a:lnTo>
                  <a:pt x="1631640" y="378460"/>
                </a:lnTo>
                <a:lnTo>
                  <a:pt x="1646060" y="374650"/>
                </a:lnTo>
                <a:lnTo>
                  <a:pt x="1654830" y="365760"/>
                </a:lnTo>
                <a:lnTo>
                  <a:pt x="1658323" y="354330"/>
                </a:lnTo>
                <a:lnTo>
                  <a:pt x="1658158" y="341630"/>
                </a:lnTo>
                <a:lnTo>
                  <a:pt x="1656442" y="332740"/>
                </a:lnTo>
                <a:lnTo>
                  <a:pt x="1652579" y="332740"/>
                </a:lnTo>
                <a:lnTo>
                  <a:pt x="1637136" y="323397"/>
                </a:lnTo>
                <a:lnTo>
                  <a:pt x="1634987" y="322580"/>
                </a:lnTo>
                <a:close/>
              </a:path>
              <a:path w="2583179" h="751840">
                <a:moveTo>
                  <a:pt x="1650444" y="313690"/>
                </a:moveTo>
                <a:lnTo>
                  <a:pt x="1650157" y="313690"/>
                </a:lnTo>
                <a:lnTo>
                  <a:pt x="1652802" y="318770"/>
                </a:lnTo>
                <a:lnTo>
                  <a:pt x="1655789" y="328930"/>
                </a:lnTo>
                <a:lnTo>
                  <a:pt x="1655952" y="330200"/>
                </a:lnTo>
                <a:lnTo>
                  <a:pt x="1658158" y="341630"/>
                </a:lnTo>
                <a:lnTo>
                  <a:pt x="1658323" y="354330"/>
                </a:lnTo>
                <a:lnTo>
                  <a:pt x="1654830" y="365760"/>
                </a:lnTo>
                <a:lnTo>
                  <a:pt x="1646060" y="374650"/>
                </a:lnTo>
                <a:lnTo>
                  <a:pt x="1631640" y="378460"/>
                </a:lnTo>
                <a:lnTo>
                  <a:pt x="1618647" y="379730"/>
                </a:lnTo>
                <a:lnTo>
                  <a:pt x="1671269" y="379730"/>
                </a:lnTo>
                <a:lnTo>
                  <a:pt x="1675072" y="378460"/>
                </a:lnTo>
                <a:lnTo>
                  <a:pt x="1685008" y="375920"/>
                </a:lnTo>
                <a:lnTo>
                  <a:pt x="1698732" y="373380"/>
                </a:lnTo>
                <a:lnTo>
                  <a:pt x="1715289" y="372271"/>
                </a:lnTo>
                <a:lnTo>
                  <a:pt x="1707619" y="369570"/>
                </a:lnTo>
                <a:lnTo>
                  <a:pt x="1700701" y="360680"/>
                </a:lnTo>
                <a:lnTo>
                  <a:pt x="1698078" y="349250"/>
                </a:lnTo>
                <a:lnTo>
                  <a:pt x="1700143" y="339090"/>
                </a:lnTo>
                <a:lnTo>
                  <a:pt x="1707290" y="330200"/>
                </a:lnTo>
                <a:lnTo>
                  <a:pt x="1718785" y="329185"/>
                </a:lnTo>
                <a:lnTo>
                  <a:pt x="1710218" y="326390"/>
                </a:lnTo>
                <a:lnTo>
                  <a:pt x="1691257" y="326390"/>
                </a:lnTo>
                <a:lnTo>
                  <a:pt x="1677856" y="323850"/>
                </a:lnTo>
                <a:lnTo>
                  <a:pt x="1667957" y="320040"/>
                </a:lnTo>
                <a:lnTo>
                  <a:pt x="1659505" y="316230"/>
                </a:lnTo>
                <a:lnTo>
                  <a:pt x="1650444" y="313690"/>
                </a:lnTo>
                <a:close/>
              </a:path>
              <a:path w="2583179" h="751840">
                <a:moveTo>
                  <a:pt x="1589882" y="360560"/>
                </a:moveTo>
                <a:lnTo>
                  <a:pt x="1590560" y="361950"/>
                </a:lnTo>
                <a:lnTo>
                  <a:pt x="1597875" y="370840"/>
                </a:lnTo>
                <a:lnTo>
                  <a:pt x="1607315" y="375920"/>
                </a:lnTo>
                <a:lnTo>
                  <a:pt x="1611970" y="377485"/>
                </a:lnTo>
                <a:lnTo>
                  <a:pt x="1589882" y="360560"/>
                </a:lnTo>
                <a:close/>
              </a:path>
              <a:path w="2583179" h="751840">
                <a:moveTo>
                  <a:pt x="546778" y="370840"/>
                </a:moveTo>
                <a:lnTo>
                  <a:pt x="425251" y="370840"/>
                </a:lnTo>
                <a:lnTo>
                  <a:pt x="437570" y="372110"/>
                </a:lnTo>
                <a:lnTo>
                  <a:pt x="455853" y="374650"/>
                </a:lnTo>
                <a:lnTo>
                  <a:pt x="465170" y="373380"/>
                </a:lnTo>
                <a:lnTo>
                  <a:pt x="476044" y="373380"/>
                </a:lnTo>
                <a:lnTo>
                  <a:pt x="490067" y="372110"/>
                </a:lnTo>
                <a:lnTo>
                  <a:pt x="541313" y="372110"/>
                </a:lnTo>
                <a:lnTo>
                  <a:pt x="546778" y="370840"/>
                </a:lnTo>
                <a:close/>
              </a:path>
              <a:path w="2583179" h="751840">
                <a:moveTo>
                  <a:pt x="2501263" y="370840"/>
                </a:moveTo>
                <a:lnTo>
                  <a:pt x="2377054" y="370840"/>
                </a:lnTo>
                <a:lnTo>
                  <a:pt x="2389239" y="372110"/>
                </a:lnTo>
                <a:lnTo>
                  <a:pt x="2407333" y="374650"/>
                </a:lnTo>
                <a:lnTo>
                  <a:pt x="2415234" y="373380"/>
                </a:lnTo>
                <a:lnTo>
                  <a:pt x="2474799" y="373380"/>
                </a:lnTo>
                <a:lnTo>
                  <a:pt x="2490255" y="372110"/>
                </a:lnTo>
                <a:lnTo>
                  <a:pt x="2501263" y="370840"/>
                </a:lnTo>
                <a:close/>
              </a:path>
              <a:path w="2583179" h="751840">
                <a:moveTo>
                  <a:pt x="293336" y="369570"/>
                </a:moveTo>
                <a:lnTo>
                  <a:pt x="186495" y="369570"/>
                </a:lnTo>
                <a:lnTo>
                  <a:pt x="198113" y="370840"/>
                </a:lnTo>
                <a:lnTo>
                  <a:pt x="223467" y="370840"/>
                </a:lnTo>
                <a:lnTo>
                  <a:pt x="237415" y="372110"/>
                </a:lnTo>
                <a:lnTo>
                  <a:pt x="252351" y="372110"/>
                </a:lnTo>
                <a:lnTo>
                  <a:pt x="264425" y="373380"/>
                </a:lnTo>
                <a:lnTo>
                  <a:pt x="303475" y="373380"/>
                </a:lnTo>
                <a:lnTo>
                  <a:pt x="303899" y="373061"/>
                </a:lnTo>
                <a:lnTo>
                  <a:pt x="293336" y="369570"/>
                </a:lnTo>
                <a:close/>
              </a:path>
              <a:path w="2583179" h="751840">
                <a:moveTo>
                  <a:pt x="312954" y="327660"/>
                </a:moveTo>
                <a:lnTo>
                  <a:pt x="298147" y="327660"/>
                </a:lnTo>
                <a:lnTo>
                  <a:pt x="297359" y="328501"/>
                </a:lnTo>
                <a:lnTo>
                  <a:pt x="307085" y="331470"/>
                </a:lnTo>
                <a:lnTo>
                  <a:pt x="313960" y="341630"/>
                </a:lnTo>
                <a:lnTo>
                  <a:pt x="315483" y="355600"/>
                </a:lnTo>
                <a:lnTo>
                  <a:pt x="311904" y="367030"/>
                </a:lnTo>
                <a:lnTo>
                  <a:pt x="303899" y="373061"/>
                </a:lnTo>
                <a:lnTo>
                  <a:pt x="304863" y="373380"/>
                </a:lnTo>
                <a:lnTo>
                  <a:pt x="316327" y="373380"/>
                </a:lnTo>
                <a:lnTo>
                  <a:pt x="327734" y="370840"/>
                </a:lnTo>
                <a:lnTo>
                  <a:pt x="546778" y="370840"/>
                </a:lnTo>
                <a:lnTo>
                  <a:pt x="552242" y="369570"/>
                </a:lnTo>
                <a:lnTo>
                  <a:pt x="558964" y="368300"/>
                </a:lnTo>
                <a:lnTo>
                  <a:pt x="563790" y="367030"/>
                </a:lnTo>
                <a:lnTo>
                  <a:pt x="573184" y="365760"/>
                </a:lnTo>
                <a:lnTo>
                  <a:pt x="586794" y="364490"/>
                </a:lnTo>
                <a:lnTo>
                  <a:pt x="827273" y="364490"/>
                </a:lnTo>
                <a:lnTo>
                  <a:pt x="824309" y="360680"/>
                </a:lnTo>
                <a:lnTo>
                  <a:pt x="821685" y="349250"/>
                </a:lnTo>
                <a:lnTo>
                  <a:pt x="823750" y="339090"/>
                </a:lnTo>
                <a:lnTo>
                  <a:pt x="828855" y="332740"/>
                </a:lnTo>
                <a:lnTo>
                  <a:pt x="606069" y="332740"/>
                </a:lnTo>
                <a:lnTo>
                  <a:pt x="595042" y="331470"/>
                </a:lnTo>
                <a:lnTo>
                  <a:pt x="337101" y="331470"/>
                </a:lnTo>
                <a:lnTo>
                  <a:pt x="325599" y="330200"/>
                </a:lnTo>
                <a:lnTo>
                  <a:pt x="312954" y="327660"/>
                </a:lnTo>
                <a:close/>
              </a:path>
              <a:path w="2583179" h="751840">
                <a:moveTo>
                  <a:pt x="541313" y="372110"/>
                </a:moveTo>
                <a:lnTo>
                  <a:pt x="490067" y="372110"/>
                </a:lnTo>
                <a:lnTo>
                  <a:pt x="508829" y="373380"/>
                </a:lnTo>
                <a:lnTo>
                  <a:pt x="526676" y="373380"/>
                </a:lnTo>
                <a:lnTo>
                  <a:pt x="541313" y="372110"/>
                </a:lnTo>
                <a:close/>
              </a:path>
              <a:path w="2583179" h="751840">
                <a:moveTo>
                  <a:pt x="830238" y="368300"/>
                </a:moveTo>
                <a:lnTo>
                  <a:pt x="763370" y="368300"/>
                </a:lnTo>
                <a:lnTo>
                  <a:pt x="776242" y="369570"/>
                </a:lnTo>
                <a:lnTo>
                  <a:pt x="820764" y="373380"/>
                </a:lnTo>
                <a:lnTo>
                  <a:pt x="834581" y="373380"/>
                </a:lnTo>
                <a:lnTo>
                  <a:pt x="838494" y="372129"/>
                </a:lnTo>
                <a:lnTo>
                  <a:pt x="831226" y="369570"/>
                </a:lnTo>
                <a:lnTo>
                  <a:pt x="830238" y="368300"/>
                </a:lnTo>
                <a:close/>
              </a:path>
              <a:path w="2583179" h="751840">
                <a:moveTo>
                  <a:pt x="890203" y="328930"/>
                </a:moveTo>
                <a:lnTo>
                  <a:pt x="845285" y="328930"/>
                </a:lnTo>
                <a:lnTo>
                  <a:pt x="841083" y="329300"/>
                </a:lnTo>
                <a:lnTo>
                  <a:pt x="845641" y="330200"/>
                </a:lnTo>
                <a:lnTo>
                  <a:pt x="853350" y="339090"/>
                </a:lnTo>
                <a:lnTo>
                  <a:pt x="855995" y="350520"/>
                </a:lnTo>
                <a:lnTo>
                  <a:pt x="853678" y="361950"/>
                </a:lnTo>
                <a:lnTo>
                  <a:pt x="846506" y="369570"/>
                </a:lnTo>
                <a:lnTo>
                  <a:pt x="838494" y="372129"/>
                </a:lnTo>
                <a:lnTo>
                  <a:pt x="842043" y="373380"/>
                </a:lnTo>
                <a:lnTo>
                  <a:pt x="867055" y="373380"/>
                </a:lnTo>
                <a:lnTo>
                  <a:pt x="879944" y="372110"/>
                </a:lnTo>
                <a:lnTo>
                  <a:pt x="905379" y="372110"/>
                </a:lnTo>
                <a:lnTo>
                  <a:pt x="917685" y="370840"/>
                </a:lnTo>
                <a:lnTo>
                  <a:pt x="965094" y="370840"/>
                </a:lnTo>
                <a:lnTo>
                  <a:pt x="975915" y="368300"/>
                </a:lnTo>
                <a:lnTo>
                  <a:pt x="1003364" y="365760"/>
                </a:lnTo>
                <a:lnTo>
                  <a:pt x="1373670" y="365760"/>
                </a:lnTo>
                <a:lnTo>
                  <a:pt x="1369158" y="361950"/>
                </a:lnTo>
                <a:lnTo>
                  <a:pt x="1363849" y="351790"/>
                </a:lnTo>
                <a:lnTo>
                  <a:pt x="1363406" y="340360"/>
                </a:lnTo>
                <a:lnTo>
                  <a:pt x="1367475" y="331470"/>
                </a:lnTo>
                <a:lnTo>
                  <a:pt x="1188080" y="331470"/>
                </a:lnTo>
                <a:lnTo>
                  <a:pt x="1176853" y="330200"/>
                </a:lnTo>
                <a:lnTo>
                  <a:pt x="904197" y="330200"/>
                </a:lnTo>
                <a:lnTo>
                  <a:pt x="890203" y="328930"/>
                </a:lnTo>
                <a:close/>
              </a:path>
              <a:path w="2583179" h="751840">
                <a:moveTo>
                  <a:pt x="1373670" y="365760"/>
                </a:moveTo>
                <a:lnTo>
                  <a:pt x="1017463" y="365760"/>
                </a:lnTo>
                <a:lnTo>
                  <a:pt x="1030125" y="367030"/>
                </a:lnTo>
                <a:lnTo>
                  <a:pt x="1039847" y="367030"/>
                </a:lnTo>
                <a:lnTo>
                  <a:pt x="1051960" y="368300"/>
                </a:lnTo>
                <a:lnTo>
                  <a:pt x="1117957" y="368300"/>
                </a:lnTo>
                <a:lnTo>
                  <a:pt x="1173584" y="373380"/>
                </a:lnTo>
                <a:lnTo>
                  <a:pt x="1198804" y="373380"/>
                </a:lnTo>
                <a:lnTo>
                  <a:pt x="1225110" y="370840"/>
                </a:lnTo>
                <a:lnTo>
                  <a:pt x="1237709" y="370840"/>
                </a:lnTo>
                <a:lnTo>
                  <a:pt x="1249424" y="369570"/>
                </a:lnTo>
                <a:lnTo>
                  <a:pt x="1378181" y="369570"/>
                </a:lnTo>
                <a:lnTo>
                  <a:pt x="1373670" y="365760"/>
                </a:lnTo>
                <a:close/>
              </a:path>
              <a:path w="2583179" h="751840">
                <a:moveTo>
                  <a:pt x="1378181" y="369570"/>
                </a:moveTo>
                <a:lnTo>
                  <a:pt x="1260689" y="369570"/>
                </a:lnTo>
                <a:lnTo>
                  <a:pt x="1272468" y="370840"/>
                </a:lnTo>
                <a:lnTo>
                  <a:pt x="1297814" y="370840"/>
                </a:lnTo>
                <a:lnTo>
                  <a:pt x="1311500" y="372110"/>
                </a:lnTo>
                <a:lnTo>
                  <a:pt x="1325942" y="372110"/>
                </a:lnTo>
                <a:lnTo>
                  <a:pt x="1338445" y="373380"/>
                </a:lnTo>
                <a:lnTo>
                  <a:pt x="1376563" y="373380"/>
                </a:lnTo>
                <a:lnTo>
                  <a:pt x="1381088" y="371061"/>
                </a:lnTo>
                <a:lnTo>
                  <a:pt x="1379685" y="370840"/>
                </a:lnTo>
                <a:lnTo>
                  <a:pt x="1378181" y="369570"/>
                </a:lnTo>
                <a:close/>
              </a:path>
              <a:path w="2583179" h="751840">
                <a:moveTo>
                  <a:pt x="1766595" y="328930"/>
                </a:moveTo>
                <a:lnTo>
                  <a:pt x="1721678" y="328930"/>
                </a:lnTo>
                <a:lnTo>
                  <a:pt x="1718785" y="329185"/>
                </a:lnTo>
                <a:lnTo>
                  <a:pt x="1721895" y="330200"/>
                </a:lnTo>
                <a:lnTo>
                  <a:pt x="1727939" y="340360"/>
                </a:lnTo>
                <a:lnTo>
                  <a:pt x="1728892" y="353060"/>
                </a:lnTo>
                <a:lnTo>
                  <a:pt x="1725298" y="364490"/>
                </a:lnTo>
                <a:lnTo>
                  <a:pt x="1717703" y="372110"/>
                </a:lnTo>
                <a:lnTo>
                  <a:pt x="1715289" y="372271"/>
                </a:lnTo>
                <a:lnTo>
                  <a:pt x="1718436" y="373380"/>
                </a:lnTo>
                <a:lnTo>
                  <a:pt x="1743448" y="373380"/>
                </a:lnTo>
                <a:lnTo>
                  <a:pt x="1756336" y="372110"/>
                </a:lnTo>
                <a:lnTo>
                  <a:pt x="1781771" y="372110"/>
                </a:lnTo>
                <a:lnTo>
                  <a:pt x="1794078" y="370840"/>
                </a:lnTo>
                <a:lnTo>
                  <a:pt x="1841487" y="370840"/>
                </a:lnTo>
                <a:lnTo>
                  <a:pt x="1852308" y="368300"/>
                </a:lnTo>
                <a:lnTo>
                  <a:pt x="1879757" y="365760"/>
                </a:lnTo>
                <a:lnTo>
                  <a:pt x="2242981" y="365760"/>
                </a:lnTo>
                <a:lnTo>
                  <a:pt x="2239190" y="359410"/>
                </a:lnTo>
                <a:lnTo>
                  <a:pt x="2238207" y="347980"/>
                </a:lnTo>
                <a:lnTo>
                  <a:pt x="2242066" y="335280"/>
                </a:lnTo>
                <a:lnTo>
                  <a:pt x="2246294" y="331470"/>
                </a:lnTo>
                <a:lnTo>
                  <a:pt x="2064472" y="331470"/>
                </a:lnTo>
                <a:lnTo>
                  <a:pt x="2053245" y="330200"/>
                </a:lnTo>
                <a:lnTo>
                  <a:pt x="1780589" y="330200"/>
                </a:lnTo>
                <a:lnTo>
                  <a:pt x="1766595" y="328930"/>
                </a:lnTo>
                <a:close/>
              </a:path>
              <a:path w="2583179" h="751840">
                <a:moveTo>
                  <a:pt x="2242981" y="365760"/>
                </a:moveTo>
                <a:lnTo>
                  <a:pt x="1893856" y="365760"/>
                </a:lnTo>
                <a:lnTo>
                  <a:pt x="1906518" y="367030"/>
                </a:lnTo>
                <a:lnTo>
                  <a:pt x="1916240" y="367030"/>
                </a:lnTo>
                <a:lnTo>
                  <a:pt x="1928353" y="368300"/>
                </a:lnTo>
                <a:lnTo>
                  <a:pt x="1994350" y="368300"/>
                </a:lnTo>
                <a:lnTo>
                  <a:pt x="2049977" y="373380"/>
                </a:lnTo>
                <a:lnTo>
                  <a:pt x="2075197" y="373380"/>
                </a:lnTo>
                <a:lnTo>
                  <a:pt x="2101503" y="370840"/>
                </a:lnTo>
                <a:lnTo>
                  <a:pt x="2114102" y="370840"/>
                </a:lnTo>
                <a:lnTo>
                  <a:pt x="2125817" y="369570"/>
                </a:lnTo>
                <a:lnTo>
                  <a:pt x="2245256" y="369570"/>
                </a:lnTo>
                <a:lnTo>
                  <a:pt x="2242981" y="365760"/>
                </a:lnTo>
                <a:close/>
              </a:path>
              <a:path w="2583179" h="751840">
                <a:moveTo>
                  <a:pt x="2245256" y="369570"/>
                </a:moveTo>
                <a:lnTo>
                  <a:pt x="2137081" y="369570"/>
                </a:lnTo>
                <a:lnTo>
                  <a:pt x="2148861" y="370840"/>
                </a:lnTo>
                <a:lnTo>
                  <a:pt x="2174206" y="370840"/>
                </a:lnTo>
                <a:lnTo>
                  <a:pt x="2187893" y="372110"/>
                </a:lnTo>
                <a:lnTo>
                  <a:pt x="2202335" y="372110"/>
                </a:lnTo>
                <a:lnTo>
                  <a:pt x="2214838" y="373380"/>
                </a:lnTo>
                <a:lnTo>
                  <a:pt x="2252956" y="373380"/>
                </a:lnTo>
                <a:lnTo>
                  <a:pt x="2254415" y="372632"/>
                </a:lnTo>
                <a:lnTo>
                  <a:pt x="2245256" y="369570"/>
                </a:lnTo>
                <a:close/>
              </a:path>
              <a:path w="2583179" h="751840">
                <a:moveTo>
                  <a:pt x="2265264" y="327660"/>
                </a:moveTo>
                <a:lnTo>
                  <a:pt x="2251007" y="327660"/>
                </a:lnTo>
                <a:lnTo>
                  <a:pt x="2261878" y="331470"/>
                </a:lnTo>
                <a:lnTo>
                  <a:pt x="2267419" y="342900"/>
                </a:lnTo>
                <a:lnTo>
                  <a:pt x="2267720" y="356870"/>
                </a:lnTo>
                <a:lnTo>
                  <a:pt x="2262869" y="368300"/>
                </a:lnTo>
                <a:lnTo>
                  <a:pt x="2254415" y="372632"/>
                </a:lnTo>
                <a:lnTo>
                  <a:pt x="2256652" y="373380"/>
                </a:lnTo>
                <a:lnTo>
                  <a:pt x="2268217" y="373380"/>
                </a:lnTo>
                <a:lnTo>
                  <a:pt x="2279660" y="370840"/>
                </a:lnTo>
                <a:lnTo>
                  <a:pt x="2501263" y="370840"/>
                </a:lnTo>
                <a:lnTo>
                  <a:pt x="2507709" y="369570"/>
                </a:lnTo>
                <a:lnTo>
                  <a:pt x="2562943" y="369570"/>
                </a:lnTo>
                <a:lnTo>
                  <a:pt x="2560714" y="364490"/>
                </a:lnTo>
                <a:lnTo>
                  <a:pt x="2527504" y="332740"/>
                </a:lnTo>
                <a:lnTo>
                  <a:pt x="2523692" y="331470"/>
                </a:lnTo>
                <a:lnTo>
                  <a:pt x="2289416" y="331470"/>
                </a:lnTo>
                <a:lnTo>
                  <a:pt x="2277892" y="330200"/>
                </a:lnTo>
                <a:lnTo>
                  <a:pt x="2265264" y="327660"/>
                </a:lnTo>
                <a:close/>
              </a:path>
              <a:path w="2583179" h="751840">
                <a:moveTo>
                  <a:pt x="297359" y="328501"/>
                </a:moveTo>
                <a:lnTo>
                  <a:pt x="289814" y="336550"/>
                </a:lnTo>
                <a:lnTo>
                  <a:pt x="286065" y="347980"/>
                </a:lnTo>
                <a:lnTo>
                  <a:pt x="287154" y="359410"/>
                </a:lnTo>
                <a:lnTo>
                  <a:pt x="293336" y="369570"/>
                </a:lnTo>
                <a:lnTo>
                  <a:pt x="303899" y="373061"/>
                </a:lnTo>
                <a:lnTo>
                  <a:pt x="311904" y="367030"/>
                </a:lnTo>
                <a:lnTo>
                  <a:pt x="315483" y="355600"/>
                </a:lnTo>
                <a:lnTo>
                  <a:pt x="313960" y="341630"/>
                </a:lnTo>
                <a:lnTo>
                  <a:pt x="307085" y="331470"/>
                </a:lnTo>
                <a:lnTo>
                  <a:pt x="297359" y="328501"/>
                </a:lnTo>
                <a:close/>
              </a:path>
              <a:path w="2583179" h="751840">
                <a:moveTo>
                  <a:pt x="2251007" y="327660"/>
                </a:moveTo>
                <a:lnTo>
                  <a:pt x="2250521" y="327660"/>
                </a:lnTo>
                <a:lnTo>
                  <a:pt x="2242066" y="335280"/>
                </a:lnTo>
                <a:lnTo>
                  <a:pt x="2238207" y="347980"/>
                </a:lnTo>
                <a:lnTo>
                  <a:pt x="2239190" y="359410"/>
                </a:lnTo>
                <a:lnTo>
                  <a:pt x="2245256" y="369570"/>
                </a:lnTo>
                <a:lnTo>
                  <a:pt x="2254415" y="372632"/>
                </a:lnTo>
                <a:lnTo>
                  <a:pt x="2262869" y="368300"/>
                </a:lnTo>
                <a:lnTo>
                  <a:pt x="2267720" y="356870"/>
                </a:lnTo>
                <a:lnTo>
                  <a:pt x="2267419" y="342900"/>
                </a:lnTo>
                <a:lnTo>
                  <a:pt x="2261878" y="331470"/>
                </a:lnTo>
                <a:lnTo>
                  <a:pt x="2251007" y="327660"/>
                </a:lnTo>
                <a:close/>
              </a:path>
              <a:path w="2583179" h="751840">
                <a:moveTo>
                  <a:pt x="1718785" y="329185"/>
                </a:moveTo>
                <a:lnTo>
                  <a:pt x="1707290" y="330200"/>
                </a:lnTo>
                <a:lnTo>
                  <a:pt x="1700143" y="339090"/>
                </a:lnTo>
                <a:lnTo>
                  <a:pt x="1698078" y="349250"/>
                </a:lnTo>
                <a:lnTo>
                  <a:pt x="1700701" y="360680"/>
                </a:lnTo>
                <a:lnTo>
                  <a:pt x="1707619" y="369570"/>
                </a:lnTo>
                <a:lnTo>
                  <a:pt x="1715289" y="372271"/>
                </a:lnTo>
                <a:lnTo>
                  <a:pt x="1717703" y="372110"/>
                </a:lnTo>
                <a:lnTo>
                  <a:pt x="1725298" y="364490"/>
                </a:lnTo>
                <a:lnTo>
                  <a:pt x="1728892" y="353060"/>
                </a:lnTo>
                <a:lnTo>
                  <a:pt x="1727939" y="340360"/>
                </a:lnTo>
                <a:lnTo>
                  <a:pt x="1721895" y="330200"/>
                </a:lnTo>
                <a:lnTo>
                  <a:pt x="1718785" y="329185"/>
                </a:lnTo>
                <a:close/>
              </a:path>
              <a:path w="2583179" h="751840">
                <a:moveTo>
                  <a:pt x="841083" y="329300"/>
                </a:moveTo>
                <a:lnTo>
                  <a:pt x="830897" y="330200"/>
                </a:lnTo>
                <a:lnTo>
                  <a:pt x="823750" y="339090"/>
                </a:lnTo>
                <a:lnTo>
                  <a:pt x="821685" y="349250"/>
                </a:lnTo>
                <a:lnTo>
                  <a:pt x="824309" y="360680"/>
                </a:lnTo>
                <a:lnTo>
                  <a:pt x="831226" y="369570"/>
                </a:lnTo>
                <a:lnTo>
                  <a:pt x="838494" y="372129"/>
                </a:lnTo>
                <a:lnTo>
                  <a:pt x="846506" y="369570"/>
                </a:lnTo>
                <a:lnTo>
                  <a:pt x="853678" y="361950"/>
                </a:lnTo>
                <a:lnTo>
                  <a:pt x="855995" y="350520"/>
                </a:lnTo>
                <a:lnTo>
                  <a:pt x="853350" y="339090"/>
                </a:lnTo>
                <a:lnTo>
                  <a:pt x="845641" y="330200"/>
                </a:lnTo>
                <a:lnTo>
                  <a:pt x="841083" y="329300"/>
                </a:lnTo>
                <a:close/>
              </a:path>
              <a:path w="2583179" h="751840">
                <a:moveTo>
                  <a:pt x="425251" y="370840"/>
                </a:moveTo>
                <a:lnTo>
                  <a:pt x="354760" y="370840"/>
                </a:lnTo>
                <a:lnTo>
                  <a:pt x="365351" y="372110"/>
                </a:lnTo>
                <a:lnTo>
                  <a:pt x="415764" y="372110"/>
                </a:lnTo>
                <a:lnTo>
                  <a:pt x="425251" y="370840"/>
                </a:lnTo>
                <a:close/>
              </a:path>
              <a:path w="2583179" h="751840">
                <a:moveTo>
                  <a:pt x="965094" y="370840"/>
                </a:moveTo>
                <a:lnTo>
                  <a:pt x="917685" y="370840"/>
                </a:lnTo>
                <a:lnTo>
                  <a:pt x="932372" y="372110"/>
                </a:lnTo>
                <a:lnTo>
                  <a:pt x="954111" y="372110"/>
                </a:lnTo>
                <a:lnTo>
                  <a:pt x="965094" y="370840"/>
                </a:lnTo>
                <a:close/>
              </a:path>
              <a:path w="2583179" h="751840">
                <a:moveTo>
                  <a:pt x="1841487" y="370840"/>
                </a:moveTo>
                <a:lnTo>
                  <a:pt x="1794078" y="370840"/>
                </a:lnTo>
                <a:lnTo>
                  <a:pt x="1808764" y="372110"/>
                </a:lnTo>
                <a:lnTo>
                  <a:pt x="1830503" y="372110"/>
                </a:lnTo>
                <a:lnTo>
                  <a:pt x="1841487" y="370840"/>
                </a:lnTo>
                <a:close/>
              </a:path>
              <a:path w="2583179" h="751840">
                <a:moveTo>
                  <a:pt x="2377054" y="370840"/>
                </a:moveTo>
                <a:lnTo>
                  <a:pt x="2292066" y="370840"/>
                </a:lnTo>
                <a:lnTo>
                  <a:pt x="2317197" y="372110"/>
                </a:lnTo>
                <a:lnTo>
                  <a:pt x="2367581" y="372110"/>
                </a:lnTo>
                <a:lnTo>
                  <a:pt x="2377054" y="370840"/>
                </a:lnTo>
                <a:close/>
              </a:path>
              <a:path w="2583179" h="751840">
                <a:moveTo>
                  <a:pt x="1375235" y="327877"/>
                </a:moveTo>
                <a:lnTo>
                  <a:pt x="1367475" y="331470"/>
                </a:lnTo>
                <a:lnTo>
                  <a:pt x="1363406" y="340360"/>
                </a:lnTo>
                <a:lnTo>
                  <a:pt x="1363849" y="351790"/>
                </a:lnTo>
                <a:lnTo>
                  <a:pt x="1369158" y="361950"/>
                </a:lnTo>
                <a:lnTo>
                  <a:pt x="1379685" y="370840"/>
                </a:lnTo>
                <a:lnTo>
                  <a:pt x="1381088" y="371061"/>
                </a:lnTo>
                <a:lnTo>
                  <a:pt x="1386476" y="368300"/>
                </a:lnTo>
                <a:lnTo>
                  <a:pt x="1391327" y="356870"/>
                </a:lnTo>
                <a:lnTo>
                  <a:pt x="1391027" y="342900"/>
                </a:lnTo>
                <a:lnTo>
                  <a:pt x="1385485" y="331470"/>
                </a:lnTo>
                <a:lnTo>
                  <a:pt x="1375235" y="327877"/>
                </a:lnTo>
                <a:close/>
              </a:path>
              <a:path w="2583179" h="751840">
                <a:moveTo>
                  <a:pt x="827273" y="364490"/>
                </a:moveTo>
                <a:lnTo>
                  <a:pt x="625258" y="364490"/>
                </a:lnTo>
                <a:lnTo>
                  <a:pt x="640477" y="365760"/>
                </a:lnTo>
                <a:lnTo>
                  <a:pt x="673960" y="369570"/>
                </a:lnTo>
                <a:lnTo>
                  <a:pt x="715234" y="369570"/>
                </a:lnTo>
                <a:lnTo>
                  <a:pt x="729469" y="368300"/>
                </a:lnTo>
                <a:lnTo>
                  <a:pt x="830238" y="368300"/>
                </a:lnTo>
                <a:lnTo>
                  <a:pt x="827273" y="364490"/>
                </a:lnTo>
                <a:close/>
              </a:path>
              <a:path w="2583179" h="751840">
                <a:moveTo>
                  <a:pt x="1509265" y="313690"/>
                </a:moveTo>
                <a:lnTo>
                  <a:pt x="1456660" y="313690"/>
                </a:lnTo>
                <a:lnTo>
                  <a:pt x="1470031" y="314960"/>
                </a:lnTo>
                <a:lnTo>
                  <a:pt x="1483201" y="317500"/>
                </a:lnTo>
                <a:lnTo>
                  <a:pt x="1493881" y="326390"/>
                </a:lnTo>
                <a:lnTo>
                  <a:pt x="1499780" y="340360"/>
                </a:lnTo>
                <a:lnTo>
                  <a:pt x="1499278" y="355600"/>
                </a:lnTo>
                <a:lnTo>
                  <a:pt x="1494926" y="366366"/>
                </a:lnTo>
                <a:lnTo>
                  <a:pt x="1504005" y="359410"/>
                </a:lnTo>
                <a:lnTo>
                  <a:pt x="1505876" y="354330"/>
                </a:lnTo>
                <a:lnTo>
                  <a:pt x="1507486" y="349250"/>
                </a:lnTo>
                <a:lnTo>
                  <a:pt x="1509184" y="342900"/>
                </a:lnTo>
                <a:lnTo>
                  <a:pt x="1510718" y="332279"/>
                </a:lnTo>
                <a:lnTo>
                  <a:pt x="1510650" y="323397"/>
                </a:lnTo>
                <a:lnTo>
                  <a:pt x="1509653" y="316230"/>
                </a:lnTo>
                <a:lnTo>
                  <a:pt x="1509265" y="313690"/>
                </a:lnTo>
                <a:close/>
              </a:path>
              <a:path w="2583179" h="751840">
                <a:moveTo>
                  <a:pt x="1588518" y="357764"/>
                </a:moveTo>
                <a:lnTo>
                  <a:pt x="1588380" y="359410"/>
                </a:lnTo>
                <a:lnTo>
                  <a:pt x="1589882" y="360560"/>
                </a:lnTo>
                <a:lnTo>
                  <a:pt x="1588518" y="357764"/>
                </a:lnTo>
                <a:close/>
              </a:path>
              <a:path w="2583179" h="751840">
                <a:moveTo>
                  <a:pt x="1610275" y="245110"/>
                </a:moveTo>
                <a:lnTo>
                  <a:pt x="1601348" y="246380"/>
                </a:lnTo>
                <a:lnTo>
                  <a:pt x="1592757" y="251460"/>
                </a:lnTo>
                <a:lnTo>
                  <a:pt x="1585906" y="259080"/>
                </a:lnTo>
                <a:lnTo>
                  <a:pt x="1582201" y="270510"/>
                </a:lnTo>
                <a:lnTo>
                  <a:pt x="1583045" y="284480"/>
                </a:lnTo>
                <a:lnTo>
                  <a:pt x="1585332" y="299720"/>
                </a:lnTo>
                <a:lnTo>
                  <a:pt x="1585756" y="308610"/>
                </a:lnTo>
                <a:lnTo>
                  <a:pt x="1585801" y="312420"/>
                </a:lnTo>
                <a:lnTo>
                  <a:pt x="1585343" y="320040"/>
                </a:lnTo>
                <a:lnTo>
                  <a:pt x="1584389" y="327660"/>
                </a:lnTo>
                <a:lnTo>
                  <a:pt x="1583793" y="334010"/>
                </a:lnTo>
                <a:lnTo>
                  <a:pt x="1583735" y="337820"/>
                </a:lnTo>
                <a:lnTo>
                  <a:pt x="1583858" y="342900"/>
                </a:lnTo>
                <a:lnTo>
                  <a:pt x="1585602" y="351790"/>
                </a:lnTo>
                <a:lnTo>
                  <a:pt x="1588518" y="357764"/>
                </a:lnTo>
                <a:lnTo>
                  <a:pt x="1589654" y="344170"/>
                </a:lnTo>
                <a:lnTo>
                  <a:pt x="1595411" y="334010"/>
                </a:lnTo>
                <a:lnTo>
                  <a:pt x="1605618" y="326390"/>
                </a:lnTo>
                <a:lnTo>
                  <a:pt x="1622032" y="322580"/>
                </a:lnTo>
                <a:lnTo>
                  <a:pt x="1635784" y="322580"/>
                </a:lnTo>
                <a:lnTo>
                  <a:pt x="1623187" y="314960"/>
                </a:lnTo>
                <a:lnTo>
                  <a:pt x="1627900" y="313690"/>
                </a:lnTo>
                <a:lnTo>
                  <a:pt x="1650157" y="313690"/>
                </a:lnTo>
                <a:lnTo>
                  <a:pt x="1649496" y="312420"/>
                </a:lnTo>
                <a:lnTo>
                  <a:pt x="1645881" y="306070"/>
                </a:lnTo>
                <a:lnTo>
                  <a:pt x="1641967" y="300990"/>
                </a:lnTo>
                <a:lnTo>
                  <a:pt x="1637764" y="293370"/>
                </a:lnTo>
                <a:lnTo>
                  <a:pt x="1633281" y="284480"/>
                </a:lnTo>
                <a:lnTo>
                  <a:pt x="1628529" y="270510"/>
                </a:lnTo>
                <a:lnTo>
                  <a:pt x="1627455" y="266700"/>
                </a:lnTo>
                <a:lnTo>
                  <a:pt x="1591163" y="266700"/>
                </a:lnTo>
                <a:lnTo>
                  <a:pt x="1605925" y="264160"/>
                </a:lnTo>
                <a:lnTo>
                  <a:pt x="1618602" y="257810"/>
                </a:lnTo>
                <a:lnTo>
                  <a:pt x="1622712" y="251970"/>
                </a:lnTo>
                <a:lnTo>
                  <a:pt x="1618133" y="247650"/>
                </a:lnTo>
                <a:lnTo>
                  <a:pt x="1610275" y="245110"/>
                </a:lnTo>
                <a:close/>
              </a:path>
              <a:path w="2583179" h="751840">
                <a:moveTo>
                  <a:pt x="1456660" y="313690"/>
                </a:moveTo>
                <a:lnTo>
                  <a:pt x="1449599" y="313690"/>
                </a:lnTo>
                <a:lnTo>
                  <a:pt x="1440839" y="314927"/>
                </a:lnTo>
                <a:lnTo>
                  <a:pt x="1434425" y="341630"/>
                </a:lnTo>
                <a:lnTo>
                  <a:pt x="1445522" y="332279"/>
                </a:lnTo>
                <a:lnTo>
                  <a:pt x="1446250" y="330200"/>
                </a:lnTo>
                <a:lnTo>
                  <a:pt x="1453958" y="321310"/>
                </a:lnTo>
                <a:lnTo>
                  <a:pt x="1464572" y="316230"/>
                </a:lnTo>
                <a:lnTo>
                  <a:pt x="1476616" y="316230"/>
                </a:lnTo>
                <a:lnTo>
                  <a:pt x="1470031" y="314960"/>
                </a:lnTo>
                <a:lnTo>
                  <a:pt x="1456660" y="313690"/>
                </a:lnTo>
                <a:close/>
              </a:path>
              <a:path w="2583179" h="751840">
                <a:moveTo>
                  <a:pt x="1445522" y="332279"/>
                </a:moveTo>
                <a:lnTo>
                  <a:pt x="1434425" y="341630"/>
                </a:lnTo>
                <a:lnTo>
                  <a:pt x="1442253" y="341630"/>
                </a:lnTo>
                <a:lnTo>
                  <a:pt x="1445522" y="332279"/>
                </a:lnTo>
                <a:close/>
              </a:path>
              <a:path w="2583179" h="751840">
                <a:moveTo>
                  <a:pt x="832763" y="327660"/>
                </a:moveTo>
                <a:lnTo>
                  <a:pt x="810797" y="327660"/>
                </a:lnTo>
                <a:lnTo>
                  <a:pt x="783723" y="328930"/>
                </a:lnTo>
                <a:lnTo>
                  <a:pt x="769429" y="330200"/>
                </a:lnTo>
                <a:lnTo>
                  <a:pt x="678849" y="330200"/>
                </a:lnTo>
                <a:lnTo>
                  <a:pt x="648902" y="332740"/>
                </a:lnTo>
                <a:lnTo>
                  <a:pt x="828855" y="332740"/>
                </a:lnTo>
                <a:lnTo>
                  <a:pt x="830897" y="330200"/>
                </a:lnTo>
                <a:lnTo>
                  <a:pt x="841083" y="329300"/>
                </a:lnTo>
                <a:lnTo>
                  <a:pt x="832763" y="327660"/>
                </a:lnTo>
                <a:close/>
              </a:path>
              <a:path w="2583179" h="751840">
                <a:moveTo>
                  <a:pt x="1637136" y="323397"/>
                </a:moveTo>
                <a:lnTo>
                  <a:pt x="1652579" y="332740"/>
                </a:lnTo>
                <a:lnTo>
                  <a:pt x="1644997" y="326390"/>
                </a:lnTo>
                <a:lnTo>
                  <a:pt x="1637136" y="323397"/>
                </a:lnTo>
                <a:close/>
              </a:path>
              <a:path w="2583179" h="751840">
                <a:moveTo>
                  <a:pt x="1650157" y="313690"/>
                </a:moveTo>
                <a:lnTo>
                  <a:pt x="1627900" y="313690"/>
                </a:lnTo>
                <a:lnTo>
                  <a:pt x="1623187" y="314960"/>
                </a:lnTo>
                <a:lnTo>
                  <a:pt x="1637136" y="323397"/>
                </a:lnTo>
                <a:lnTo>
                  <a:pt x="1644997" y="326390"/>
                </a:lnTo>
                <a:lnTo>
                  <a:pt x="1652579" y="332740"/>
                </a:lnTo>
                <a:lnTo>
                  <a:pt x="1656442" y="332740"/>
                </a:lnTo>
                <a:lnTo>
                  <a:pt x="1655952" y="330200"/>
                </a:lnTo>
                <a:lnTo>
                  <a:pt x="1655789" y="328930"/>
                </a:lnTo>
                <a:lnTo>
                  <a:pt x="1652802" y="318770"/>
                </a:lnTo>
                <a:lnTo>
                  <a:pt x="1650157" y="313690"/>
                </a:lnTo>
                <a:close/>
              </a:path>
              <a:path w="2583179" h="751840">
                <a:moveTo>
                  <a:pt x="1464572" y="316230"/>
                </a:moveTo>
                <a:lnTo>
                  <a:pt x="1453958" y="321310"/>
                </a:lnTo>
                <a:lnTo>
                  <a:pt x="1446250" y="330200"/>
                </a:lnTo>
                <a:lnTo>
                  <a:pt x="1445522" y="332279"/>
                </a:lnTo>
                <a:lnTo>
                  <a:pt x="1464572" y="316230"/>
                </a:lnTo>
                <a:close/>
              </a:path>
              <a:path w="2583179" h="751840">
                <a:moveTo>
                  <a:pt x="158000" y="330200"/>
                </a:moveTo>
                <a:lnTo>
                  <a:pt x="145152" y="330200"/>
                </a:lnTo>
                <a:lnTo>
                  <a:pt x="129811" y="331470"/>
                </a:lnTo>
                <a:lnTo>
                  <a:pt x="169491" y="331470"/>
                </a:lnTo>
                <a:lnTo>
                  <a:pt x="158000" y="330200"/>
                </a:lnTo>
                <a:close/>
              </a:path>
              <a:path w="2583179" h="751840">
                <a:moveTo>
                  <a:pt x="245292" y="326390"/>
                </a:moveTo>
                <a:lnTo>
                  <a:pt x="234393" y="327660"/>
                </a:lnTo>
                <a:lnTo>
                  <a:pt x="194642" y="331470"/>
                </a:lnTo>
                <a:lnTo>
                  <a:pt x="294576" y="331470"/>
                </a:lnTo>
                <a:lnTo>
                  <a:pt x="296957" y="328930"/>
                </a:lnTo>
                <a:lnTo>
                  <a:pt x="259148" y="328930"/>
                </a:lnTo>
                <a:lnTo>
                  <a:pt x="245292" y="326390"/>
                </a:lnTo>
                <a:close/>
              </a:path>
              <a:path w="2583179" h="751840">
                <a:moveTo>
                  <a:pt x="564715" y="326390"/>
                </a:moveTo>
                <a:lnTo>
                  <a:pt x="505102" y="326390"/>
                </a:lnTo>
                <a:lnTo>
                  <a:pt x="491714" y="327660"/>
                </a:lnTo>
                <a:lnTo>
                  <a:pt x="464692" y="328930"/>
                </a:lnTo>
                <a:lnTo>
                  <a:pt x="388474" y="328930"/>
                </a:lnTo>
                <a:lnTo>
                  <a:pt x="366582" y="331470"/>
                </a:lnTo>
                <a:lnTo>
                  <a:pt x="595042" y="331470"/>
                </a:lnTo>
                <a:lnTo>
                  <a:pt x="574864" y="327660"/>
                </a:lnTo>
                <a:lnTo>
                  <a:pt x="564715" y="326390"/>
                </a:lnTo>
                <a:close/>
              </a:path>
              <a:path w="2583179" h="751840">
                <a:moveTo>
                  <a:pt x="1240917" y="330200"/>
                </a:moveTo>
                <a:lnTo>
                  <a:pt x="1215448" y="330200"/>
                </a:lnTo>
                <a:lnTo>
                  <a:pt x="1198172" y="331470"/>
                </a:lnTo>
                <a:lnTo>
                  <a:pt x="1261701" y="331470"/>
                </a:lnTo>
                <a:lnTo>
                  <a:pt x="1240917" y="330200"/>
                </a:lnTo>
                <a:close/>
              </a:path>
              <a:path w="2583179" h="751840">
                <a:moveTo>
                  <a:pt x="1313738" y="326390"/>
                </a:moveTo>
                <a:lnTo>
                  <a:pt x="1301108" y="327660"/>
                </a:lnTo>
                <a:lnTo>
                  <a:pt x="1287659" y="330200"/>
                </a:lnTo>
                <a:lnTo>
                  <a:pt x="1274240" y="331470"/>
                </a:lnTo>
                <a:lnTo>
                  <a:pt x="1367475" y="331470"/>
                </a:lnTo>
                <a:lnTo>
                  <a:pt x="1372962" y="328930"/>
                </a:lnTo>
                <a:lnTo>
                  <a:pt x="1337333" y="328930"/>
                </a:lnTo>
                <a:lnTo>
                  <a:pt x="1324697" y="327660"/>
                </a:lnTo>
                <a:lnTo>
                  <a:pt x="1313738" y="326390"/>
                </a:lnTo>
                <a:close/>
              </a:path>
              <a:path w="2583179" h="751840">
                <a:moveTo>
                  <a:pt x="2117310" y="330200"/>
                </a:moveTo>
                <a:lnTo>
                  <a:pt x="2091840" y="330200"/>
                </a:lnTo>
                <a:lnTo>
                  <a:pt x="2074564" y="331470"/>
                </a:lnTo>
                <a:lnTo>
                  <a:pt x="2138094" y="331470"/>
                </a:lnTo>
                <a:lnTo>
                  <a:pt x="2117310" y="330200"/>
                </a:lnTo>
                <a:close/>
              </a:path>
              <a:path w="2583179" h="751840">
                <a:moveTo>
                  <a:pt x="2190130" y="326390"/>
                </a:moveTo>
                <a:lnTo>
                  <a:pt x="2177500" y="327660"/>
                </a:lnTo>
                <a:lnTo>
                  <a:pt x="2164051" y="330200"/>
                </a:lnTo>
                <a:lnTo>
                  <a:pt x="2150632" y="331470"/>
                </a:lnTo>
                <a:lnTo>
                  <a:pt x="2246294" y="331470"/>
                </a:lnTo>
                <a:lnTo>
                  <a:pt x="2249112" y="328930"/>
                </a:lnTo>
                <a:lnTo>
                  <a:pt x="2213725" y="328930"/>
                </a:lnTo>
                <a:lnTo>
                  <a:pt x="2201089" y="327660"/>
                </a:lnTo>
                <a:lnTo>
                  <a:pt x="2190130" y="326390"/>
                </a:lnTo>
                <a:close/>
              </a:path>
              <a:path w="2583179" h="751840">
                <a:moveTo>
                  <a:pt x="2490571" y="323850"/>
                </a:moveTo>
                <a:lnTo>
                  <a:pt x="2465435" y="323850"/>
                </a:lnTo>
                <a:lnTo>
                  <a:pt x="2415936" y="328930"/>
                </a:lnTo>
                <a:lnTo>
                  <a:pt x="2340754" y="328930"/>
                </a:lnTo>
                <a:lnTo>
                  <a:pt x="2318835" y="331470"/>
                </a:lnTo>
                <a:lnTo>
                  <a:pt x="2523692" y="331470"/>
                </a:lnTo>
                <a:lnTo>
                  <a:pt x="2516066" y="328930"/>
                </a:lnTo>
                <a:lnTo>
                  <a:pt x="2490571" y="323850"/>
                </a:lnTo>
                <a:close/>
              </a:path>
              <a:path w="2583179" h="751840">
                <a:moveTo>
                  <a:pt x="1039739" y="326390"/>
                </a:moveTo>
                <a:lnTo>
                  <a:pt x="1030493" y="326390"/>
                </a:lnTo>
                <a:lnTo>
                  <a:pt x="1019322" y="327660"/>
                </a:lnTo>
                <a:lnTo>
                  <a:pt x="990064" y="327660"/>
                </a:lnTo>
                <a:lnTo>
                  <a:pt x="974319" y="328930"/>
                </a:lnTo>
                <a:lnTo>
                  <a:pt x="959393" y="328930"/>
                </a:lnTo>
                <a:lnTo>
                  <a:pt x="946457" y="330200"/>
                </a:lnTo>
                <a:lnTo>
                  <a:pt x="1078096" y="330200"/>
                </a:lnTo>
                <a:lnTo>
                  <a:pt x="1051161" y="327660"/>
                </a:lnTo>
                <a:lnTo>
                  <a:pt x="1039739" y="326390"/>
                </a:lnTo>
                <a:close/>
              </a:path>
              <a:path w="2583179" h="751840">
                <a:moveTo>
                  <a:pt x="1164441" y="328930"/>
                </a:moveTo>
                <a:lnTo>
                  <a:pt x="1135865" y="328930"/>
                </a:lnTo>
                <a:lnTo>
                  <a:pt x="1119603" y="330200"/>
                </a:lnTo>
                <a:lnTo>
                  <a:pt x="1176853" y="330200"/>
                </a:lnTo>
                <a:lnTo>
                  <a:pt x="1164441" y="328930"/>
                </a:lnTo>
                <a:close/>
              </a:path>
              <a:path w="2583179" h="751840">
                <a:moveTo>
                  <a:pt x="1916132" y="326390"/>
                </a:moveTo>
                <a:lnTo>
                  <a:pt x="1906885" y="326390"/>
                </a:lnTo>
                <a:lnTo>
                  <a:pt x="1895714" y="327660"/>
                </a:lnTo>
                <a:lnTo>
                  <a:pt x="1866456" y="327660"/>
                </a:lnTo>
                <a:lnTo>
                  <a:pt x="1850712" y="328930"/>
                </a:lnTo>
                <a:lnTo>
                  <a:pt x="1835786" y="328930"/>
                </a:lnTo>
                <a:lnTo>
                  <a:pt x="1822849" y="330200"/>
                </a:lnTo>
                <a:lnTo>
                  <a:pt x="1954489" y="330200"/>
                </a:lnTo>
                <a:lnTo>
                  <a:pt x="1927553" y="327660"/>
                </a:lnTo>
                <a:lnTo>
                  <a:pt x="1916132" y="326390"/>
                </a:lnTo>
                <a:close/>
              </a:path>
              <a:path w="2583179" h="751840">
                <a:moveTo>
                  <a:pt x="2040833" y="328930"/>
                </a:moveTo>
                <a:lnTo>
                  <a:pt x="2012257" y="328930"/>
                </a:lnTo>
                <a:lnTo>
                  <a:pt x="1995995" y="330200"/>
                </a:lnTo>
                <a:lnTo>
                  <a:pt x="2053245" y="330200"/>
                </a:lnTo>
                <a:lnTo>
                  <a:pt x="2040833" y="328930"/>
                </a:lnTo>
                <a:close/>
              </a:path>
              <a:path w="2583179" h="751840">
                <a:moveTo>
                  <a:pt x="294604" y="327660"/>
                </a:moveTo>
                <a:lnTo>
                  <a:pt x="281786" y="327660"/>
                </a:lnTo>
                <a:lnTo>
                  <a:pt x="270640" y="328930"/>
                </a:lnTo>
                <a:lnTo>
                  <a:pt x="296957" y="328930"/>
                </a:lnTo>
                <a:lnTo>
                  <a:pt x="297359" y="328501"/>
                </a:lnTo>
                <a:lnTo>
                  <a:pt x="294604" y="327660"/>
                </a:lnTo>
                <a:close/>
              </a:path>
              <a:path w="2583179" h="751840">
                <a:moveTo>
                  <a:pt x="1374614" y="327660"/>
                </a:moveTo>
                <a:lnTo>
                  <a:pt x="1360145" y="327660"/>
                </a:lnTo>
                <a:lnTo>
                  <a:pt x="1348434" y="328930"/>
                </a:lnTo>
                <a:lnTo>
                  <a:pt x="1372962" y="328930"/>
                </a:lnTo>
                <a:lnTo>
                  <a:pt x="1375235" y="327877"/>
                </a:lnTo>
                <a:lnTo>
                  <a:pt x="1374614" y="327660"/>
                </a:lnTo>
                <a:close/>
              </a:path>
              <a:path w="2583179" h="751840">
                <a:moveTo>
                  <a:pt x="2250521" y="327660"/>
                </a:moveTo>
                <a:lnTo>
                  <a:pt x="2236538" y="327660"/>
                </a:lnTo>
                <a:lnTo>
                  <a:pt x="2224826" y="328930"/>
                </a:lnTo>
                <a:lnTo>
                  <a:pt x="2249112" y="328930"/>
                </a:lnTo>
                <a:lnTo>
                  <a:pt x="2250521" y="327660"/>
                </a:lnTo>
                <a:close/>
              </a:path>
              <a:path w="2583179" h="751840">
                <a:moveTo>
                  <a:pt x="1635784" y="322580"/>
                </a:moveTo>
                <a:lnTo>
                  <a:pt x="1634987" y="322580"/>
                </a:lnTo>
                <a:lnTo>
                  <a:pt x="1637136" y="323397"/>
                </a:lnTo>
                <a:lnTo>
                  <a:pt x="1635784" y="322580"/>
                </a:lnTo>
                <a:close/>
              </a:path>
              <a:path w="2583179" h="751840">
                <a:moveTo>
                  <a:pt x="1469653" y="257130"/>
                </a:moveTo>
                <a:lnTo>
                  <a:pt x="1464514" y="269240"/>
                </a:lnTo>
                <a:lnTo>
                  <a:pt x="1459359" y="283210"/>
                </a:lnTo>
                <a:lnTo>
                  <a:pt x="1454141" y="293370"/>
                </a:lnTo>
                <a:lnTo>
                  <a:pt x="1449060" y="300990"/>
                </a:lnTo>
                <a:lnTo>
                  <a:pt x="1444320" y="308610"/>
                </a:lnTo>
                <a:lnTo>
                  <a:pt x="1440839" y="314927"/>
                </a:lnTo>
                <a:lnTo>
                  <a:pt x="1449599" y="313690"/>
                </a:lnTo>
                <a:lnTo>
                  <a:pt x="1509265" y="313690"/>
                </a:lnTo>
                <a:lnTo>
                  <a:pt x="1508489" y="308610"/>
                </a:lnTo>
                <a:lnTo>
                  <a:pt x="1508056" y="298450"/>
                </a:lnTo>
                <a:lnTo>
                  <a:pt x="1509189" y="285750"/>
                </a:lnTo>
                <a:lnTo>
                  <a:pt x="1512721" y="267970"/>
                </a:lnTo>
                <a:lnTo>
                  <a:pt x="1506456" y="267970"/>
                </a:lnTo>
                <a:lnTo>
                  <a:pt x="1492025" y="266700"/>
                </a:lnTo>
                <a:lnTo>
                  <a:pt x="1477145" y="261620"/>
                </a:lnTo>
                <a:lnTo>
                  <a:pt x="1469653" y="257130"/>
                </a:lnTo>
                <a:close/>
              </a:path>
              <a:path w="2583179" h="751840">
                <a:moveTo>
                  <a:pt x="1487862" y="247650"/>
                </a:moveTo>
                <a:lnTo>
                  <a:pt x="1478160" y="250190"/>
                </a:lnTo>
                <a:lnTo>
                  <a:pt x="1469904" y="256540"/>
                </a:lnTo>
                <a:lnTo>
                  <a:pt x="1469653" y="257130"/>
                </a:lnTo>
                <a:lnTo>
                  <a:pt x="1477145" y="261620"/>
                </a:lnTo>
                <a:lnTo>
                  <a:pt x="1492025" y="266700"/>
                </a:lnTo>
                <a:lnTo>
                  <a:pt x="1506456" y="267970"/>
                </a:lnTo>
                <a:lnTo>
                  <a:pt x="1512367" y="265864"/>
                </a:lnTo>
                <a:lnTo>
                  <a:pt x="1511439" y="260350"/>
                </a:lnTo>
                <a:lnTo>
                  <a:pt x="1505921" y="254000"/>
                </a:lnTo>
                <a:lnTo>
                  <a:pt x="1497589" y="248920"/>
                </a:lnTo>
                <a:lnTo>
                  <a:pt x="1487862" y="247650"/>
                </a:lnTo>
                <a:close/>
              </a:path>
              <a:path w="2583179" h="751840">
                <a:moveTo>
                  <a:pt x="1512367" y="265864"/>
                </a:moveTo>
                <a:lnTo>
                  <a:pt x="1506456" y="267970"/>
                </a:lnTo>
                <a:lnTo>
                  <a:pt x="1512721" y="267970"/>
                </a:lnTo>
                <a:lnTo>
                  <a:pt x="1512367" y="265864"/>
                </a:lnTo>
                <a:close/>
              </a:path>
              <a:path w="2583179" h="751840">
                <a:moveTo>
                  <a:pt x="1546433" y="127369"/>
                </a:moveTo>
                <a:lnTo>
                  <a:pt x="1545598" y="129132"/>
                </a:lnTo>
                <a:lnTo>
                  <a:pt x="1546091" y="132080"/>
                </a:lnTo>
                <a:lnTo>
                  <a:pt x="1552795" y="134620"/>
                </a:lnTo>
                <a:lnTo>
                  <a:pt x="1551082" y="139700"/>
                </a:lnTo>
                <a:lnTo>
                  <a:pt x="1549649" y="144780"/>
                </a:lnTo>
                <a:lnTo>
                  <a:pt x="1552399" y="147320"/>
                </a:lnTo>
                <a:lnTo>
                  <a:pt x="1552725" y="152400"/>
                </a:lnTo>
                <a:lnTo>
                  <a:pt x="1553133" y="157480"/>
                </a:lnTo>
                <a:lnTo>
                  <a:pt x="1558260" y="157480"/>
                </a:lnTo>
                <a:lnTo>
                  <a:pt x="1554468" y="165100"/>
                </a:lnTo>
                <a:lnTo>
                  <a:pt x="1553551" y="170180"/>
                </a:lnTo>
                <a:lnTo>
                  <a:pt x="1558509" y="171450"/>
                </a:lnTo>
                <a:lnTo>
                  <a:pt x="1558988" y="187960"/>
                </a:lnTo>
                <a:lnTo>
                  <a:pt x="1564645" y="191770"/>
                </a:lnTo>
                <a:lnTo>
                  <a:pt x="1566580" y="193040"/>
                </a:lnTo>
                <a:lnTo>
                  <a:pt x="1567254" y="193040"/>
                </a:lnTo>
                <a:lnTo>
                  <a:pt x="1573322" y="198120"/>
                </a:lnTo>
                <a:lnTo>
                  <a:pt x="1574494" y="208280"/>
                </a:lnTo>
                <a:lnTo>
                  <a:pt x="1575472" y="217170"/>
                </a:lnTo>
                <a:lnTo>
                  <a:pt x="1572292" y="218440"/>
                </a:lnTo>
                <a:lnTo>
                  <a:pt x="1572395" y="223520"/>
                </a:lnTo>
                <a:lnTo>
                  <a:pt x="1572597" y="228600"/>
                </a:lnTo>
                <a:lnTo>
                  <a:pt x="1578468" y="237490"/>
                </a:lnTo>
                <a:lnTo>
                  <a:pt x="1579902" y="243840"/>
                </a:lnTo>
                <a:lnTo>
                  <a:pt x="1576741" y="257810"/>
                </a:lnTo>
                <a:lnTo>
                  <a:pt x="1578538" y="265430"/>
                </a:lnTo>
                <a:lnTo>
                  <a:pt x="1580440" y="266700"/>
                </a:lnTo>
                <a:lnTo>
                  <a:pt x="1583436" y="266700"/>
                </a:lnTo>
                <a:lnTo>
                  <a:pt x="1585906" y="259080"/>
                </a:lnTo>
                <a:lnTo>
                  <a:pt x="1592757" y="251460"/>
                </a:lnTo>
                <a:lnTo>
                  <a:pt x="1601348" y="246380"/>
                </a:lnTo>
                <a:lnTo>
                  <a:pt x="1610275" y="245110"/>
                </a:lnTo>
                <a:lnTo>
                  <a:pt x="1620395" y="245110"/>
                </a:lnTo>
                <a:lnTo>
                  <a:pt x="1618255" y="240030"/>
                </a:lnTo>
                <a:lnTo>
                  <a:pt x="1613768" y="227330"/>
                </a:lnTo>
                <a:lnTo>
                  <a:pt x="1611473" y="217170"/>
                </a:lnTo>
                <a:lnTo>
                  <a:pt x="1604528" y="200660"/>
                </a:lnTo>
                <a:lnTo>
                  <a:pt x="1605732" y="190500"/>
                </a:lnTo>
                <a:lnTo>
                  <a:pt x="1607353" y="182880"/>
                </a:lnTo>
                <a:lnTo>
                  <a:pt x="1606592" y="175260"/>
                </a:lnTo>
                <a:lnTo>
                  <a:pt x="1601388" y="165100"/>
                </a:lnTo>
                <a:lnTo>
                  <a:pt x="1598799" y="158750"/>
                </a:lnTo>
                <a:lnTo>
                  <a:pt x="1596312" y="152400"/>
                </a:lnTo>
                <a:lnTo>
                  <a:pt x="1597267" y="143510"/>
                </a:lnTo>
                <a:lnTo>
                  <a:pt x="1594340" y="140970"/>
                </a:lnTo>
                <a:lnTo>
                  <a:pt x="1591508" y="137160"/>
                </a:lnTo>
                <a:lnTo>
                  <a:pt x="1590326" y="134620"/>
                </a:lnTo>
                <a:lnTo>
                  <a:pt x="1557810" y="134620"/>
                </a:lnTo>
                <a:lnTo>
                  <a:pt x="1549965" y="132080"/>
                </a:lnTo>
                <a:lnTo>
                  <a:pt x="1546433" y="127369"/>
                </a:lnTo>
                <a:close/>
              </a:path>
              <a:path w="2583179" h="751840">
                <a:moveTo>
                  <a:pt x="1622712" y="251970"/>
                </a:moveTo>
                <a:lnTo>
                  <a:pt x="1618602" y="257810"/>
                </a:lnTo>
                <a:lnTo>
                  <a:pt x="1605925" y="264160"/>
                </a:lnTo>
                <a:lnTo>
                  <a:pt x="1591163" y="266700"/>
                </a:lnTo>
                <a:lnTo>
                  <a:pt x="1627455" y="266700"/>
                </a:lnTo>
                <a:lnTo>
                  <a:pt x="1623516" y="252730"/>
                </a:lnTo>
                <a:lnTo>
                  <a:pt x="1622712" y="251970"/>
                </a:lnTo>
                <a:close/>
              </a:path>
              <a:path w="2583179" h="751840">
                <a:moveTo>
                  <a:pt x="1519268" y="247650"/>
                </a:moveTo>
                <a:lnTo>
                  <a:pt x="1487862" y="247650"/>
                </a:lnTo>
                <a:lnTo>
                  <a:pt x="1497589" y="248920"/>
                </a:lnTo>
                <a:lnTo>
                  <a:pt x="1505921" y="254000"/>
                </a:lnTo>
                <a:lnTo>
                  <a:pt x="1511439" y="260350"/>
                </a:lnTo>
                <a:lnTo>
                  <a:pt x="1512367" y="265864"/>
                </a:lnTo>
                <a:lnTo>
                  <a:pt x="1513586" y="265430"/>
                </a:lnTo>
                <a:lnTo>
                  <a:pt x="1514649" y="261620"/>
                </a:lnTo>
                <a:lnTo>
                  <a:pt x="1510893" y="256540"/>
                </a:lnTo>
                <a:lnTo>
                  <a:pt x="1515719" y="251460"/>
                </a:lnTo>
                <a:lnTo>
                  <a:pt x="1519268" y="247650"/>
                </a:lnTo>
                <a:close/>
              </a:path>
              <a:path w="2583179" h="751840">
                <a:moveTo>
                  <a:pt x="1501689" y="116794"/>
                </a:moveTo>
                <a:lnTo>
                  <a:pt x="1501434" y="116840"/>
                </a:lnTo>
                <a:lnTo>
                  <a:pt x="1499540" y="124460"/>
                </a:lnTo>
                <a:lnTo>
                  <a:pt x="1502045" y="127000"/>
                </a:lnTo>
                <a:lnTo>
                  <a:pt x="1500213" y="134620"/>
                </a:lnTo>
                <a:lnTo>
                  <a:pt x="1493980" y="144780"/>
                </a:lnTo>
                <a:lnTo>
                  <a:pt x="1497290" y="149860"/>
                </a:lnTo>
                <a:lnTo>
                  <a:pt x="1494839" y="160020"/>
                </a:lnTo>
                <a:lnTo>
                  <a:pt x="1489472" y="172720"/>
                </a:lnTo>
                <a:lnTo>
                  <a:pt x="1487166" y="185420"/>
                </a:lnTo>
                <a:lnTo>
                  <a:pt x="1487963" y="190500"/>
                </a:lnTo>
                <a:lnTo>
                  <a:pt x="1487626" y="198120"/>
                </a:lnTo>
                <a:lnTo>
                  <a:pt x="1483181" y="203200"/>
                </a:lnTo>
                <a:lnTo>
                  <a:pt x="1476061" y="213360"/>
                </a:lnTo>
                <a:lnTo>
                  <a:pt x="1474820" y="223520"/>
                </a:lnTo>
                <a:lnTo>
                  <a:pt x="1478360" y="229870"/>
                </a:lnTo>
                <a:lnTo>
                  <a:pt x="1472455" y="233680"/>
                </a:lnTo>
                <a:lnTo>
                  <a:pt x="1467973" y="243840"/>
                </a:lnTo>
                <a:lnTo>
                  <a:pt x="1469922" y="248920"/>
                </a:lnTo>
                <a:lnTo>
                  <a:pt x="1468667" y="256540"/>
                </a:lnTo>
                <a:lnTo>
                  <a:pt x="1469653" y="257130"/>
                </a:lnTo>
                <a:lnTo>
                  <a:pt x="1469904" y="256540"/>
                </a:lnTo>
                <a:lnTo>
                  <a:pt x="1478160" y="250190"/>
                </a:lnTo>
                <a:lnTo>
                  <a:pt x="1487862" y="247650"/>
                </a:lnTo>
                <a:lnTo>
                  <a:pt x="1519268" y="247650"/>
                </a:lnTo>
                <a:lnTo>
                  <a:pt x="1520451" y="246380"/>
                </a:lnTo>
                <a:lnTo>
                  <a:pt x="1509508" y="238760"/>
                </a:lnTo>
                <a:lnTo>
                  <a:pt x="1511630" y="233680"/>
                </a:lnTo>
                <a:lnTo>
                  <a:pt x="1513840" y="228600"/>
                </a:lnTo>
                <a:lnTo>
                  <a:pt x="1518532" y="222250"/>
                </a:lnTo>
                <a:lnTo>
                  <a:pt x="1521017" y="212090"/>
                </a:lnTo>
                <a:lnTo>
                  <a:pt x="1523593" y="209550"/>
                </a:lnTo>
                <a:lnTo>
                  <a:pt x="1522880" y="195580"/>
                </a:lnTo>
                <a:lnTo>
                  <a:pt x="1531662" y="182880"/>
                </a:lnTo>
                <a:lnTo>
                  <a:pt x="1537983" y="175260"/>
                </a:lnTo>
                <a:lnTo>
                  <a:pt x="1538857" y="171450"/>
                </a:lnTo>
                <a:lnTo>
                  <a:pt x="1532980" y="158750"/>
                </a:lnTo>
                <a:lnTo>
                  <a:pt x="1533752" y="151130"/>
                </a:lnTo>
                <a:lnTo>
                  <a:pt x="1540654" y="139700"/>
                </a:lnTo>
                <a:lnTo>
                  <a:pt x="1542437" y="135890"/>
                </a:lnTo>
                <a:lnTo>
                  <a:pt x="1526534" y="135890"/>
                </a:lnTo>
                <a:lnTo>
                  <a:pt x="1516539" y="134620"/>
                </a:lnTo>
                <a:lnTo>
                  <a:pt x="1508075" y="130810"/>
                </a:lnTo>
                <a:lnTo>
                  <a:pt x="1502628" y="124460"/>
                </a:lnTo>
                <a:lnTo>
                  <a:pt x="1501680" y="116840"/>
                </a:lnTo>
                <a:close/>
              </a:path>
              <a:path w="2583179" h="751840">
                <a:moveTo>
                  <a:pt x="1620395" y="245110"/>
                </a:moveTo>
                <a:lnTo>
                  <a:pt x="1610275" y="245110"/>
                </a:lnTo>
                <a:lnTo>
                  <a:pt x="1618133" y="247650"/>
                </a:lnTo>
                <a:lnTo>
                  <a:pt x="1622712" y="251970"/>
                </a:lnTo>
                <a:lnTo>
                  <a:pt x="1623071" y="251460"/>
                </a:lnTo>
                <a:lnTo>
                  <a:pt x="1620395" y="245110"/>
                </a:lnTo>
                <a:close/>
              </a:path>
              <a:path w="2583179" h="751840">
                <a:moveTo>
                  <a:pt x="1508564" y="115570"/>
                </a:moveTo>
                <a:lnTo>
                  <a:pt x="1501689" y="116794"/>
                </a:lnTo>
                <a:lnTo>
                  <a:pt x="1502628" y="124460"/>
                </a:lnTo>
                <a:lnTo>
                  <a:pt x="1508075" y="130810"/>
                </a:lnTo>
                <a:lnTo>
                  <a:pt x="1516539" y="134620"/>
                </a:lnTo>
                <a:lnTo>
                  <a:pt x="1526534" y="135890"/>
                </a:lnTo>
                <a:lnTo>
                  <a:pt x="1536580" y="132080"/>
                </a:lnTo>
                <a:lnTo>
                  <a:pt x="1544067" y="125455"/>
                </a:lnTo>
                <a:lnTo>
                  <a:pt x="1538275" y="121920"/>
                </a:lnTo>
                <a:lnTo>
                  <a:pt x="1523221" y="118110"/>
                </a:lnTo>
                <a:lnTo>
                  <a:pt x="1508564" y="115570"/>
                </a:lnTo>
                <a:close/>
              </a:path>
              <a:path w="2583179" h="751840">
                <a:moveTo>
                  <a:pt x="1544067" y="125455"/>
                </a:moveTo>
                <a:lnTo>
                  <a:pt x="1536580" y="132080"/>
                </a:lnTo>
                <a:lnTo>
                  <a:pt x="1526534" y="135890"/>
                </a:lnTo>
                <a:lnTo>
                  <a:pt x="1542437" y="135890"/>
                </a:lnTo>
                <a:lnTo>
                  <a:pt x="1545598" y="129132"/>
                </a:lnTo>
                <a:lnTo>
                  <a:pt x="1545454" y="128270"/>
                </a:lnTo>
                <a:lnTo>
                  <a:pt x="1546427" y="127360"/>
                </a:lnTo>
                <a:lnTo>
                  <a:pt x="1545786" y="126505"/>
                </a:lnTo>
                <a:lnTo>
                  <a:pt x="1544067" y="125455"/>
                </a:lnTo>
                <a:close/>
              </a:path>
              <a:path w="2583179" h="751840">
                <a:moveTo>
                  <a:pt x="1580522" y="115570"/>
                </a:moveTo>
                <a:lnTo>
                  <a:pt x="1565045" y="118110"/>
                </a:lnTo>
                <a:lnTo>
                  <a:pt x="1550976" y="123190"/>
                </a:lnTo>
                <a:lnTo>
                  <a:pt x="1546442" y="127360"/>
                </a:lnTo>
                <a:lnTo>
                  <a:pt x="1549965" y="132080"/>
                </a:lnTo>
                <a:lnTo>
                  <a:pt x="1557810" y="134620"/>
                </a:lnTo>
                <a:lnTo>
                  <a:pt x="1567124" y="134620"/>
                </a:lnTo>
                <a:lnTo>
                  <a:pt x="1576293" y="130810"/>
                </a:lnTo>
                <a:lnTo>
                  <a:pt x="1583698" y="123190"/>
                </a:lnTo>
                <a:lnTo>
                  <a:pt x="1586126" y="116300"/>
                </a:lnTo>
                <a:lnTo>
                  <a:pt x="1580522" y="115570"/>
                </a:lnTo>
                <a:close/>
              </a:path>
              <a:path w="2583179" h="751840">
                <a:moveTo>
                  <a:pt x="1586126" y="116300"/>
                </a:moveTo>
                <a:lnTo>
                  <a:pt x="1583698" y="123190"/>
                </a:lnTo>
                <a:lnTo>
                  <a:pt x="1576293" y="130810"/>
                </a:lnTo>
                <a:lnTo>
                  <a:pt x="1567124" y="134620"/>
                </a:lnTo>
                <a:lnTo>
                  <a:pt x="1590326" y="134620"/>
                </a:lnTo>
                <a:lnTo>
                  <a:pt x="1589735" y="133350"/>
                </a:lnTo>
                <a:lnTo>
                  <a:pt x="1587827" y="125730"/>
                </a:lnTo>
                <a:lnTo>
                  <a:pt x="1591884" y="120650"/>
                </a:lnTo>
                <a:lnTo>
                  <a:pt x="1590269" y="116840"/>
                </a:lnTo>
                <a:lnTo>
                  <a:pt x="1586126" y="116300"/>
                </a:lnTo>
                <a:close/>
              </a:path>
              <a:path w="2583179" h="751840">
                <a:moveTo>
                  <a:pt x="1546416" y="127385"/>
                </a:moveTo>
                <a:lnTo>
                  <a:pt x="1545454" y="128270"/>
                </a:lnTo>
                <a:lnTo>
                  <a:pt x="1545598" y="129132"/>
                </a:lnTo>
                <a:lnTo>
                  <a:pt x="1546416" y="127385"/>
                </a:lnTo>
                <a:close/>
              </a:path>
              <a:path w="2583179" h="751840">
                <a:moveTo>
                  <a:pt x="1550407" y="2540"/>
                </a:moveTo>
                <a:lnTo>
                  <a:pt x="1549296" y="2745"/>
                </a:lnTo>
                <a:lnTo>
                  <a:pt x="1553506" y="3810"/>
                </a:lnTo>
                <a:lnTo>
                  <a:pt x="1565399" y="10160"/>
                </a:lnTo>
                <a:lnTo>
                  <a:pt x="1574008" y="19050"/>
                </a:lnTo>
                <a:lnTo>
                  <a:pt x="1579226" y="29210"/>
                </a:lnTo>
                <a:lnTo>
                  <a:pt x="1580945" y="40640"/>
                </a:lnTo>
                <a:lnTo>
                  <a:pt x="1578209" y="52070"/>
                </a:lnTo>
                <a:lnTo>
                  <a:pt x="1575148" y="59690"/>
                </a:lnTo>
                <a:lnTo>
                  <a:pt x="1571778" y="66040"/>
                </a:lnTo>
                <a:lnTo>
                  <a:pt x="1568116" y="72390"/>
                </a:lnTo>
                <a:lnTo>
                  <a:pt x="1564180" y="78740"/>
                </a:lnTo>
                <a:lnTo>
                  <a:pt x="1559985" y="87630"/>
                </a:lnTo>
                <a:lnTo>
                  <a:pt x="1555548" y="97790"/>
                </a:lnTo>
                <a:lnTo>
                  <a:pt x="1550888" y="111760"/>
                </a:lnTo>
                <a:lnTo>
                  <a:pt x="1545192" y="124460"/>
                </a:lnTo>
                <a:lnTo>
                  <a:pt x="1544910" y="124709"/>
                </a:lnTo>
                <a:lnTo>
                  <a:pt x="1545205" y="125730"/>
                </a:lnTo>
                <a:lnTo>
                  <a:pt x="1545786" y="126505"/>
                </a:lnTo>
                <a:lnTo>
                  <a:pt x="1546596" y="127000"/>
                </a:lnTo>
                <a:lnTo>
                  <a:pt x="1546433" y="127369"/>
                </a:lnTo>
                <a:lnTo>
                  <a:pt x="1550976" y="123190"/>
                </a:lnTo>
                <a:lnTo>
                  <a:pt x="1565045" y="118110"/>
                </a:lnTo>
                <a:lnTo>
                  <a:pt x="1580522" y="115570"/>
                </a:lnTo>
                <a:lnTo>
                  <a:pt x="1586384" y="115570"/>
                </a:lnTo>
                <a:lnTo>
                  <a:pt x="1587726" y="111760"/>
                </a:lnTo>
                <a:lnTo>
                  <a:pt x="1586761" y="97790"/>
                </a:lnTo>
                <a:lnTo>
                  <a:pt x="1585433" y="83820"/>
                </a:lnTo>
                <a:lnTo>
                  <a:pt x="1585606" y="73660"/>
                </a:lnTo>
                <a:lnTo>
                  <a:pt x="1586420" y="64770"/>
                </a:lnTo>
                <a:lnTo>
                  <a:pt x="1587017" y="55880"/>
                </a:lnTo>
                <a:lnTo>
                  <a:pt x="1586538" y="44450"/>
                </a:lnTo>
                <a:lnTo>
                  <a:pt x="1584125" y="31750"/>
                </a:lnTo>
                <a:lnTo>
                  <a:pt x="1578702" y="20320"/>
                </a:lnTo>
                <a:lnTo>
                  <a:pt x="1571332" y="10160"/>
                </a:lnTo>
                <a:lnTo>
                  <a:pt x="1561930" y="5080"/>
                </a:lnTo>
                <a:lnTo>
                  <a:pt x="1550407" y="2540"/>
                </a:lnTo>
                <a:close/>
              </a:path>
              <a:path w="2583179" h="751840">
                <a:moveTo>
                  <a:pt x="1545786" y="126505"/>
                </a:moveTo>
                <a:lnTo>
                  <a:pt x="1546427" y="127360"/>
                </a:lnTo>
                <a:lnTo>
                  <a:pt x="1546596" y="127000"/>
                </a:lnTo>
                <a:lnTo>
                  <a:pt x="1545786" y="126505"/>
                </a:lnTo>
                <a:close/>
              </a:path>
              <a:path w="2583179" h="751840">
                <a:moveTo>
                  <a:pt x="1542265" y="115570"/>
                </a:moveTo>
                <a:lnTo>
                  <a:pt x="1508564" y="115570"/>
                </a:lnTo>
                <a:lnTo>
                  <a:pt x="1523221" y="118110"/>
                </a:lnTo>
                <a:lnTo>
                  <a:pt x="1538275" y="121920"/>
                </a:lnTo>
                <a:lnTo>
                  <a:pt x="1544067" y="125455"/>
                </a:lnTo>
                <a:lnTo>
                  <a:pt x="1544910" y="124709"/>
                </a:lnTo>
                <a:lnTo>
                  <a:pt x="1542265" y="115570"/>
                </a:lnTo>
                <a:close/>
              </a:path>
              <a:path w="2583179" h="751840">
                <a:moveTo>
                  <a:pt x="1549296" y="2745"/>
                </a:moveTo>
                <a:lnTo>
                  <a:pt x="1512412" y="27940"/>
                </a:lnTo>
                <a:lnTo>
                  <a:pt x="1511353" y="40640"/>
                </a:lnTo>
                <a:lnTo>
                  <a:pt x="1513850" y="55880"/>
                </a:lnTo>
                <a:lnTo>
                  <a:pt x="1515423" y="62230"/>
                </a:lnTo>
                <a:lnTo>
                  <a:pt x="1518829" y="71120"/>
                </a:lnTo>
                <a:lnTo>
                  <a:pt x="1522627" y="77470"/>
                </a:lnTo>
                <a:lnTo>
                  <a:pt x="1526750" y="82550"/>
                </a:lnTo>
                <a:lnTo>
                  <a:pt x="1531135" y="88900"/>
                </a:lnTo>
                <a:lnTo>
                  <a:pt x="1535716" y="97790"/>
                </a:lnTo>
                <a:lnTo>
                  <a:pt x="1540427" y="109220"/>
                </a:lnTo>
                <a:lnTo>
                  <a:pt x="1544910" y="124709"/>
                </a:lnTo>
                <a:lnTo>
                  <a:pt x="1545192" y="124460"/>
                </a:lnTo>
                <a:lnTo>
                  <a:pt x="1550888" y="111760"/>
                </a:lnTo>
                <a:lnTo>
                  <a:pt x="1555548" y="97790"/>
                </a:lnTo>
                <a:lnTo>
                  <a:pt x="1559985" y="87630"/>
                </a:lnTo>
                <a:lnTo>
                  <a:pt x="1564180" y="78740"/>
                </a:lnTo>
                <a:lnTo>
                  <a:pt x="1568116" y="72390"/>
                </a:lnTo>
                <a:lnTo>
                  <a:pt x="1571778" y="66040"/>
                </a:lnTo>
                <a:lnTo>
                  <a:pt x="1575148" y="59690"/>
                </a:lnTo>
                <a:lnTo>
                  <a:pt x="1578209" y="52070"/>
                </a:lnTo>
                <a:lnTo>
                  <a:pt x="1580945" y="40640"/>
                </a:lnTo>
                <a:lnTo>
                  <a:pt x="1579226" y="29210"/>
                </a:lnTo>
                <a:lnTo>
                  <a:pt x="1574008" y="19050"/>
                </a:lnTo>
                <a:lnTo>
                  <a:pt x="1565399" y="10160"/>
                </a:lnTo>
                <a:lnTo>
                  <a:pt x="1553506" y="3810"/>
                </a:lnTo>
                <a:lnTo>
                  <a:pt x="1549296" y="2745"/>
                </a:lnTo>
                <a:close/>
              </a:path>
              <a:path w="2583179" h="751840">
                <a:moveTo>
                  <a:pt x="1538436" y="0"/>
                </a:moveTo>
                <a:lnTo>
                  <a:pt x="1507525" y="35560"/>
                </a:lnTo>
                <a:lnTo>
                  <a:pt x="1505260" y="50800"/>
                </a:lnTo>
                <a:lnTo>
                  <a:pt x="1505524" y="58420"/>
                </a:lnTo>
                <a:lnTo>
                  <a:pt x="1506386" y="66040"/>
                </a:lnTo>
                <a:lnTo>
                  <a:pt x="1507012" y="72390"/>
                </a:lnTo>
                <a:lnTo>
                  <a:pt x="1507075" y="83820"/>
                </a:lnTo>
                <a:lnTo>
                  <a:pt x="1505491" y="97790"/>
                </a:lnTo>
                <a:lnTo>
                  <a:pt x="1501689" y="116794"/>
                </a:lnTo>
                <a:lnTo>
                  <a:pt x="1508564" y="115570"/>
                </a:lnTo>
                <a:lnTo>
                  <a:pt x="1542265" y="115570"/>
                </a:lnTo>
                <a:lnTo>
                  <a:pt x="1540427" y="109220"/>
                </a:lnTo>
                <a:lnTo>
                  <a:pt x="1535716" y="97790"/>
                </a:lnTo>
                <a:lnTo>
                  <a:pt x="1531135" y="88900"/>
                </a:lnTo>
                <a:lnTo>
                  <a:pt x="1526750" y="82550"/>
                </a:lnTo>
                <a:lnTo>
                  <a:pt x="1522627" y="77470"/>
                </a:lnTo>
                <a:lnTo>
                  <a:pt x="1518829" y="71120"/>
                </a:lnTo>
                <a:lnTo>
                  <a:pt x="1515423" y="62230"/>
                </a:lnTo>
                <a:lnTo>
                  <a:pt x="1513850" y="55880"/>
                </a:lnTo>
                <a:lnTo>
                  <a:pt x="1511353" y="40640"/>
                </a:lnTo>
                <a:lnTo>
                  <a:pt x="1512412" y="27940"/>
                </a:lnTo>
                <a:lnTo>
                  <a:pt x="1517002" y="17780"/>
                </a:lnTo>
                <a:lnTo>
                  <a:pt x="1525100" y="10160"/>
                </a:lnTo>
                <a:lnTo>
                  <a:pt x="1536678" y="5080"/>
                </a:lnTo>
                <a:lnTo>
                  <a:pt x="1549296" y="2745"/>
                </a:lnTo>
                <a:lnTo>
                  <a:pt x="1538436" y="0"/>
                </a:lnTo>
                <a:close/>
              </a:path>
              <a:path w="2583179" h="751840">
                <a:moveTo>
                  <a:pt x="1586384" y="115570"/>
                </a:moveTo>
                <a:lnTo>
                  <a:pt x="1580522" y="115570"/>
                </a:lnTo>
                <a:lnTo>
                  <a:pt x="1586126" y="116300"/>
                </a:lnTo>
                <a:lnTo>
                  <a:pt x="1586384" y="1155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101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533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1907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486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714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386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91520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234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1326" y="6018693"/>
            <a:ext cx="47180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700" b="1" dirty="0">
                <a:latin typeface="Courier"/>
                <a:cs typeface="Courier"/>
              </a:rPr>
              <a:t>263</a:t>
            </a:r>
            <a:endParaRPr sz="17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2101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5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1907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1714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1520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1326" y="6018693"/>
            <a:ext cx="471805" cy="266700"/>
          </a:xfrm>
          <a:custGeom>
            <a:avLst/>
            <a:gdLst/>
            <a:ahLst/>
            <a:cxnLst/>
            <a:rect l="l" t="t" r="r" b="b"/>
            <a:pathLst>
              <a:path w="471804" h="266700">
                <a:moveTo>
                  <a:pt x="0" y="266080"/>
                </a:moveTo>
                <a:lnTo>
                  <a:pt x="471462" y="266080"/>
                </a:lnTo>
                <a:lnTo>
                  <a:pt x="47146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04946" y="65682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6897" y="658095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5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88457" y="4413250"/>
          <a:ext cx="7975109" cy="129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0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5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689100" y="5918200"/>
          <a:ext cx="9481357" cy="419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23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(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50800">
                      <a:solidFill>
                        <a:srgbClr val="EE220C"/>
                      </a:solidFill>
                      <a:prstDash val="solid"/>
                    </a:lnL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Courier"/>
                          <a:cs typeface="Courier"/>
                        </a:rPr>
                        <a:t>-exp2)**2</a:t>
                      </a:r>
                      <a:endParaRPr sz="17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50800">
                      <a:solidFill>
                        <a:srgbClr val="EE220C"/>
                      </a:solidFill>
                      <a:prstDash val="solid"/>
                    </a:lnR>
                    <a:lnT w="50800">
                      <a:solidFill>
                        <a:srgbClr val="EE220C"/>
                      </a:solidFill>
                      <a:prstDash val="solid"/>
                    </a:lnT>
                    <a:lnB w="50800">
                      <a:solidFill>
                        <a:srgbClr val="EE22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0900" y="4419576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5689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5689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1928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1928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8166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8166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4405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4405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8500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9694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9450" y="44323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450" y="48514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2116" y="45148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distr[1]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50900" y="4419576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492" y="755522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4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82116" y="52039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order[0]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1223" y="7116167"/>
            <a:ext cx="382905" cy="266700"/>
          </a:xfrm>
          <a:custGeom>
            <a:avLst/>
            <a:gdLst/>
            <a:ahLst/>
            <a:cxnLst/>
            <a:rect l="l" t="t" r="r" b="b"/>
            <a:pathLst>
              <a:path w="382904" h="266700">
                <a:moveTo>
                  <a:pt x="0" y="266080"/>
                </a:moveTo>
                <a:lnTo>
                  <a:pt x="382558" y="266080"/>
                </a:lnTo>
                <a:lnTo>
                  <a:pt x="382558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98934" y="5203938"/>
            <a:ext cx="48323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430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0900" y="5776162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85689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5689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1928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1928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98166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98166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4405" y="57614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405" y="61996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8500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9694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450" y="57658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29450" y="61849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0900" y="5776162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0493" y="5782433"/>
            <a:ext cx="3403137" cy="208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60757" y="5202104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0757" y="4490157"/>
            <a:ext cx="82530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6431" y="6151076"/>
            <a:ext cx="11887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</a:tabLst>
            </a:pPr>
            <a:r>
              <a:rPr sz="2000" dirty="0">
                <a:latin typeface="Helvetica Neue"/>
                <a:cs typeface="Helvetica Neue"/>
              </a:rPr>
              <a:t>61	52.5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761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2121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6632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1143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565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3100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00165" y="6000750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60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4050" y="6019800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4050" y="6539309"/>
            <a:ext cx="4685665" cy="0"/>
          </a:xfrm>
          <a:custGeom>
            <a:avLst/>
            <a:gdLst/>
            <a:ahLst/>
            <a:cxnLst/>
            <a:rect l="l" t="t" r="r" b="b"/>
            <a:pathLst>
              <a:path w="4685665">
                <a:moveTo>
                  <a:pt x="0" y="0"/>
                </a:moveTo>
                <a:lnTo>
                  <a:pt x="46851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3434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3235" y="5823591"/>
            <a:ext cx="1442085" cy="0"/>
          </a:xfrm>
          <a:custGeom>
            <a:avLst/>
            <a:gdLst/>
            <a:ahLst/>
            <a:cxnLst/>
            <a:rect l="l" t="t" r="r" b="b"/>
            <a:pathLst>
              <a:path w="1442084">
                <a:moveTo>
                  <a:pt x="0" y="0"/>
                </a:moveTo>
                <a:lnTo>
                  <a:pt x="14415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1758" y="5823591"/>
            <a:ext cx="1592580" cy="0"/>
          </a:xfrm>
          <a:custGeom>
            <a:avLst/>
            <a:gdLst/>
            <a:ahLst/>
            <a:cxnLst/>
            <a:rect l="l" t="t" r="r" b="b"/>
            <a:pathLst>
              <a:path w="1592579">
                <a:moveTo>
                  <a:pt x="0" y="0"/>
                </a:moveTo>
                <a:lnTo>
                  <a:pt x="159214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0076" y="5679519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35453" y="5704336"/>
            <a:ext cx="185737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Length is 6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680720" algn="l"/>
                <a:tab pos="1561465" algn="l"/>
              </a:tabLst>
            </a:pPr>
            <a:r>
              <a:rPr sz="2000" dirty="0">
                <a:latin typeface="Helvetica Neue"/>
                <a:cs typeface="Helvetica Neue"/>
              </a:rPr>
              <a:t>71	32.5	68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8985" y="6151076"/>
            <a:ext cx="307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64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16171" y="5461595"/>
            <a:ext cx="1701800" cy="520065"/>
          </a:xfrm>
          <a:custGeom>
            <a:avLst/>
            <a:gdLst/>
            <a:ahLst/>
            <a:cxnLst/>
            <a:rect l="l" t="t" r="r" b="b"/>
            <a:pathLst>
              <a:path w="1701800" h="520064">
                <a:moveTo>
                  <a:pt x="1701393" y="0"/>
                </a:moveTo>
                <a:lnTo>
                  <a:pt x="1363653" y="158352"/>
                </a:lnTo>
                <a:lnTo>
                  <a:pt x="63491" y="158352"/>
                </a:lnTo>
                <a:lnTo>
                  <a:pt x="49072" y="159996"/>
                </a:lnTo>
                <a:lnTo>
                  <a:pt x="14294" y="181700"/>
                </a:lnTo>
                <a:lnTo>
                  <a:pt x="0" y="220797"/>
                </a:lnTo>
                <a:lnTo>
                  <a:pt x="111" y="457064"/>
                </a:lnTo>
                <a:lnTo>
                  <a:pt x="13679" y="495395"/>
                </a:lnTo>
                <a:lnTo>
                  <a:pt x="48087" y="517627"/>
                </a:lnTo>
                <a:lnTo>
                  <a:pt x="62435" y="519500"/>
                </a:lnTo>
                <a:lnTo>
                  <a:pt x="1399844" y="519500"/>
                </a:lnTo>
                <a:lnTo>
                  <a:pt x="1439155" y="505820"/>
                </a:lnTo>
                <a:lnTo>
                  <a:pt x="1461387" y="471412"/>
                </a:lnTo>
                <a:lnTo>
                  <a:pt x="1463268" y="260350"/>
                </a:lnTo>
                <a:lnTo>
                  <a:pt x="17013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49176" y="5292009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5064" y="6025532"/>
            <a:ext cx="990600" cy="747395"/>
          </a:xfrm>
          <a:custGeom>
            <a:avLst/>
            <a:gdLst/>
            <a:ahLst/>
            <a:cxnLst/>
            <a:rect l="l" t="t" r="r" b="b"/>
            <a:pathLst>
              <a:path w="990600" h="747395">
                <a:moveTo>
                  <a:pt x="266302" y="0"/>
                </a:moveTo>
                <a:lnTo>
                  <a:pt x="226915" y="13687"/>
                </a:lnTo>
                <a:lnTo>
                  <a:pt x="204683" y="48096"/>
                </a:lnTo>
                <a:lnTo>
                  <a:pt x="202802" y="406796"/>
                </a:lnTo>
                <a:lnTo>
                  <a:pt x="0" y="746918"/>
                </a:lnTo>
                <a:lnTo>
                  <a:pt x="302418" y="504825"/>
                </a:lnTo>
                <a:lnTo>
                  <a:pt x="927100" y="504825"/>
                </a:lnTo>
                <a:lnTo>
                  <a:pt x="941518" y="503180"/>
                </a:lnTo>
                <a:lnTo>
                  <a:pt x="976296" y="481476"/>
                </a:lnTo>
                <a:lnTo>
                  <a:pt x="990591" y="442380"/>
                </a:lnTo>
                <a:lnTo>
                  <a:pt x="990479" y="62444"/>
                </a:lnTo>
                <a:lnTo>
                  <a:pt x="976911" y="24112"/>
                </a:lnTo>
                <a:lnTo>
                  <a:pt x="942503" y="1881"/>
                </a:lnTo>
                <a:lnTo>
                  <a:pt x="928155" y="8"/>
                </a:lnTo>
                <a:lnTo>
                  <a:pt x="2663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7516" y="6867398"/>
            <a:ext cx="14554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0900" y="4419576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  <a:tabLst>
                <a:tab pos="951230" algn="l"/>
                <a:tab pos="1707514" algn="l"/>
                <a:tab pos="2463800" algn="l"/>
                <a:tab pos="322008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5689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5689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1928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1928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8166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8166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4405" y="441641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4405" y="48545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8500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9694" y="4413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9450" y="44323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450" y="48514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2116" y="45148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distr[2]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50900" y="4419576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492" y="7783821"/>
            <a:ext cx="1029335" cy="266700"/>
          </a:xfrm>
          <a:custGeom>
            <a:avLst/>
            <a:gdLst/>
            <a:ahLst/>
            <a:cxnLst/>
            <a:rect l="l" t="t" r="r" b="b"/>
            <a:pathLst>
              <a:path w="1029334" h="266700">
                <a:moveTo>
                  <a:pt x="0" y="266080"/>
                </a:moveTo>
                <a:lnTo>
                  <a:pt x="1029272" y="266080"/>
                </a:lnTo>
                <a:lnTo>
                  <a:pt x="1029272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82116" y="5203938"/>
            <a:ext cx="12452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order[1]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323" y="7116167"/>
            <a:ext cx="382905" cy="266700"/>
          </a:xfrm>
          <a:custGeom>
            <a:avLst/>
            <a:gdLst/>
            <a:ahLst/>
            <a:cxnLst/>
            <a:rect l="l" t="t" r="r" b="b"/>
            <a:pathLst>
              <a:path w="382904" h="266700">
                <a:moveTo>
                  <a:pt x="0" y="266080"/>
                </a:moveTo>
                <a:lnTo>
                  <a:pt x="382558" y="266080"/>
                </a:lnTo>
                <a:lnTo>
                  <a:pt x="382558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98934" y="5203938"/>
            <a:ext cx="48323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380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46649" y="5771174"/>
            <a:ext cx="376047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>
              <a:lnSpc>
                <a:spcPct val="100000"/>
              </a:lnSpc>
              <a:tabLst>
                <a:tab pos="955675" algn="l"/>
                <a:tab pos="1711960" algn="l"/>
                <a:tab pos="2468245" algn="l"/>
                <a:tab pos="3224530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85689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5689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1928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1928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98166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98166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54405" y="575896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4405" y="619713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8500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9694" y="5746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450" y="5765800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29450" y="6184923"/>
            <a:ext cx="3819525" cy="0"/>
          </a:xfrm>
          <a:custGeom>
            <a:avLst/>
            <a:gdLst/>
            <a:ahLst/>
            <a:cxnLst/>
            <a:rect l="l" t="t" r="r" b="b"/>
            <a:pathLst>
              <a:path w="3819525">
                <a:moveTo>
                  <a:pt x="0" y="0"/>
                </a:moveTo>
                <a:lnTo>
                  <a:pt x="381929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46649" y="5771174"/>
            <a:ext cx="3760470" cy="419734"/>
          </a:xfrm>
          <a:custGeom>
            <a:avLst/>
            <a:gdLst/>
            <a:ahLst/>
            <a:cxnLst/>
            <a:rect l="l" t="t" r="r" b="b"/>
            <a:pathLst>
              <a:path w="3760470" h="419735">
                <a:moveTo>
                  <a:pt x="0" y="419123"/>
                </a:moveTo>
                <a:lnTo>
                  <a:pt x="3759993" y="419123"/>
                </a:lnTo>
                <a:lnTo>
                  <a:pt x="3759993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50493" y="7722789"/>
            <a:ext cx="3403600" cy="372110"/>
          </a:xfrm>
          <a:custGeom>
            <a:avLst/>
            <a:gdLst/>
            <a:ahLst/>
            <a:cxnLst/>
            <a:rect l="l" t="t" r="r" b="b"/>
            <a:pathLst>
              <a:path w="3403600" h="372109">
                <a:moveTo>
                  <a:pt x="29807" y="364769"/>
                </a:moveTo>
                <a:lnTo>
                  <a:pt x="36945" y="372110"/>
                </a:lnTo>
                <a:lnTo>
                  <a:pt x="57809" y="372110"/>
                </a:lnTo>
                <a:lnTo>
                  <a:pt x="67170" y="370840"/>
                </a:lnTo>
                <a:lnTo>
                  <a:pt x="74488" y="369570"/>
                </a:lnTo>
                <a:lnTo>
                  <a:pt x="81221" y="365760"/>
                </a:lnTo>
                <a:lnTo>
                  <a:pt x="32233" y="365760"/>
                </a:lnTo>
                <a:lnTo>
                  <a:pt x="29807" y="364769"/>
                </a:lnTo>
                <a:close/>
              </a:path>
              <a:path w="3403600" h="372109">
                <a:moveTo>
                  <a:pt x="3331846" y="302010"/>
                </a:moveTo>
                <a:lnTo>
                  <a:pt x="3330436" y="302260"/>
                </a:lnTo>
                <a:lnTo>
                  <a:pt x="3323673" y="304800"/>
                </a:lnTo>
                <a:lnTo>
                  <a:pt x="3315920" y="307340"/>
                </a:lnTo>
                <a:lnTo>
                  <a:pt x="3305776" y="309880"/>
                </a:lnTo>
                <a:lnTo>
                  <a:pt x="3291838" y="311150"/>
                </a:lnTo>
                <a:lnTo>
                  <a:pt x="3272706" y="312420"/>
                </a:lnTo>
                <a:lnTo>
                  <a:pt x="3272107" y="312697"/>
                </a:lnTo>
                <a:lnTo>
                  <a:pt x="3282831" y="316230"/>
                </a:lnTo>
                <a:lnTo>
                  <a:pt x="3289330" y="325120"/>
                </a:lnTo>
                <a:lnTo>
                  <a:pt x="3290770" y="337820"/>
                </a:lnTo>
                <a:lnTo>
                  <a:pt x="3287158" y="349250"/>
                </a:lnTo>
                <a:lnTo>
                  <a:pt x="3279253" y="356207"/>
                </a:lnTo>
                <a:lnTo>
                  <a:pt x="3292782" y="359410"/>
                </a:lnTo>
                <a:lnTo>
                  <a:pt x="3335189" y="368300"/>
                </a:lnTo>
                <a:lnTo>
                  <a:pt x="3341689" y="370840"/>
                </a:lnTo>
                <a:lnTo>
                  <a:pt x="3349209" y="372110"/>
                </a:lnTo>
                <a:lnTo>
                  <a:pt x="3359079" y="372110"/>
                </a:lnTo>
                <a:lnTo>
                  <a:pt x="3363743" y="371224"/>
                </a:lnTo>
                <a:lnTo>
                  <a:pt x="3352111" y="367030"/>
                </a:lnTo>
                <a:lnTo>
                  <a:pt x="3342868" y="358140"/>
                </a:lnTo>
                <a:lnTo>
                  <a:pt x="3337999" y="345440"/>
                </a:lnTo>
                <a:lnTo>
                  <a:pt x="3338462" y="335280"/>
                </a:lnTo>
                <a:lnTo>
                  <a:pt x="3330419" y="335280"/>
                </a:lnTo>
                <a:lnTo>
                  <a:pt x="3329446" y="331470"/>
                </a:lnTo>
                <a:lnTo>
                  <a:pt x="3329087" y="327660"/>
                </a:lnTo>
                <a:lnTo>
                  <a:pt x="3329191" y="317500"/>
                </a:lnTo>
                <a:lnTo>
                  <a:pt x="3329975" y="308610"/>
                </a:lnTo>
                <a:lnTo>
                  <a:pt x="3331846" y="302010"/>
                </a:lnTo>
                <a:close/>
              </a:path>
              <a:path w="3403600" h="372109">
                <a:moveTo>
                  <a:pt x="3367810" y="370452"/>
                </a:moveTo>
                <a:lnTo>
                  <a:pt x="3363743" y="371224"/>
                </a:lnTo>
                <a:lnTo>
                  <a:pt x="3366199" y="372110"/>
                </a:lnTo>
                <a:lnTo>
                  <a:pt x="3367810" y="370452"/>
                </a:lnTo>
                <a:close/>
              </a:path>
              <a:path w="3403600" h="372109">
                <a:moveTo>
                  <a:pt x="3371421" y="300990"/>
                </a:moveTo>
                <a:lnTo>
                  <a:pt x="3361572" y="300990"/>
                </a:lnTo>
                <a:lnTo>
                  <a:pt x="3339727" y="325034"/>
                </a:lnTo>
                <a:lnTo>
                  <a:pt x="3338809" y="327660"/>
                </a:lnTo>
                <a:lnTo>
                  <a:pt x="3337999" y="345440"/>
                </a:lnTo>
                <a:lnTo>
                  <a:pt x="3342868" y="358140"/>
                </a:lnTo>
                <a:lnTo>
                  <a:pt x="3352111" y="367030"/>
                </a:lnTo>
                <a:lnTo>
                  <a:pt x="3363743" y="371224"/>
                </a:lnTo>
                <a:lnTo>
                  <a:pt x="3367810" y="370452"/>
                </a:lnTo>
                <a:lnTo>
                  <a:pt x="3395804" y="341664"/>
                </a:lnTo>
                <a:lnTo>
                  <a:pt x="3396278" y="340360"/>
                </a:lnTo>
                <a:lnTo>
                  <a:pt x="3396780" y="326390"/>
                </a:lnTo>
                <a:lnTo>
                  <a:pt x="3390881" y="311150"/>
                </a:lnTo>
                <a:lnTo>
                  <a:pt x="3380201" y="303530"/>
                </a:lnTo>
                <a:lnTo>
                  <a:pt x="3371421" y="300990"/>
                </a:lnTo>
                <a:close/>
              </a:path>
              <a:path w="3403600" h="372109">
                <a:moveTo>
                  <a:pt x="3395804" y="341664"/>
                </a:moveTo>
                <a:lnTo>
                  <a:pt x="3367810" y="370452"/>
                </a:lnTo>
                <a:lnTo>
                  <a:pt x="3372461" y="369570"/>
                </a:lnTo>
                <a:lnTo>
                  <a:pt x="3383520" y="363220"/>
                </a:lnTo>
                <a:lnTo>
                  <a:pt x="3391659" y="353060"/>
                </a:lnTo>
                <a:lnTo>
                  <a:pt x="3395804" y="341664"/>
                </a:lnTo>
                <a:close/>
              </a:path>
              <a:path w="3403600" h="372109">
                <a:moveTo>
                  <a:pt x="26977" y="307340"/>
                </a:moveTo>
                <a:lnTo>
                  <a:pt x="14567" y="312420"/>
                </a:lnTo>
                <a:lnTo>
                  <a:pt x="5976" y="321310"/>
                </a:lnTo>
                <a:lnTo>
                  <a:pt x="1414" y="334465"/>
                </a:lnTo>
                <a:lnTo>
                  <a:pt x="1777" y="335943"/>
                </a:lnTo>
                <a:lnTo>
                  <a:pt x="29807" y="364769"/>
                </a:lnTo>
                <a:lnTo>
                  <a:pt x="32233" y="365760"/>
                </a:lnTo>
                <a:lnTo>
                  <a:pt x="46739" y="365760"/>
                </a:lnTo>
                <a:lnTo>
                  <a:pt x="61147" y="360680"/>
                </a:lnTo>
                <a:lnTo>
                  <a:pt x="69280" y="349250"/>
                </a:lnTo>
                <a:lnTo>
                  <a:pt x="72881" y="336550"/>
                </a:lnTo>
                <a:lnTo>
                  <a:pt x="73177" y="331470"/>
                </a:lnTo>
                <a:lnTo>
                  <a:pt x="71556" y="331470"/>
                </a:lnTo>
                <a:lnTo>
                  <a:pt x="47459" y="309365"/>
                </a:lnTo>
                <a:lnTo>
                  <a:pt x="44903" y="308610"/>
                </a:lnTo>
                <a:lnTo>
                  <a:pt x="26977" y="307340"/>
                </a:lnTo>
                <a:close/>
              </a:path>
              <a:path w="3403600" h="372109">
                <a:moveTo>
                  <a:pt x="70567" y="301503"/>
                </a:moveTo>
                <a:lnTo>
                  <a:pt x="72159" y="307340"/>
                </a:lnTo>
                <a:lnTo>
                  <a:pt x="73448" y="316230"/>
                </a:lnTo>
                <a:lnTo>
                  <a:pt x="73695" y="322580"/>
                </a:lnTo>
                <a:lnTo>
                  <a:pt x="72881" y="336550"/>
                </a:lnTo>
                <a:lnTo>
                  <a:pt x="69280" y="349250"/>
                </a:lnTo>
                <a:lnTo>
                  <a:pt x="61147" y="360680"/>
                </a:lnTo>
                <a:lnTo>
                  <a:pt x="46739" y="365760"/>
                </a:lnTo>
                <a:lnTo>
                  <a:pt x="81221" y="365760"/>
                </a:lnTo>
                <a:lnTo>
                  <a:pt x="88827" y="363220"/>
                </a:lnTo>
                <a:lnTo>
                  <a:pt x="98762" y="360680"/>
                </a:lnTo>
                <a:lnTo>
                  <a:pt x="112486" y="358140"/>
                </a:lnTo>
                <a:lnTo>
                  <a:pt x="128551" y="358140"/>
                </a:lnTo>
                <a:lnTo>
                  <a:pt x="121433" y="355600"/>
                </a:lnTo>
                <a:lnTo>
                  <a:pt x="114682" y="346710"/>
                </a:lnTo>
                <a:lnTo>
                  <a:pt x="112263" y="334010"/>
                </a:lnTo>
                <a:lnTo>
                  <a:pt x="114577" y="322580"/>
                </a:lnTo>
                <a:lnTo>
                  <a:pt x="122026" y="314960"/>
                </a:lnTo>
                <a:lnTo>
                  <a:pt x="129678" y="314278"/>
                </a:lnTo>
                <a:lnTo>
                  <a:pt x="123982" y="312420"/>
                </a:lnTo>
                <a:lnTo>
                  <a:pt x="105019" y="311150"/>
                </a:lnTo>
                <a:lnTo>
                  <a:pt x="91616" y="308610"/>
                </a:lnTo>
                <a:lnTo>
                  <a:pt x="81717" y="304800"/>
                </a:lnTo>
                <a:lnTo>
                  <a:pt x="73264" y="302260"/>
                </a:lnTo>
                <a:lnTo>
                  <a:pt x="70567" y="301503"/>
                </a:lnTo>
                <a:close/>
              </a:path>
              <a:path w="3403600" h="372109">
                <a:moveTo>
                  <a:pt x="1777" y="335943"/>
                </a:moveTo>
                <a:lnTo>
                  <a:pt x="3193" y="341664"/>
                </a:lnTo>
                <a:lnTo>
                  <a:pt x="9925" y="353060"/>
                </a:lnTo>
                <a:lnTo>
                  <a:pt x="19787" y="360680"/>
                </a:lnTo>
                <a:lnTo>
                  <a:pt x="29807" y="364769"/>
                </a:lnTo>
                <a:lnTo>
                  <a:pt x="1777" y="335943"/>
                </a:lnTo>
                <a:close/>
              </a:path>
              <a:path w="3403600" h="372109">
                <a:moveTo>
                  <a:pt x="129678" y="314278"/>
                </a:moveTo>
                <a:lnTo>
                  <a:pt x="122026" y="314960"/>
                </a:lnTo>
                <a:lnTo>
                  <a:pt x="114577" y="322580"/>
                </a:lnTo>
                <a:lnTo>
                  <a:pt x="112263" y="334010"/>
                </a:lnTo>
                <a:lnTo>
                  <a:pt x="114682" y="346710"/>
                </a:lnTo>
                <a:lnTo>
                  <a:pt x="121433" y="355600"/>
                </a:lnTo>
                <a:lnTo>
                  <a:pt x="132111" y="359410"/>
                </a:lnTo>
                <a:lnTo>
                  <a:pt x="142257" y="359410"/>
                </a:lnTo>
                <a:lnTo>
                  <a:pt x="155098" y="358140"/>
                </a:lnTo>
                <a:lnTo>
                  <a:pt x="131456" y="358140"/>
                </a:lnTo>
                <a:lnTo>
                  <a:pt x="139054" y="350520"/>
                </a:lnTo>
                <a:lnTo>
                  <a:pt x="142649" y="337820"/>
                </a:lnTo>
                <a:lnTo>
                  <a:pt x="141699" y="326390"/>
                </a:lnTo>
                <a:lnTo>
                  <a:pt x="135658" y="316230"/>
                </a:lnTo>
                <a:lnTo>
                  <a:pt x="129678" y="314278"/>
                </a:lnTo>
                <a:close/>
              </a:path>
              <a:path w="3403600" h="372109">
                <a:moveTo>
                  <a:pt x="646530" y="350520"/>
                </a:moveTo>
                <a:lnTo>
                  <a:pt x="305480" y="350520"/>
                </a:lnTo>
                <a:lnTo>
                  <a:pt x="319080" y="351790"/>
                </a:lnTo>
                <a:lnTo>
                  <a:pt x="330889" y="353060"/>
                </a:lnTo>
                <a:lnTo>
                  <a:pt x="384049" y="353060"/>
                </a:lnTo>
                <a:lnTo>
                  <a:pt x="392582" y="354330"/>
                </a:lnTo>
                <a:lnTo>
                  <a:pt x="416600" y="354330"/>
                </a:lnTo>
                <a:lnTo>
                  <a:pt x="441703" y="356515"/>
                </a:lnTo>
                <a:lnTo>
                  <a:pt x="460917" y="358140"/>
                </a:lnTo>
                <a:lnTo>
                  <a:pt x="472350" y="359410"/>
                </a:lnTo>
                <a:lnTo>
                  <a:pt x="483588" y="358234"/>
                </a:lnTo>
                <a:lnTo>
                  <a:pt x="497242" y="356870"/>
                </a:lnTo>
                <a:lnTo>
                  <a:pt x="510480" y="356870"/>
                </a:lnTo>
                <a:lnTo>
                  <a:pt x="524097" y="355600"/>
                </a:lnTo>
                <a:lnTo>
                  <a:pt x="651417" y="355600"/>
                </a:lnTo>
                <a:lnTo>
                  <a:pt x="646530" y="350520"/>
                </a:lnTo>
                <a:close/>
              </a:path>
              <a:path w="3403600" h="372109">
                <a:moveTo>
                  <a:pt x="897478" y="355600"/>
                </a:moveTo>
                <a:lnTo>
                  <a:pt x="689453" y="355600"/>
                </a:lnTo>
                <a:lnTo>
                  <a:pt x="703239" y="356870"/>
                </a:lnTo>
                <a:lnTo>
                  <a:pt x="785515" y="356870"/>
                </a:lnTo>
                <a:lnTo>
                  <a:pt x="803548" y="359410"/>
                </a:lnTo>
                <a:lnTo>
                  <a:pt x="811298" y="359410"/>
                </a:lnTo>
                <a:lnTo>
                  <a:pt x="820663" y="358140"/>
                </a:lnTo>
                <a:lnTo>
                  <a:pt x="871354" y="358140"/>
                </a:lnTo>
                <a:lnTo>
                  <a:pt x="886378" y="356870"/>
                </a:lnTo>
                <a:lnTo>
                  <a:pt x="897478" y="355600"/>
                </a:lnTo>
                <a:close/>
              </a:path>
              <a:path w="3403600" h="372109">
                <a:moveTo>
                  <a:pt x="1167749" y="353060"/>
                </a:moveTo>
                <a:lnTo>
                  <a:pt x="1092439" y="353060"/>
                </a:lnTo>
                <a:lnTo>
                  <a:pt x="1102226" y="354330"/>
                </a:lnTo>
                <a:lnTo>
                  <a:pt x="1129237" y="356870"/>
                </a:lnTo>
                <a:lnTo>
                  <a:pt x="1144388" y="358140"/>
                </a:lnTo>
                <a:lnTo>
                  <a:pt x="1159256" y="358140"/>
                </a:lnTo>
                <a:lnTo>
                  <a:pt x="1172803" y="359410"/>
                </a:lnTo>
                <a:lnTo>
                  <a:pt x="1177063" y="358234"/>
                </a:lnTo>
                <a:lnTo>
                  <a:pt x="1169677" y="355600"/>
                </a:lnTo>
                <a:lnTo>
                  <a:pt x="1167749" y="353060"/>
                </a:lnTo>
                <a:close/>
              </a:path>
              <a:path w="3403600" h="372109">
                <a:moveTo>
                  <a:pt x="1214561" y="313690"/>
                </a:moveTo>
                <a:lnTo>
                  <a:pt x="1184535" y="313690"/>
                </a:lnTo>
                <a:lnTo>
                  <a:pt x="1179887" y="314103"/>
                </a:lnTo>
                <a:lnTo>
                  <a:pt x="1186341" y="316230"/>
                </a:lnTo>
                <a:lnTo>
                  <a:pt x="1192840" y="325120"/>
                </a:lnTo>
                <a:lnTo>
                  <a:pt x="1194279" y="337820"/>
                </a:lnTo>
                <a:lnTo>
                  <a:pt x="1190667" y="349250"/>
                </a:lnTo>
                <a:lnTo>
                  <a:pt x="1182010" y="356870"/>
                </a:lnTo>
                <a:lnTo>
                  <a:pt x="1177063" y="358234"/>
                </a:lnTo>
                <a:lnTo>
                  <a:pt x="1180356" y="359410"/>
                </a:lnTo>
                <a:lnTo>
                  <a:pt x="1190502" y="359410"/>
                </a:lnTo>
                <a:lnTo>
                  <a:pt x="1203343" y="358140"/>
                </a:lnTo>
                <a:lnTo>
                  <a:pt x="1216240" y="358140"/>
                </a:lnTo>
                <a:lnTo>
                  <a:pt x="1241683" y="356870"/>
                </a:lnTo>
                <a:lnTo>
                  <a:pt x="1295818" y="356870"/>
                </a:lnTo>
                <a:lnTo>
                  <a:pt x="1301514" y="355600"/>
                </a:lnTo>
                <a:lnTo>
                  <a:pt x="1312205" y="353060"/>
                </a:lnTo>
                <a:lnTo>
                  <a:pt x="1339327" y="350520"/>
                </a:lnTo>
                <a:lnTo>
                  <a:pt x="1694775" y="350520"/>
                </a:lnTo>
                <a:lnTo>
                  <a:pt x="1691110" y="346710"/>
                </a:lnTo>
                <a:lnTo>
                  <a:pt x="1687773" y="335280"/>
                </a:lnTo>
                <a:lnTo>
                  <a:pt x="1689218" y="325120"/>
                </a:lnTo>
                <a:lnTo>
                  <a:pt x="1694186" y="317500"/>
                </a:lnTo>
                <a:lnTo>
                  <a:pt x="1583328" y="317500"/>
                </a:lnTo>
                <a:lnTo>
                  <a:pt x="1572471" y="316230"/>
                </a:lnTo>
                <a:lnTo>
                  <a:pt x="1266263" y="316230"/>
                </a:lnTo>
                <a:lnTo>
                  <a:pt x="1255662" y="314960"/>
                </a:lnTo>
                <a:lnTo>
                  <a:pt x="1229299" y="314960"/>
                </a:lnTo>
                <a:lnTo>
                  <a:pt x="1214561" y="313690"/>
                </a:lnTo>
                <a:close/>
              </a:path>
              <a:path w="3403600" h="372109">
                <a:moveTo>
                  <a:pt x="1694775" y="350520"/>
                </a:moveTo>
                <a:lnTo>
                  <a:pt x="1353725" y="350520"/>
                </a:lnTo>
                <a:lnTo>
                  <a:pt x="1367326" y="351790"/>
                </a:lnTo>
                <a:lnTo>
                  <a:pt x="1379134" y="353060"/>
                </a:lnTo>
                <a:lnTo>
                  <a:pt x="1432295" y="353060"/>
                </a:lnTo>
                <a:lnTo>
                  <a:pt x="1440827" y="354330"/>
                </a:lnTo>
                <a:lnTo>
                  <a:pt x="1464845" y="354330"/>
                </a:lnTo>
                <a:lnTo>
                  <a:pt x="1489949" y="356515"/>
                </a:lnTo>
                <a:lnTo>
                  <a:pt x="1509162" y="358140"/>
                </a:lnTo>
                <a:lnTo>
                  <a:pt x="1520595" y="359410"/>
                </a:lnTo>
                <a:lnTo>
                  <a:pt x="1531833" y="358234"/>
                </a:lnTo>
                <a:lnTo>
                  <a:pt x="1545488" y="356870"/>
                </a:lnTo>
                <a:lnTo>
                  <a:pt x="1558726" y="356870"/>
                </a:lnTo>
                <a:lnTo>
                  <a:pt x="1572342" y="355600"/>
                </a:lnTo>
                <a:lnTo>
                  <a:pt x="1699662" y="355600"/>
                </a:lnTo>
                <a:lnTo>
                  <a:pt x="1694775" y="350520"/>
                </a:lnTo>
                <a:close/>
              </a:path>
              <a:path w="3403600" h="372109">
                <a:moveTo>
                  <a:pt x="1945723" y="355600"/>
                </a:moveTo>
                <a:lnTo>
                  <a:pt x="1737698" y="355600"/>
                </a:lnTo>
                <a:lnTo>
                  <a:pt x="1751484" y="356870"/>
                </a:lnTo>
                <a:lnTo>
                  <a:pt x="1833760" y="356870"/>
                </a:lnTo>
                <a:lnTo>
                  <a:pt x="1851793" y="359410"/>
                </a:lnTo>
                <a:lnTo>
                  <a:pt x="1859542" y="359410"/>
                </a:lnTo>
                <a:lnTo>
                  <a:pt x="1868908" y="358140"/>
                </a:lnTo>
                <a:lnTo>
                  <a:pt x="1919599" y="358140"/>
                </a:lnTo>
                <a:lnTo>
                  <a:pt x="1934622" y="356870"/>
                </a:lnTo>
                <a:lnTo>
                  <a:pt x="1945723" y="355600"/>
                </a:lnTo>
                <a:close/>
              </a:path>
              <a:path w="3403600" h="372109">
                <a:moveTo>
                  <a:pt x="2215994" y="353060"/>
                </a:moveTo>
                <a:lnTo>
                  <a:pt x="2140684" y="353060"/>
                </a:lnTo>
                <a:lnTo>
                  <a:pt x="2150471" y="354330"/>
                </a:lnTo>
                <a:lnTo>
                  <a:pt x="2177482" y="356870"/>
                </a:lnTo>
                <a:lnTo>
                  <a:pt x="2192633" y="358140"/>
                </a:lnTo>
                <a:lnTo>
                  <a:pt x="2207501" y="358140"/>
                </a:lnTo>
                <a:lnTo>
                  <a:pt x="2221049" y="359410"/>
                </a:lnTo>
                <a:lnTo>
                  <a:pt x="2225308" y="358234"/>
                </a:lnTo>
                <a:lnTo>
                  <a:pt x="2217923" y="355600"/>
                </a:lnTo>
                <a:lnTo>
                  <a:pt x="2215994" y="353060"/>
                </a:lnTo>
                <a:close/>
              </a:path>
              <a:path w="3403600" h="372109">
                <a:moveTo>
                  <a:pt x="2262805" y="313690"/>
                </a:moveTo>
                <a:lnTo>
                  <a:pt x="2232779" y="313690"/>
                </a:lnTo>
                <a:lnTo>
                  <a:pt x="2228132" y="314103"/>
                </a:lnTo>
                <a:lnTo>
                  <a:pt x="2234586" y="316230"/>
                </a:lnTo>
                <a:lnTo>
                  <a:pt x="2241085" y="325120"/>
                </a:lnTo>
                <a:lnTo>
                  <a:pt x="2242525" y="337820"/>
                </a:lnTo>
                <a:lnTo>
                  <a:pt x="2238912" y="349250"/>
                </a:lnTo>
                <a:lnTo>
                  <a:pt x="2230255" y="356870"/>
                </a:lnTo>
                <a:lnTo>
                  <a:pt x="2225308" y="358234"/>
                </a:lnTo>
                <a:lnTo>
                  <a:pt x="2228601" y="359410"/>
                </a:lnTo>
                <a:lnTo>
                  <a:pt x="2238747" y="359410"/>
                </a:lnTo>
                <a:lnTo>
                  <a:pt x="2251589" y="358140"/>
                </a:lnTo>
                <a:lnTo>
                  <a:pt x="2264486" y="358140"/>
                </a:lnTo>
                <a:lnTo>
                  <a:pt x="2289928" y="356870"/>
                </a:lnTo>
                <a:lnTo>
                  <a:pt x="2344063" y="356870"/>
                </a:lnTo>
                <a:lnTo>
                  <a:pt x="2349759" y="355600"/>
                </a:lnTo>
                <a:lnTo>
                  <a:pt x="2360450" y="353060"/>
                </a:lnTo>
                <a:lnTo>
                  <a:pt x="2387572" y="350520"/>
                </a:lnTo>
                <a:lnTo>
                  <a:pt x="2743020" y="350520"/>
                </a:lnTo>
                <a:lnTo>
                  <a:pt x="2739355" y="346710"/>
                </a:lnTo>
                <a:lnTo>
                  <a:pt x="2736018" y="335280"/>
                </a:lnTo>
                <a:lnTo>
                  <a:pt x="2737463" y="325120"/>
                </a:lnTo>
                <a:lnTo>
                  <a:pt x="2742431" y="317500"/>
                </a:lnTo>
                <a:lnTo>
                  <a:pt x="2631572" y="317500"/>
                </a:lnTo>
                <a:lnTo>
                  <a:pt x="2620715" y="316230"/>
                </a:lnTo>
                <a:lnTo>
                  <a:pt x="2314507" y="316230"/>
                </a:lnTo>
                <a:lnTo>
                  <a:pt x="2303907" y="314960"/>
                </a:lnTo>
                <a:lnTo>
                  <a:pt x="2277543" y="314960"/>
                </a:lnTo>
                <a:lnTo>
                  <a:pt x="2262805" y="313690"/>
                </a:lnTo>
                <a:close/>
              </a:path>
              <a:path w="3403600" h="372109">
                <a:moveTo>
                  <a:pt x="2743020" y="350520"/>
                </a:moveTo>
                <a:lnTo>
                  <a:pt x="2401970" y="350520"/>
                </a:lnTo>
                <a:lnTo>
                  <a:pt x="2415571" y="351790"/>
                </a:lnTo>
                <a:lnTo>
                  <a:pt x="2427379" y="353060"/>
                </a:lnTo>
                <a:lnTo>
                  <a:pt x="2480539" y="353060"/>
                </a:lnTo>
                <a:lnTo>
                  <a:pt x="2489073" y="354330"/>
                </a:lnTo>
                <a:lnTo>
                  <a:pt x="2513091" y="354330"/>
                </a:lnTo>
                <a:lnTo>
                  <a:pt x="2538194" y="356515"/>
                </a:lnTo>
                <a:lnTo>
                  <a:pt x="2557407" y="358140"/>
                </a:lnTo>
                <a:lnTo>
                  <a:pt x="2568841" y="359410"/>
                </a:lnTo>
                <a:lnTo>
                  <a:pt x="2580079" y="358234"/>
                </a:lnTo>
                <a:lnTo>
                  <a:pt x="2593734" y="356870"/>
                </a:lnTo>
                <a:lnTo>
                  <a:pt x="2606971" y="356870"/>
                </a:lnTo>
                <a:lnTo>
                  <a:pt x="2620588" y="355600"/>
                </a:lnTo>
                <a:lnTo>
                  <a:pt x="2747907" y="355600"/>
                </a:lnTo>
                <a:lnTo>
                  <a:pt x="2743020" y="350520"/>
                </a:lnTo>
                <a:close/>
              </a:path>
              <a:path w="3403600" h="372109">
                <a:moveTo>
                  <a:pt x="2993968" y="355600"/>
                </a:moveTo>
                <a:lnTo>
                  <a:pt x="2785943" y="355600"/>
                </a:lnTo>
                <a:lnTo>
                  <a:pt x="2799729" y="356870"/>
                </a:lnTo>
                <a:lnTo>
                  <a:pt x="2882005" y="356870"/>
                </a:lnTo>
                <a:lnTo>
                  <a:pt x="2900038" y="359410"/>
                </a:lnTo>
                <a:lnTo>
                  <a:pt x="2907787" y="359410"/>
                </a:lnTo>
                <a:lnTo>
                  <a:pt x="2917152" y="358140"/>
                </a:lnTo>
                <a:lnTo>
                  <a:pt x="2967843" y="358140"/>
                </a:lnTo>
                <a:lnTo>
                  <a:pt x="2982867" y="356870"/>
                </a:lnTo>
                <a:lnTo>
                  <a:pt x="2993968" y="355600"/>
                </a:lnTo>
                <a:close/>
              </a:path>
              <a:path w="3403600" h="372109">
                <a:moveTo>
                  <a:pt x="3273177" y="353060"/>
                </a:moveTo>
                <a:lnTo>
                  <a:pt x="3188929" y="353060"/>
                </a:lnTo>
                <a:lnTo>
                  <a:pt x="3198716" y="354330"/>
                </a:lnTo>
                <a:lnTo>
                  <a:pt x="3225726" y="356870"/>
                </a:lnTo>
                <a:lnTo>
                  <a:pt x="3240878" y="358140"/>
                </a:lnTo>
                <a:lnTo>
                  <a:pt x="3255746" y="358140"/>
                </a:lnTo>
                <a:lnTo>
                  <a:pt x="3269294" y="359410"/>
                </a:lnTo>
                <a:lnTo>
                  <a:pt x="3278501" y="356870"/>
                </a:lnTo>
                <a:lnTo>
                  <a:pt x="3279253" y="356207"/>
                </a:lnTo>
                <a:lnTo>
                  <a:pt x="3276686" y="355600"/>
                </a:lnTo>
                <a:lnTo>
                  <a:pt x="3273177" y="353060"/>
                </a:lnTo>
                <a:close/>
              </a:path>
              <a:path w="3403600" h="372109">
                <a:moveTo>
                  <a:pt x="2228132" y="314103"/>
                </a:moveTo>
                <a:lnTo>
                  <a:pt x="2218515" y="314960"/>
                </a:lnTo>
                <a:lnTo>
                  <a:pt x="2211066" y="322580"/>
                </a:lnTo>
                <a:lnTo>
                  <a:pt x="2208753" y="334010"/>
                </a:lnTo>
                <a:lnTo>
                  <a:pt x="2211172" y="346710"/>
                </a:lnTo>
                <a:lnTo>
                  <a:pt x="2217923" y="355600"/>
                </a:lnTo>
                <a:lnTo>
                  <a:pt x="2225308" y="358234"/>
                </a:lnTo>
                <a:lnTo>
                  <a:pt x="2230255" y="356870"/>
                </a:lnTo>
                <a:lnTo>
                  <a:pt x="2238912" y="349250"/>
                </a:lnTo>
                <a:lnTo>
                  <a:pt x="2242525" y="337820"/>
                </a:lnTo>
                <a:lnTo>
                  <a:pt x="2241085" y="325120"/>
                </a:lnTo>
                <a:lnTo>
                  <a:pt x="2234586" y="316230"/>
                </a:lnTo>
                <a:lnTo>
                  <a:pt x="2228132" y="314103"/>
                </a:lnTo>
                <a:close/>
              </a:path>
              <a:path w="3403600" h="372109">
                <a:moveTo>
                  <a:pt x="1179887" y="314103"/>
                </a:moveTo>
                <a:lnTo>
                  <a:pt x="1170272" y="314960"/>
                </a:lnTo>
                <a:lnTo>
                  <a:pt x="1162822" y="322580"/>
                </a:lnTo>
                <a:lnTo>
                  <a:pt x="1160508" y="334010"/>
                </a:lnTo>
                <a:lnTo>
                  <a:pt x="1162927" y="346710"/>
                </a:lnTo>
                <a:lnTo>
                  <a:pt x="1169677" y="355600"/>
                </a:lnTo>
                <a:lnTo>
                  <a:pt x="1177063" y="358234"/>
                </a:lnTo>
                <a:lnTo>
                  <a:pt x="1182010" y="356870"/>
                </a:lnTo>
                <a:lnTo>
                  <a:pt x="1190667" y="349250"/>
                </a:lnTo>
                <a:lnTo>
                  <a:pt x="1194279" y="337820"/>
                </a:lnTo>
                <a:lnTo>
                  <a:pt x="1192840" y="325120"/>
                </a:lnTo>
                <a:lnTo>
                  <a:pt x="1186341" y="316230"/>
                </a:lnTo>
                <a:lnTo>
                  <a:pt x="1179887" y="314103"/>
                </a:lnTo>
                <a:close/>
              </a:path>
              <a:path w="3403600" h="372109">
                <a:moveTo>
                  <a:pt x="166315" y="313690"/>
                </a:moveTo>
                <a:lnTo>
                  <a:pt x="136289" y="313690"/>
                </a:lnTo>
                <a:lnTo>
                  <a:pt x="129678" y="314278"/>
                </a:lnTo>
                <a:lnTo>
                  <a:pt x="135658" y="316230"/>
                </a:lnTo>
                <a:lnTo>
                  <a:pt x="141699" y="326390"/>
                </a:lnTo>
                <a:lnTo>
                  <a:pt x="142649" y="337820"/>
                </a:lnTo>
                <a:lnTo>
                  <a:pt x="139054" y="350520"/>
                </a:lnTo>
                <a:lnTo>
                  <a:pt x="131456" y="358140"/>
                </a:lnTo>
                <a:lnTo>
                  <a:pt x="167996" y="358140"/>
                </a:lnTo>
                <a:lnTo>
                  <a:pt x="193439" y="356870"/>
                </a:lnTo>
                <a:lnTo>
                  <a:pt x="247573" y="356870"/>
                </a:lnTo>
                <a:lnTo>
                  <a:pt x="253269" y="355600"/>
                </a:lnTo>
                <a:lnTo>
                  <a:pt x="263960" y="353060"/>
                </a:lnTo>
                <a:lnTo>
                  <a:pt x="291082" y="350520"/>
                </a:lnTo>
                <a:lnTo>
                  <a:pt x="646530" y="350520"/>
                </a:lnTo>
                <a:lnTo>
                  <a:pt x="642865" y="346710"/>
                </a:lnTo>
                <a:lnTo>
                  <a:pt x="639528" y="335280"/>
                </a:lnTo>
                <a:lnTo>
                  <a:pt x="640973" y="325120"/>
                </a:lnTo>
                <a:lnTo>
                  <a:pt x="645941" y="317500"/>
                </a:lnTo>
                <a:lnTo>
                  <a:pt x="535083" y="317500"/>
                </a:lnTo>
                <a:lnTo>
                  <a:pt x="524226" y="316230"/>
                </a:lnTo>
                <a:lnTo>
                  <a:pt x="218018" y="316230"/>
                </a:lnTo>
                <a:lnTo>
                  <a:pt x="207417" y="314960"/>
                </a:lnTo>
                <a:lnTo>
                  <a:pt x="181053" y="314960"/>
                </a:lnTo>
                <a:lnTo>
                  <a:pt x="166315" y="313690"/>
                </a:lnTo>
                <a:close/>
              </a:path>
              <a:path w="3403600" h="372109">
                <a:moveTo>
                  <a:pt x="247573" y="356870"/>
                </a:moveTo>
                <a:lnTo>
                  <a:pt x="220115" y="356870"/>
                </a:lnTo>
                <a:lnTo>
                  <a:pt x="231496" y="358140"/>
                </a:lnTo>
                <a:lnTo>
                  <a:pt x="241876" y="358140"/>
                </a:lnTo>
                <a:lnTo>
                  <a:pt x="247573" y="356870"/>
                </a:lnTo>
                <a:close/>
              </a:path>
              <a:path w="3403600" h="372109">
                <a:moveTo>
                  <a:pt x="651417" y="355600"/>
                </a:moveTo>
                <a:lnTo>
                  <a:pt x="562103" y="355600"/>
                </a:lnTo>
                <a:lnTo>
                  <a:pt x="575032" y="356870"/>
                </a:lnTo>
                <a:lnTo>
                  <a:pt x="602842" y="356870"/>
                </a:lnTo>
                <a:lnTo>
                  <a:pt x="615263" y="358140"/>
                </a:lnTo>
                <a:lnTo>
                  <a:pt x="653551" y="358140"/>
                </a:lnTo>
                <a:lnTo>
                  <a:pt x="656533" y="356515"/>
                </a:lnTo>
                <a:lnTo>
                  <a:pt x="651417" y="355600"/>
                </a:lnTo>
                <a:close/>
              </a:path>
              <a:path w="3403600" h="372109">
                <a:moveTo>
                  <a:pt x="656485" y="312420"/>
                </a:moveTo>
                <a:lnTo>
                  <a:pt x="652529" y="313971"/>
                </a:lnTo>
                <a:lnTo>
                  <a:pt x="660514" y="317500"/>
                </a:lnTo>
                <a:lnTo>
                  <a:pt x="666537" y="327660"/>
                </a:lnTo>
                <a:lnTo>
                  <a:pt x="667199" y="340360"/>
                </a:lnTo>
                <a:lnTo>
                  <a:pt x="667252" y="341664"/>
                </a:lnTo>
                <a:lnTo>
                  <a:pt x="662877" y="353060"/>
                </a:lnTo>
                <a:lnTo>
                  <a:pt x="656533" y="356515"/>
                </a:lnTo>
                <a:lnTo>
                  <a:pt x="665613" y="358140"/>
                </a:lnTo>
                <a:lnTo>
                  <a:pt x="680670" y="356515"/>
                </a:lnTo>
                <a:lnTo>
                  <a:pt x="689453" y="355600"/>
                </a:lnTo>
                <a:lnTo>
                  <a:pt x="897478" y="355600"/>
                </a:lnTo>
                <a:lnTo>
                  <a:pt x="904071" y="353060"/>
                </a:lnTo>
                <a:lnTo>
                  <a:pt x="906938" y="353060"/>
                </a:lnTo>
                <a:lnTo>
                  <a:pt x="913639" y="351790"/>
                </a:lnTo>
                <a:lnTo>
                  <a:pt x="924249" y="350520"/>
                </a:lnTo>
                <a:lnTo>
                  <a:pt x="938842" y="350520"/>
                </a:lnTo>
                <a:lnTo>
                  <a:pt x="957494" y="349250"/>
                </a:lnTo>
                <a:lnTo>
                  <a:pt x="1164856" y="349250"/>
                </a:lnTo>
                <a:lnTo>
                  <a:pt x="1162927" y="346710"/>
                </a:lnTo>
                <a:lnTo>
                  <a:pt x="1160508" y="334010"/>
                </a:lnTo>
                <a:lnTo>
                  <a:pt x="1162822" y="322580"/>
                </a:lnTo>
                <a:lnTo>
                  <a:pt x="1166547" y="318770"/>
                </a:lnTo>
                <a:lnTo>
                  <a:pt x="963465" y="318770"/>
                </a:lnTo>
                <a:lnTo>
                  <a:pt x="951116" y="317500"/>
                </a:lnTo>
                <a:lnTo>
                  <a:pt x="694143" y="317500"/>
                </a:lnTo>
                <a:lnTo>
                  <a:pt x="681547" y="314960"/>
                </a:lnTo>
                <a:lnTo>
                  <a:pt x="671939" y="313971"/>
                </a:lnTo>
                <a:lnTo>
                  <a:pt x="656485" y="312420"/>
                </a:lnTo>
                <a:close/>
              </a:path>
              <a:path w="3403600" h="372109">
                <a:moveTo>
                  <a:pt x="764059" y="356870"/>
                </a:moveTo>
                <a:lnTo>
                  <a:pt x="738158" y="356870"/>
                </a:lnTo>
                <a:lnTo>
                  <a:pt x="753960" y="358140"/>
                </a:lnTo>
                <a:lnTo>
                  <a:pt x="764059" y="356870"/>
                </a:lnTo>
                <a:close/>
              </a:path>
              <a:path w="3403600" h="372109">
                <a:moveTo>
                  <a:pt x="1295818" y="356870"/>
                </a:moveTo>
                <a:lnTo>
                  <a:pt x="1268360" y="356870"/>
                </a:lnTo>
                <a:lnTo>
                  <a:pt x="1279740" y="358140"/>
                </a:lnTo>
                <a:lnTo>
                  <a:pt x="1290121" y="358140"/>
                </a:lnTo>
                <a:lnTo>
                  <a:pt x="1295818" y="356870"/>
                </a:lnTo>
                <a:close/>
              </a:path>
              <a:path w="3403600" h="372109">
                <a:moveTo>
                  <a:pt x="1699662" y="355600"/>
                </a:moveTo>
                <a:lnTo>
                  <a:pt x="1610348" y="355600"/>
                </a:lnTo>
                <a:lnTo>
                  <a:pt x="1623277" y="356870"/>
                </a:lnTo>
                <a:lnTo>
                  <a:pt x="1651088" y="356870"/>
                </a:lnTo>
                <a:lnTo>
                  <a:pt x="1663508" y="358140"/>
                </a:lnTo>
                <a:lnTo>
                  <a:pt x="1701796" y="358140"/>
                </a:lnTo>
                <a:lnTo>
                  <a:pt x="1704778" y="356515"/>
                </a:lnTo>
                <a:lnTo>
                  <a:pt x="1699662" y="355600"/>
                </a:lnTo>
                <a:close/>
              </a:path>
              <a:path w="3403600" h="372109">
                <a:moveTo>
                  <a:pt x="1704730" y="312420"/>
                </a:moveTo>
                <a:lnTo>
                  <a:pt x="1700775" y="313971"/>
                </a:lnTo>
                <a:lnTo>
                  <a:pt x="1708759" y="317500"/>
                </a:lnTo>
                <a:lnTo>
                  <a:pt x="1714782" y="327660"/>
                </a:lnTo>
                <a:lnTo>
                  <a:pt x="1715444" y="340360"/>
                </a:lnTo>
                <a:lnTo>
                  <a:pt x="1715497" y="341664"/>
                </a:lnTo>
                <a:lnTo>
                  <a:pt x="1711123" y="353060"/>
                </a:lnTo>
                <a:lnTo>
                  <a:pt x="1704779" y="356515"/>
                </a:lnTo>
                <a:lnTo>
                  <a:pt x="1713858" y="358140"/>
                </a:lnTo>
                <a:lnTo>
                  <a:pt x="1728915" y="356515"/>
                </a:lnTo>
                <a:lnTo>
                  <a:pt x="1737698" y="355600"/>
                </a:lnTo>
                <a:lnTo>
                  <a:pt x="1945723" y="355600"/>
                </a:lnTo>
                <a:lnTo>
                  <a:pt x="1952315" y="353060"/>
                </a:lnTo>
                <a:lnTo>
                  <a:pt x="1955183" y="353060"/>
                </a:lnTo>
                <a:lnTo>
                  <a:pt x="1961885" y="351790"/>
                </a:lnTo>
                <a:lnTo>
                  <a:pt x="1972495" y="350520"/>
                </a:lnTo>
                <a:lnTo>
                  <a:pt x="1987088" y="350520"/>
                </a:lnTo>
                <a:lnTo>
                  <a:pt x="2005740" y="349250"/>
                </a:lnTo>
                <a:lnTo>
                  <a:pt x="2213101" y="349250"/>
                </a:lnTo>
                <a:lnTo>
                  <a:pt x="2211172" y="346710"/>
                </a:lnTo>
                <a:lnTo>
                  <a:pt x="2208753" y="334010"/>
                </a:lnTo>
                <a:lnTo>
                  <a:pt x="2211066" y="322580"/>
                </a:lnTo>
                <a:lnTo>
                  <a:pt x="2214791" y="318770"/>
                </a:lnTo>
                <a:lnTo>
                  <a:pt x="2011710" y="318770"/>
                </a:lnTo>
                <a:lnTo>
                  <a:pt x="1999361" y="317500"/>
                </a:lnTo>
                <a:lnTo>
                  <a:pt x="1742388" y="317500"/>
                </a:lnTo>
                <a:lnTo>
                  <a:pt x="1729792" y="314960"/>
                </a:lnTo>
                <a:lnTo>
                  <a:pt x="1720184" y="313971"/>
                </a:lnTo>
                <a:lnTo>
                  <a:pt x="1704730" y="312420"/>
                </a:lnTo>
                <a:close/>
              </a:path>
              <a:path w="3403600" h="372109">
                <a:moveTo>
                  <a:pt x="1812304" y="356870"/>
                </a:moveTo>
                <a:lnTo>
                  <a:pt x="1786403" y="356870"/>
                </a:lnTo>
                <a:lnTo>
                  <a:pt x="1802205" y="358140"/>
                </a:lnTo>
                <a:lnTo>
                  <a:pt x="1812304" y="356870"/>
                </a:lnTo>
                <a:close/>
              </a:path>
              <a:path w="3403600" h="372109">
                <a:moveTo>
                  <a:pt x="2344063" y="356870"/>
                </a:moveTo>
                <a:lnTo>
                  <a:pt x="2316606" y="356870"/>
                </a:lnTo>
                <a:lnTo>
                  <a:pt x="2327986" y="358140"/>
                </a:lnTo>
                <a:lnTo>
                  <a:pt x="2338366" y="358140"/>
                </a:lnTo>
                <a:lnTo>
                  <a:pt x="2344063" y="356870"/>
                </a:lnTo>
                <a:close/>
              </a:path>
              <a:path w="3403600" h="372109">
                <a:moveTo>
                  <a:pt x="2747907" y="355600"/>
                </a:moveTo>
                <a:lnTo>
                  <a:pt x="2658594" y="355600"/>
                </a:lnTo>
                <a:lnTo>
                  <a:pt x="2671522" y="356870"/>
                </a:lnTo>
                <a:lnTo>
                  <a:pt x="2699333" y="356870"/>
                </a:lnTo>
                <a:lnTo>
                  <a:pt x="2711754" y="358140"/>
                </a:lnTo>
                <a:lnTo>
                  <a:pt x="2750042" y="358140"/>
                </a:lnTo>
                <a:lnTo>
                  <a:pt x="2753024" y="356515"/>
                </a:lnTo>
                <a:lnTo>
                  <a:pt x="2747907" y="355600"/>
                </a:lnTo>
                <a:close/>
              </a:path>
              <a:path w="3403600" h="372109">
                <a:moveTo>
                  <a:pt x="2752976" y="312420"/>
                </a:moveTo>
                <a:lnTo>
                  <a:pt x="2749020" y="313971"/>
                </a:lnTo>
                <a:lnTo>
                  <a:pt x="2757004" y="317500"/>
                </a:lnTo>
                <a:lnTo>
                  <a:pt x="2763027" y="327660"/>
                </a:lnTo>
                <a:lnTo>
                  <a:pt x="2763690" y="340360"/>
                </a:lnTo>
                <a:lnTo>
                  <a:pt x="2763743" y="341664"/>
                </a:lnTo>
                <a:lnTo>
                  <a:pt x="2759368" y="353060"/>
                </a:lnTo>
                <a:lnTo>
                  <a:pt x="2753024" y="356515"/>
                </a:lnTo>
                <a:lnTo>
                  <a:pt x="2762103" y="358140"/>
                </a:lnTo>
                <a:lnTo>
                  <a:pt x="2777160" y="356515"/>
                </a:lnTo>
                <a:lnTo>
                  <a:pt x="2785943" y="355600"/>
                </a:lnTo>
                <a:lnTo>
                  <a:pt x="2993968" y="355600"/>
                </a:lnTo>
                <a:lnTo>
                  <a:pt x="3000561" y="353060"/>
                </a:lnTo>
                <a:lnTo>
                  <a:pt x="3003428" y="353060"/>
                </a:lnTo>
                <a:lnTo>
                  <a:pt x="3010130" y="351790"/>
                </a:lnTo>
                <a:lnTo>
                  <a:pt x="3020740" y="350520"/>
                </a:lnTo>
                <a:lnTo>
                  <a:pt x="3035333" y="350520"/>
                </a:lnTo>
                <a:lnTo>
                  <a:pt x="3053985" y="349250"/>
                </a:lnTo>
                <a:lnTo>
                  <a:pt x="3267914" y="349250"/>
                </a:lnTo>
                <a:lnTo>
                  <a:pt x="3266159" y="347980"/>
                </a:lnTo>
                <a:lnTo>
                  <a:pt x="3260850" y="336550"/>
                </a:lnTo>
                <a:lnTo>
                  <a:pt x="3260455" y="326390"/>
                </a:lnTo>
                <a:lnTo>
                  <a:pt x="3260445" y="325034"/>
                </a:lnTo>
                <a:lnTo>
                  <a:pt x="3263313" y="318770"/>
                </a:lnTo>
                <a:lnTo>
                  <a:pt x="3059955" y="318770"/>
                </a:lnTo>
                <a:lnTo>
                  <a:pt x="3047606" y="317500"/>
                </a:lnTo>
                <a:lnTo>
                  <a:pt x="2790633" y="317500"/>
                </a:lnTo>
                <a:lnTo>
                  <a:pt x="2778037" y="314960"/>
                </a:lnTo>
                <a:lnTo>
                  <a:pt x="2768429" y="313971"/>
                </a:lnTo>
                <a:lnTo>
                  <a:pt x="2752976" y="312420"/>
                </a:lnTo>
                <a:close/>
              </a:path>
              <a:path w="3403600" h="372109">
                <a:moveTo>
                  <a:pt x="2860549" y="356870"/>
                </a:moveTo>
                <a:lnTo>
                  <a:pt x="2834648" y="356870"/>
                </a:lnTo>
                <a:lnTo>
                  <a:pt x="2850450" y="358140"/>
                </a:lnTo>
                <a:lnTo>
                  <a:pt x="2860549" y="356870"/>
                </a:lnTo>
                <a:close/>
              </a:path>
              <a:path w="3403600" h="372109">
                <a:moveTo>
                  <a:pt x="2749020" y="313971"/>
                </a:moveTo>
                <a:lnTo>
                  <a:pt x="2743259" y="316230"/>
                </a:lnTo>
                <a:lnTo>
                  <a:pt x="2737463" y="325120"/>
                </a:lnTo>
                <a:lnTo>
                  <a:pt x="2736018" y="335280"/>
                </a:lnTo>
                <a:lnTo>
                  <a:pt x="2739355" y="346710"/>
                </a:lnTo>
                <a:lnTo>
                  <a:pt x="2747907" y="355600"/>
                </a:lnTo>
                <a:lnTo>
                  <a:pt x="2753024" y="356515"/>
                </a:lnTo>
                <a:lnTo>
                  <a:pt x="2759368" y="353060"/>
                </a:lnTo>
                <a:lnTo>
                  <a:pt x="2763743" y="341664"/>
                </a:lnTo>
                <a:lnTo>
                  <a:pt x="2763027" y="327660"/>
                </a:lnTo>
                <a:lnTo>
                  <a:pt x="2757004" y="317500"/>
                </a:lnTo>
                <a:lnTo>
                  <a:pt x="2749020" y="313971"/>
                </a:lnTo>
                <a:close/>
              </a:path>
              <a:path w="3403600" h="372109">
                <a:moveTo>
                  <a:pt x="1700774" y="313971"/>
                </a:moveTo>
                <a:lnTo>
                  <a:pt x="1695014" y="316230"/>
                </a:lnTo>
                <a:lnTo>
                  <a:pt x="1689218" y="325120"/>
                </a:lnTo>
                <a:lnTo>
                  <a:pt x="1687773" y="335280"/>
                </a:lnTo>
                <a:lnTo>
                  <a:pt x="1691110" y="346710"/>
                </a:lnTo>
                <a:lnTo>
                  <a:pt x="1699662" y="355600"/>
                </a:lnTo>
                <a:lnTo>
                  <a:pt x="1704779" y="356515"/>
                </a:lnTo>
                <a:lnTo>
                  <a:pt x="1711123" y="353060"/>
                </a:lnTo>
                <a:lnTo>
                  <a:pt x="1715497" y="341664"/>
                </a:lnTo>
                <a:lnTo>
                  <a:pt x="1714782" y="327660"/>
                </a:lnTo>
                <a:lnTo>
                  <a:pt x="1708759" y="317500"/>
                </a:lnTo>
                <a:lnTo>
                  <a:pt x="1700774" y="313971"/>
                </a:lnTo>
                <a:close/>
              </a:path>
              <a:path w="3403600" h="372109">
                <a:moveTo>
                  <a:pt x="652529" y="313971"/>
                </a:moveTo>
                <a:lnTo>
                  <a:pt x="646769" y="316230"/>
                </a:lnTo>
                <a:lnTo>
                  <a:pt x="640973" y="325120"/>
                </a:lnTo>
                <a:lnTo>
                  <a:pt x="639528" y="335280"/>
                </a:lnTo>
                <a:lnTo>
                  <a:pt x="642865" y="346710"/>
                </a:lnTo>
                <a:lnTo>
                  <a:pt x="651417" y="355600"/>
                </a:lnTo>
                <a:lnTo>
                  <a:pt x="656533" y="356515"/>
                </a:lnTo>
                <a:lnTo>
                  <a:pt x="662877" y="353060"/>
                </a:lnTo>
                <a:lnTo>
                  <a:pt x="667252" y="341664"/>
                </a:lnTo>
                <a:lnTo>
                  <a:pt x="666537" y="327660"/>
                </a:lnTo>
                <a:lnTo>
                  <a:pt x="660514" y="317500"/>
                </a:lnTo>
                <a:lnTo>
                  <a:pt x="652529" y="313971"/>
                </a:lnTo>
                <a:close/>
              </a:path>
              <a:path w="3403600" h="372109">
                <a:moveTo>
                  <a:pt x="3272107" y="312697"/>
                </a:moveTo>
                <a:lnTo>
                  <a:pt x="3264475" y="316230"/>
                </a:lnTo>
                <a:lnTo>
                  <a:pt x="3260445" y="325034"/>
                </a:lnTo>
                <a:lnTo>
                  <a:pt x="3260455" y="326390"/>
                </a:lnTo>
                <a:lnTo>
                  <a:pt x="3260850" y="336550"/>
                </a:lnTo>
                <a:lnTo>
                  <a:pt x="3266159" y="347980"/>
                </a:lnTo>
                <a:lnTo>
                  <a:pt x="3276686" y="355600"/>
                </a:lnTo>
                <a:lnTo>
                  <a:pt x="3279253" y="356207"/>
                </a:lnTo>
                <a:lnTo>
                  <a:pt x="3287158" y="349250"/>
                </a:lnTo>
                <a:lnTo>
                  <a:pt x="3290770" y="337820"/>
                </a:lnTo>
                <a:lnTo>
                  <a:pt x="3289330" y="325120"/>
                </a:lnTo>
                <a:lnTo>
                  <a:pt x="3282831" y="316230"/>
                </a:lnTo>
                <a:lnTo>
                  <a:pt x="3272107" y="312697"/>
                </a:lnTo>
                <a:close/>
              </a:path>
              <a:path w="3403600" h="372109">
                <a:moveTo>
                  <a:pt x="1164856" y="349250"/>
                </a:moveTo>
                <a:lnTo>
                  <a:pt x="957494" y="349250"/>
                </a:lnTo>
                <a:lnTo>
                  <a:pt x="980279" y="350520"/>
                </a:lnTo>
                <a:lnTo>
                  <a:pt x="993114" y="351790"/>
                </a:lnTo>
                <a:lnTo>
                  <a:pt x="1014510" y="354330"/>
                </a:lnTo>
                <a:lnTo>
                  <a:pt x="1027778" y="355600"/>
                </a:lnTo>
                <a:lnTo>
                  <a:pt x="1040542" y="355600"/>
                </a:lnTo>
                <a:lnTo>
                  <a:pt x="1054788" y="354330"/>
                </a:lnTo>
                <a:lnTo>
                  <a:pt x="1069119" y="354330"/>
                </a:lnTo>
                <a:lnTo>
                  <a:pt x="1082135" y="353060"/>
                </a:lnTo>
                <a:lnTo>
                  <a:pt x="1167749" y="353060"/>
                </a:lnTo>
                <a:lnTo>
                  <a:pt x="1164856" y="349250"/>
                </a:lnTo>
                <a:close/>
              </a:path>
              <a:path w="3403600" h="372109">
                <a:moveTo>
                  <a:pt x="2213101" y="349250"/>
                </a:moveTo>
                <a:lnTo>
                  <a:pt x="2005740" y="349250"/>
                </a:lnTo>
                <a:lnTo>
                  <a:pt x="2028525" y="350520"/>
                </a:lnTo>
                <a:lnTo>
                  <a:pt x="2041360" y="351790"/>
                </a:lnTo>
                <a:lnTo>
                  <a:pt x="2062756" y="354330"/>
                </a:lnTo>
                <a:lnTo>
                  <a:pt x="2076023" y="355600"/>
                </a:lnTo>
                <a:lnTo>
                  <a:pt x="2088787" y="355600"/>
                </a:lnTo>
                <a:lnTo>
                  <a:pt x="2103034" y="354330"/>
                </a:lnTo>
                <a:lnTo>
                  <a:pt x="2117364" y="354330"/>
                </a:lnTo>
                <a:lnTo>
                  <a:pt x="2130380" y="353060"/>
                </a:lnTo>
                <a:lnTo>
                  <a:pt x="2215994" y="353060"/>
                </a:lnTo>
                <a:lnTo>
                  <a:pt x="2213101" y="349250"/>
                </a:lnTo>
                <a:close/>
              </a:path>
              <a:path w="3403600" h="372109">
                <a:moveTo>
                  <a:pt x="3267914" y="349250"/>
                </a:moveTo>
                <a:lnTo>
                  <a:pt x="3053985" y="349250"/>
                </a:lnTo>
                <a:lnTo>
                  <a:pt x="3076770" y="350520"/>
                </a:lnTo>
                <a:lnTo>
                  <a:pt x="3089605" y="351790"/>
                </a:lnTo>
                <a:lnTo>
                  <a:pt x="3111001" y="354330"/>
                </a:lnTo>
                <a:lnTo>
                  <a:pt x="3124268" y="355600"/>
                </a:lnTo>
                <a:lnTo>
                  <a:pt x="3137032" y="355600"/>
                </a:lnTo>
                <a:lnTo>
                  <a:pt x="3151279" y="354330"/>
                </a:lnTo>
                <a:lnTo>
                  <a:pt x="3165609" y="354330"/>
                </a:lnTo>
                <a:lnTo>
                  <a:pt x="3178625" y="353060"/>
                </a:lnTo>
                <a:lnTo>
                  <a:pt x="3273177" y="353060"/>
                </a:lnTo>
                <a:lnTo>
                  <a:pt x="3267914" y="349250"/>
                </a:lnTo>
                <a:close/>
              </a:path>
              <a:path w="3403600" h="372109">
                <a:moveTo>
                  <a:pt x="3399621" y="298450"/>
                </a:moveTo>
                <a:lnTo>
                  <a:pt x="3353660" y="298450"/>
                </a:lnTo>
                <a:lnTo>
                  <a:pt x="3367031" y="299720"/>
                </a:lnTo>
                <a:lnTo>
                  <a:pt x="3380201" y="303530"/>
                </a:lnTo>
                <a:lnTo>
                  <a:pt x="3390881" y="311150"/>
                </a:lnTo>
                <a:lnTo>
                  <a:pt x="3396780" y="326390"/>
                </a:lnTo>
                <a:lnTo>
                  <a:pt x="3396278" y="340360"/>
                </a:lnTo>
                <a:lnTo>
                  <a:pt x="3395804" y="341664"/>
                </a:lnTo>
                <a:lnTo>
                  <a:pt x="3402012" y="335280"/>
                </a:lnTo>
                <a:lnTo>
                  <a:pt x="3402832" y="331470"/>
                </a:lnTo>
                <a:lnTo>
                  <a:pt x="3403137" y="327660"/>
                </a:lnTo>
                <a:lnTo>
                  <a:pt x="3403087" y="314960"/>
                </a:lnTo>
                <a:lnTo>
                  <a:pt x="3401829" y="306070"/>
                </a:lnTo>
                <a:lnTo>
                  <a:pt x="3399621" y="298450"/>
                </a:lnTo>
                <a:close/>
              </a:path>
              <a:path w="3403600" h="372109">
                <a:moveTo>
                  <a:pt x="1414" y="334465"/>
                </a:moveTo>
                <a:lnTo>
                  <a:pt x="1132" y="335280"/>
                </a:lnTo>
                <a:lnTo>
                  <a:pt x="1777" y="335943"/>
                </a:lnTo>
                <a:lnTo>
                  <a:pt x="1414" y="334465"/>
                </a:lnTo>
                <a:close/>
              </a:path>
              <a:path w="3403600" h="372109">
                <a:moveTo>
                  <a:pt x="3353660" y="298450"/>
                </a:moveTo>
                <a:lnTo>
                  <a:pt x="3346599" y="299720"/>
                </a:lnTo>
                <a:lnTo>
                  <a:pt x="3337611" y="300990"/>
                </a:lnTo>
                <a:lnTo>
                  <a:pt x="3331846" y="302010"/>
                </a:lnTo>
                <a:lnTo>
                  <a:pt x="3329975" y="308610"/>
                </a:lnTo>
                <a:lnTo>
                  <a:pt x="3329191" y="317500"/>
                </a:lnTo>
                <a:lnTo>
                  <a:pt x="3329087" y="327660"/>
                </a:lnTo>
                <a:lnTo>
                  <a:pt x="3329446" y="331470"/>
                </a:lnTo>
                <a:lnTo>
                  <a:pt x="3330419" y="335280"/>
                </a:lnTo>
                <a:lnTo>
                  <a:pt x="3339727" y="325034"/>
                </a:lnTo>
                <a:lnTo>
                  <a:pt x="3343250" y="314960"/>
                </a:lnTo>
                <a:lnTo>
                  <a:pt x="3350959" y="306070"/>
                </a:lnTo>
                <a:lnTo>
                  <a:pt x="3361572" y="300990"/>
                </a:lnTo>
                <a:lnTo>
                  <a:pt x="3371421" y="300990"/>
                </a:lnTo>
                <a:lnTo>
                  <a:pt x="3367031" y="299720"/>
                </a:lnTo>
                <a:lnTo>
                  <a:pt x="3353660" y="298450"/>
                </a:lnTo>
                <a:close/>
              </a:path>
              <a:path w="3403600" h="372109">
                <a:moveTo>
                  <a:pt x="3339727" y="325034"/>
                </a:moveTo>
                <a:lnTo>
                  <a:pt x="3330419" y="335280"/>
                </a:lnTo>
                <a:lnTo>
                  <a:pt x="3338462" y="335280"/>
                </a:lnTo>
                <a:lnTo>
                  <a:pt x="3338809" y="327660"/>
                </a:lnTo>
                <a:lnTo>
                  <a:pt x="3339727" y="325034"/>
                </a:lnTo>
                <a:close/>
              </a:path>
              <a:path w="3403600" h="372109">
                <a:moveTo>
                  <a:pt x="18803" y="244009"/>
                </a:moveTo>
                <a:lnTo>
                  <a:pt x="16875" y="246380"/>
                </a:lnTo>
                <a:lnTo>
                  <a:pt x="13469" y="262890"/>
                </a:lnTo>
                <a:lnTo>
                  <a:pt x="11984" y="278130"/>
                </a:lnTo>
                <a:lnTo>
                  <a:pt x="9766" y="289560"/>
                </a:lnTo>
                <a:lnTo>
                  <a:pt x="7167" y="298450"/>
                </a:lnTo>
                <a:lnTo>
                  <a:pt x="4543" y="304800"/>
                </a:lnTo>
                <a:lnTo>
                  <a:pt x="2248" y="311150"/>
                </a:lnTo>
                <a:lnTo>
                  <a:pt x="634" y="318770"/>
                </a:lnTo>
                <a:lnTo>
                  <a:pt x="56" y="328930"/>
                </a:lnTo>
                <a:lnTo>
                  <a:pt x="1414" y="334465"/>
                </a:lnTo>
                <a:lnTo>
                  <a:pt x="5976" y="321310"/>
                </a:lnTo>
                <a:lnTo>
                  <a:pt x="14567" y="312420"/>
                </a:lnTo>
                <a:lnTo>
                  <a:pt x="26977" y="307340"/>
                </a:lnTo>
                <a:lnTo>
                  <a:pt x="45251" y="307340"/>
                </a:lnTo>
                <a:lnTo>
                  <a:pt x="36945" y="299720"/>
                </a:lnTo>
                <a:lnTo>
                  <a:pt x="41658" y="298450"/>
                </a:lnTo>
                <a:lnTo>
                  <a:pt x="69578" y="298450"/>
                </a:lnTo>
                <a:lnTo>
                  <a:pt x="67568" y="293370"/>
                </a:lnTo>
                <a:lnTo>
                  <a:pt x="64980" y="285750"/>
                </a:lnTo>
                <a:lnTo>
                  <a:pt x="62671" y="275590"/>
                </a:lnTo>
                <a:lnTo>
                  <a:pt x="60999" y="261620"/>
                </a:lnTo>
                <a:lnTo>
                  <a:pt x="60457" y="246380"/>
                </a:lnTo>
                <a:lnTo>
                  <a:pt x="35112" y="246380"/>
                </a:lnTo>
                <a:lnTo>
                  <a:pt x="18882" y="245110"/>
                </a:lnTo>
                <a:lnTo>
                  <a:pt x="18803" y="244009"/>
                </a:lnTo>
                <a:close/>
              </a:path>
              <a:path w="3403600" h="372109">
                <a:moveTo>
                  <a:pt x="47459" y="309365"/>
                </a:moveTo>
                <a:lnTo>
                  <a:pt x="71556" y="331470"/>
                </a:lnTo>
                <a:lnTo>
                  <a:pt x="66430" y="320040"/>
                </a:lnTo>
                <a:lnTo>
                  <a:pt x="57800" y="312420"/>
                </a:lnTo>
                <a:lnTo>
                  <a:pt x="47459" y="309365"/>
                </a:lnTo>
                <a:close/>
              </a:path>
              <a:path w="3403600" h="372109">
                <a:moveTo>
                  <a:pt x="52474" y="298450"/>
                </a:moveTo>
                <a:lnTo>
                  <a:pt x="41658" y="298450"/>
                </a:lnTo>
                <a:lnTo>
                  <a:pt x="36945" y="299720"/>
                </a:lnTo>
                <a:lnTo>
                  <a:pt x="47459" y="309365"/>
                </a:lnTo>
                <a:lnTo>
                  <a:pt x="57800" y="312420"/>
                </a:lnTo>
                <a:lnTo>
                  <a:pt x="66430" y="320040"/>
                </a:lnTo>
                <a:lnTo>
                  <a:pt x="71556" y="331470"/>
                </a:lnTo>
                <a:lnTo>
                  <a:pt x="73177" y="331470"/>
                </a:lnTo>
                <a:lnTo>
                  <a:pt x="73552" y="325034"/>
                </a:lnTo>
                <a:lnTo>
                  <a:pt x="73448" y="316230"/>
                </a:lnTo>
                <a:lnTo>
                  <a:pt x="72159" y="307340"/>
                </a:lnTo>
                <a:lnTo>
                  <a:pt x="70567" y="301503"/>
                </a:lnTo>
                <a:lnTo>
                  <a:pt x="64202" y="299720"/>
                </a:lnTo>
                <a:lnTo>
                  <a:pt x="52474" y="298450"/>
                </a:lnTo>
                <a:close/>
              </a:path>
              <a:path w="3403600" h="372109">
                <a:moveTo>
                  <a:pt x="3361572" y="300990"/>
                </a:moveTo>
                <a:lnTo>
                  <a:pt x="3350959" y="306070"/>
                </a:lnTo>
                <a:lnTo>
                  <a:pt x="3343250" y="314960"/>
                </a:lnTo>
                <a:lnTo>
                  <a:pt x="3339727" y="325034"/>
                </a:lnTo>
                <a:lnTo>
                  <a:pt x="3361572" y="300990"/>
                </a:lnTo>
                <a:close/>
              </a:path>
              <a:path w="3403600" h="372109">
                <a:moveTo>
                  <a:pt x="1051251" y="314960"/>
                </a:moveTo>
                <a:lnTo>
                  <a:pt x="1023436" y="314960"/>
                </a:lnTo>
                <a:lnTo>
                  <a:pt x="977620" y="318770"/>
                </a:lnTo>
                <a:lnTo>
                  <a:pt x="1166547" y="318770"/>
                </a:lnTo>
                <a:lnTo>
                  <a:pt x="1169030" y="316230"/>
                </a:lnTo>
                <a:lnTo>
                  <a:pt x="1072809" y="316230"/>
                </a:lnTo>
                <a:lnTo>
                  <a:pt x="1051251" y="314960"/>
                </a:lnTo>
                <a:close/>
              </a:path>
              <a:path w="3403600" h="372109">
                <a:moveTo>
                  <a:pt x="2099497" y="314960"/>
                </a:moveTo>
                <a:lnTo>
                  <a:pt x="2071681" y="314960"/>
                </a:lnTo>
                <a:lnTo>
                  <a:pt x="2025865" y="318770"/>
                </a:lnTo>
                <a:lnTo>
                  <a:pt x="2214791" y="318770"/>
                </a:lnTo>
                <a:lnTo>
                  <a:pt x="2217274" y="316230"/>
                </a:lnTo>
                <a:lnTo>
                  <a:pt x="2121054" y="316230"/>
                </a:lnTo>
                <a:lnTo>
                  <a:pt x="2099497" y="314960"/>
                </a:lnTo>
                <a:close/>
              </a:path>
              <a:path w="3403600" h="372109">
                <a:moveTo>
                  <a:pt x="3147742" y="314960"/>
                </a:moveTo>
                <a:lnTo>
                  <a:pt x="3119926" y="314960"/>
                </a:lnTo>
                <a:lnTo>
                  <a:pt x="3074111" y="318770"/>
                </a:lnTo>
                <a:lnTo>
                  <a:pt x="3263313" y="318770"/>
                </a:lnTo>
                <a:lnTo>
                  <a:pt x="3264475" y="316230"/>
                </a:lnTo>
                <a:lnTo>
                  <a:pt x="3169299" y="316230"/>
                </a:lnTo>
                <a:lnTo>
                  <a:pt x="3147742" y="314960"/>
                </a:lnTo>
                <a:close/>
              </a:path>
              <a:path w="3403600" h="372109">
                <a:moveTo>
                  <a:pt x="599460" y="312420"/>
                </a:moveTo>
                <a:lnTo>
                  <a:pt x="588787" y="312420"/>
                </a:lnTo>
                <a:lnTo>
                  <a:pt x="572165" y="314103"/>
                </a:lnTo>
                <a:lnTo>
                  <a:pt x="535083" y="317500"/>
                </a:lnTo>
                <a:lnTo>
                  <a:pt x="645941" y="317500"/>
                </a:lnTo>
                <a:lnTo>
                  <a:pt x="646769" y="316230"/>
                </a:lnTo>
                <a:lnTo>
                  <a:pt x="652529" y="313971"/>
                </a:lnTo>
                <a:lnTo>
                  <a:pt x="651893" y="313690"/>
                </a:lnTo>
                <a:lnTo>
                  <a:pt x="613073" y="313690"/>
                </a:lnTo>
                <a:lnTo>
                  <a:pt x="599460" y="312420"/>
                </a:lnTo>
                <a:close/>
              </a:path>
              <a:path w="3403600" h="372109">
                <a:moveTo>
                  <a:pt x="783755" y="313690"/>
                </a:moveTo>
                <a:lnTo>
                  <a:pt x="744848" y="313690"/>
                </a:lnTo>
                <a:lnTo>
                  <a:pt x="708564" y="317500"/>
                </a:lnTo>
                <a:lnTo>
                  <a:pt x="951116" y="317500"/>
                </a:lnTo>
                <a:lnTo>
                  <a:pt x="929836" y="314960"/>
                </a:lnTo>
                <a:lnTo>
                  <a:pt x="796640" y="314960"/>
                </a:lnTo>
                <a:lnTo>
                  <a:pt x="783755" y="313690"/>
                </a:lnTo>
                <a:close/>
              </a:path>
              <a:path w="3403600" h="372109">
                <a:moveTo>
                  <a:pt x="1647705" y="312420"/>
                </a:moveTo>
                <a:lnTo>
                  <a:pt x="1637032" y="312420"/>
                </a:lnTo>
                <a:lnTo>
                  <a:pt x="1620410" y="314103"/>
                </a:lnTo>
                <a:lnTo>
                  <a:pt x="1583328" y="317500"/>
                </a:lnTo>
                <a:lnTo>
                  <a:pt x="1694186" y="317500"/>
                </a:lnTo>
                <a:lnTo>
                  <a:pt x="1695014" y="316230"/>
                </a:lnTo>
                <a:lnTo>
                  <a:pt x="1700774" y="313971"/>
                </a:lnTo>
                <a:lnTo>
                  <a:pt x="1700138" y="313690"/>
                </a:lnTo>
                <a:lnTo>
                  <a:pt x="1661318" y="313690"/>
                </a:lnTo>
                <a:lnTo>
                  <a:pt x="1647705" y="312420"/>
                </a:lnTo>
                <a:close/>
              </a:path>
              <a:path w="3403600" h="372109">
                <a:moveTo>
                  <a:pt x="1832000" y="313690"/>
                </a:moveTo>
                <a:lnTo>
                  <a:pt x="1793093" y="313690"/>
                </a:lnTo>
                <a:lnTo>
                  <a:pt x="1756809" y="317500"/>
                </a:lnTo>
                <a:lnTo>
                  <a:pt x="1999361" y="317500"/>
                </a:lnTo>
                <a:lnTo>
                  <a:pt x="1978081" y="314960"/>
                </a:lnTo>
                <a:lnTo>
                  <a:pt x="1844885" y="314960"/>
                </a:lnTo>
                <a:lnTo>
                  <a:pt x="1832000" y="313690"/>
                </a:lnTo>
                <a:close/>
              </a:path>
              <a:path w="3403600" h="372109">
                <a:moveTo>
                  <a:pt x="2695950" y="312420"/>
                </a:moveTo>
                <a:lnTo>
                  <a:pt x="2685277" y="312420"/>
                </a:lnTo>
                <a:lnTo>
                  <a:pt x="2668655" y="314103"/>
                </a:lnTo>
                <a:lnTo>
                  <a:pt x="2631572" y="317500"/>
                </a:lnTo>
                <a:lnTo>
                  <a:pt x="2742431" y="317500"/>
                </a:lnTo>
                <a:lnTo>
                  <a:pt x="2743259" y="316230"/>
                </a:lnTo>
                <a:lnTo>
                  <a:pt x="2749020" y="313971"/>
                </a:lnTo>
                <a:lnTo>
                  <a:pt x="2748383" y="313690"/>
                </a:lnTo>
                <a:lnTo>
                  <a:pt x="2709563" y="313690"/>
                </a:lnTo>
                <a:lnTo>
                  <a:pt x="2695950" y="312420"/>
                </a:lnTo>
                <a:close/>
              </a:path>
              <a:path w="3403600" h="372109">
                <a:moveTo>
                  <a:pt x="2880246" y="313690"/>
                </a:moveTo>
                <a:lnTo>
                  <a:pt x="2841338" y="313690"/>
                </a:lnTo>
                <a:lnTo>
                  <a:pt x="2805055" y="317500"/>
                </a:lnTo>
                <a:lnTo>
                  <a:pt x="3047606" y="317500"/>
                </a:lnTo>
                <a:lnTo>
                  <a:pt x="3026327" y="314960"/>
                </a:lnTo>
                <a:lnTo>
                  <a:pt x="2893131" y="314960"/>
                </a:lnTo>
                <a:lnTo>
                  <a:pt x="2880246" y="313690"/>
                </a:lnTo>
                <a:close/>
              </a:path>
              <a:path w="3403600" h="372109">
                <a:moveTo>
                  <a:pt x="338316" y="312420"/>
                </a:moveTo>
                <a:lnTo>
                  <a:pt x="294717" y="312420"/>
                </a:lnTo>
                <a:lnTo>
                  <a:pt x="279380" y="313690"/>
                </a:lnTo>
                <a:lnTo>
                  <a:pt x="263528" y="313690"/>
                </a:lnTo>
                <a:lnTo>
                  <a:pt x="248495" y="314960"/>
                </a:lnTo>
                <a:lnTo>
                  <a:pt x="235612" y="314960"/>
                </a:lnTo>
                <a:lnTo>
                  <a:pt x="226214" y="316230"/>
                </a:lnTo>
                <a:lnTo>
                  <a:pt x="380023" y="316230"/>
                </a:lnTo>
                <a:lnTo>
                  <a:pt x="354487" y="313971"/>
                </a:lnTo>
                <a:lnTo>
                  <a:pt x="338316" y="312420"/>
                </a:lnTo>
                <a:close/>
              </a:path>
              <a:path w="3403600" h="372109">
                <a:moveTo>
                  <a:pt x="436800" y="313690"/>
                </a:moveTo>
                <a:lnTo>
                  <a:pt x="422488" y="313690"/>
                </a:lnTo>
                <a:lnTo>
                  <a:pt x="407224" y="314960"/>
                </a:lnTo>
                <a:lnTo>
                  <a:pt x="394176" y="316230"/>
                </a:lnTo>
                <a:lnTo>
                  <a:pt x="462398" y="316230"/>
                </a:lnTo>
                <a:lnTo>
                  <a:pt x="436800" y="313690"/>
                </a:lnTo>
                <a:close/>
              </a:path>
              <a:path w="3403600" h="372109">
                <a:moveTo>
                  <a:pt x="512835" y="314960"/>
                </a:moveTo>
                <a:lnTo>
                  <a:pt x="499715" y="316230"/>
                </a:lnTo>
                <a:lnTo>
                  <a:pt x="524226" y="316230"/>
                </a:lnTo>
                <a:lnTo>
                  <a:pt x="512835" y="314960"/>
                </a:lnTo>
                <a:close/>
              </a:path>
              <a:path w="3403600" h="372109">
                <a:moveTo>
                  <a:pt x="1174775" y="312420"/>
                </a:moveTo>
                <a:lnTo>
                  <a:pt x="1153677" y="312420"/>
                </a:lnTo>
                <a:lnTo>
                  <a:pt x="1140646" y="313690"/>
                </a:lnTo>
                <a:lnTo>
                  <a:pt x="1112388" y="314960"/>
                </a:lnTo>
                <a:lnTo>
                  <a:pt x="1098267" y="314960"/>
                </a:lnTo>
                <a:lnTo>
                  <a:pt x="1084889" y="316230"/>
                </a:lnTo>
                <a:lnTo>
                  <a:pt x="1169030" y="316230"/>
                </a:lnTo>
                <a:lnTo>
                  <a:pt x="1170272" y="314960"/>
                </a:lnTo>
                <a:lnTo>
                  <a:pt x="1179887" y="314103"/>
                </a:lnTo>
                <a:lnTo>
                  <a:pt x="1174775" y="312420"/>
                </a:lnTo>
                <a:close/>
              </a:path>
              <a:path w="3403600" h="372109">
                <a:moveTo>
                  <a:pt x="1386561" y="312420"/>
                </a:moveTo>
                <a:lnTo>
                  <a:pt x="1342962" y="312420"/>
                </a:lnTo>
                <a:lnTo>
                  <a:pt x="1327625" y="313690"/>
                </a:lnTo>
                <a:lnTo>
                  <a:pt x="1311774" y="313690"/>
                </a:lnTo>
                <a:lnTo>
                  <a:pt x="1296740" y="314960"/>
                </a:lnTo>
                <a:lnTo>
                  <a:pt x="1283857" y="314960"/>
                </a:lnTo>
                <a:lnTo>
                  <a:pt x="1274460" y="316230"/>
                </a:lnTo>
                <a:lnTo>
                  <a:pt x="1428268" y="316230"/>
                </a:lnTo>
                <a:lnTo>
                  <a:pt x="1402732" y="313971"/>
                </a:lnTo>
                <a:lnTo>
                  <a:pt x="1386561" y="312420"/>
                </a:lnTo>
                <a:close/>
              </a:path>
              <a:path w="3403600" h="372109">
                <a:moveTo>
                  <a:pt x="1485045" y="313690"/>
                </a:moveTo>
                <a:lnTo>
                  <a:pt x="1470733" y="313690"/>
                </a:lnTo>
                <a:lnTo>
                  <a:pt x="1455470" y="314960"/>
                </a:lnTo>
                <a:lnTo>
                  <a:pt x="1442421" y="316230"/>
                </a:lnTo>
                <a:lnTo>
                  <a:pt x="1510643" y="316230"/>
                </a:lnTo>
                <a:lnTo>
                  <a:pt x="1485045" y="313690"/>
                </a:lnTo>
                <a:close/>
              </a:path>
              <a:path w="3403600" h="372109">
                <a:moveTo>
                  <a:pt x="1561080" y="314960"/>
                </a:moveTo>
                <a:lnTo>
                  <a:pt x="1547960" y="316230"/>
                </a:lnTo>
                <a:lnTo>
                  <a:pt x="1572471" y="316230"/>
                </a:lnTo>
                <a:lnTo>
                  <a:pt x="1561080" y="314960"/>
                </a:lnTo>
                <a:close/>
              </a:path>
              <a:path w="3403600" h="372109">
                <a:moveTo>
                  <a:pt x="2223020" y="312420"/>
                </a:moveTo>
                <a:lnTo>
                  <a:pt x="2201922" y="312420"/>
                </a:lnTo>
                <a:lnTo>
                  <a:pt x="2188891" y="313690"/>
                </a:lnTo>
                <a:lnTo>
                  <a:pt x="2160633" y="314960"/>
                </a:lnTo>
                <a:lnTo>
                  <a:pt x="2146512" y="314960"/>
                </a:lnTo>
                <a:lnTo>
                  <a:pt x="2133134" y="316230"/>
                </a:lnTo>
                <a:lnTo>
                  <a:pt x="2217274" y="316230"/>
                </a:lnTo>
                <a:lnTo>
                  <a:pt x="2218515" y="314960"/>
                </a:lnTo>
                <a:lnTo>
                  <a:pt x="2228132" y="314103"/>
                </a:lnTo>
                <a:lnTo>
                  <a:pt x="2223020" y="312420"/>
                </a:lnTo>
                <a:close/>
              </a:path>
              <a:path w="3403600" h="372109">
                <a:moveTo>
                  <a:pt x="2434805" y="312420"/>
                </a:moveTo>
                <a:lnTo>
                  <a:pt x="2391207" y="312420"/>
                </a:lnTo>
                <a:lnTo>
                  <a:pt x="2375870" y="313690"/>
                </a:lnTo>
                <a:lnTo>
                  <a:pt x="2360018" y="313690"/>
                </a:lnTo>
                <a:lnTo>
                  <a:pt x="2344984" y="314960"/>
                </a:lnTo>
                <a:lnTo>
                  <a:pt x="2332102" y="314960"/>
                </a:lnTo>
                <a:lnTo>
                  <a:pt x="2322704" y="316230"/>
                </a:lnTo>
                <a:lnTo>
                  <a:pt x="2476513" y="316230"/>
                </a:lnTo>
                <a:lnTo>
                  <a:pt x="2450977" y="313971"/>
                </a:lnTo>
                <a:lnTo>
                  <a:pt x="2434805" y="312420"/>
                </a:lnTo>
                <a:close/>
              </a:path>
              <a:path w="3403600" h="372109">
                <a:moveTo>
                  <a:pt x="2533290" y="313690"/>
                </a:moveTo>
                <a:lnTo>
                  <a:pt x="2518977" y="313690"/>
                </a:lnTo>
                <a:lnTo>
                  <a:pt x="2503714" y="314960"/>
                </a:lnTo>
                <a:lnTo>
                  <a:pt x="2490666" y="316230"/>
                </a:lnTo>
                <a:lnTo>
                  <a:pt x="2558887" y="316230"/>
                </a:lnTo>
                <a:lnTo>
                  <a:pt x="2533290" y="313690"/>
                </a:lnTo>
                <a:close/>
              </a:path>
              <a:path w="3403600" h="372109">
                <a:moveTo>
                  <a:pt x="2609325" y="314960"/>
                </a:moveTo>
                <a:lnTo>
                  <a:pt x="2596205" y="316230"/>
                </a:lnTo>
                <a:lnTo>
                  <a:pt x="2620715" y="316230"/>
                </a:lnTo>
                <a:lnTo>
                  <a:pt x="2609325" y="314960"/>
                </a:lnTo>
                <a:close/>
              </a:path>
              <a:path w="3403600" h="372109">
                <a:moveTo>
                  <a:pt x="3271265" y="312420"/>
                </a:moveTo>
                <a:lnTo>
                  <a:pt x="3250168" y="312420"/>
                </a:lnTo>
                <a:lnTo>
                  <a:pt x="3237137" y="313690"/>
                </a:lnTo>
                <a:lnTo>
                  <a:pt x="3208878" y="314960"/>
                </a:lnTo>
                <a:lnTo>
                  <a:pt x="3194757" y="314960"/>
                </a:lnTo>
                <a:lnTo>
                  <a:pt x="3181380" y="316230"/>
                </a:lnTo>
                <a:lnTo>
                  <a:pt x="3264475" y="316230"/>
                </a:lnTo>
                <a:lnTo>
                  <a:pt x="3272107" y="312697"/>
                </a:lnTo>
                <a:lnTo>
                  <a:pt x="3271265" y="312420"/>
                </a:lnTo>
                <a:close/>
              </a:path>
              <a:path w="3403600" h="372109">
                <a:moveTo>
                  <a:pt x="898298" y="311150"/>
                </a:moveTo>
                <a:lnTo>
                  <a:pt x="872905" y="311150"/>
                </a:lnTo>
                <a:lnTo>
                  <a:pt x="859430" y="312420"/>
                </a:lnTo>
                <a:lnTo>
                  <a:pt x="845927" y="312420"/>
                </a:lnTo>
                <a:lnTo>
                  <a:pt x="820315" y="313690"/>
                </a:lnTo>
                <a:lnTo>
                  <a:pt x="808943" y="314960"/>
                </a:lnTo>
                <a:lnTo>
                  <a:pt x="929836" y="314960"/>
                </a:lnTo>
                <a:lnTo>
                  <a:pt x="921880" y="313971"/>
                </a:lnTo>
                <a:lnTo>
                  <a:pt x="898298" y="311150"/>
                </a:lnTo>
                <a:close/>
              </a:path>
              <a:path w="3403600" h="372109">
                <a:moveTo>
                  <a:pt x="1946543" y="311150"/>
                </a:moveTo>
                <a:lnTo>
                  <a:pt x="1921150" y="311150"/>
                </a:lnTo>
                <a:lnTo>
                  <a:pt x="1907675" y="312420"/>
                </a:lnTo>
                <a:lnTo>
                  <a:pt x="1894172" y="312420"/>
                </a:lnTo>
                <a:lnTo>
                  <a:pt x="1868560" y="313690"/>
                </a:lnTo>
                <a:lnTo>
                  <a:pt x="1857188" y="314960"/>
                </a:lnTo>
                <a:lnTo>
                  <a:pt x="1978081" y="314960"/>
                </a:lnTo>
                <a:lnTo>
                  <a:pt x="1970125" y="313971"/>
                </a:lnTo>
                <a:lnTo>
                  <a:pt x="1946543" y="311150"/>
                </a:lnTo>
                <a:close/>
              </a:path>
              <a:path w="3403600" h="372109">
                <a:moveTo>
                  <a:pt x="2994788" y="311150"/>
                </a:moveTo>
                <a:lnTo>
                  <a:pt x="2969395" y="311150"/>
                </a:lnTo>
                <a:lnTo>
                  <a:pt x="2955920" y="312420"/>
                </a:lnTo>
                <a:lnTo>
                  <a:pt x="2942417" y="312420"/>
                </a:lnTo>
                <a:lnTo>
                  <a:pt x="2916805" y="313690"/>
                </a:lnTo>
                <a:lnTo>
                  <a:pt x="2905434" y="314960"/>
                </a:lnTo>
                <a:lnTo>
                  <a:pt x="3026327" y="314960"/>
                </a:lnTo>
                <a:lnTo>
                  <a:pt x="3018371" y="313971"/>
                </a:lnTo>
                <a:lnTo>
                  <a:pt x="2994788" y="311150"/>
                </a:lnTo>
                <a:close/>
              </a:path>
              <a:path w="3403600" h="372109">
                <a:moveTo>
                  <a:pt x="649020" y="312420"/>
                </a:moveTo>
                <a:lnTo>
                  <a:pt x="635710" y="313690"/>
                </a:lnTo>
                <a:lnTo>
                  <a:pt x="651893" y="313690"/>
                </a:lnTo>
                <a:lnTo>
                  <a:pt x="649020" y="312420"/>
                </a:lnTo>
                <a:close/>
              </a:path>
              <a:path w="3403600" h="372109">
                <a:moveTo>
                  <a:pt x="1697264" y="312420"/>
                </a:moveTo>
                <a:lnTo>
                  <a:pt x="1683955" y="313690"/>
                </a:lnTo>
                <a:lnTo>
                  <a:pt x="1700138" y="313690"/>
                </a:lnTo>
                <a:lnTo>
                  <a:pt x="1697264" y="312420"/>
                </a:lnTo>
                <a:close/>
              </a:path>
              <a:path w="3403600" h="372109">
                <a:moveTo>
                  <a:pt x="2745509" y="312420"/>
                </a:moveTo>
                <a:lnTo>
                  <a:pt x="2732200" y="313690"/>
                </a:lnTo>
                <a:lnTo>
                  <a:pt x="2748383" y="313690"/>
                </a:lnTo>
                <a:lnTo>
                  <a:pt x="2745509" y="312420"/>
                </a:lnTo>
                <a:close/>
              </a:path>
              <a:path w="3403600" h="372109">
                <a:moveTo>
                  <a:pt x="45251" y="307340"/>
                </a:moveTo>
                <a:lnTo>
                  <a:pt x="26977" y="307340"/>
                </a:lnTo>
                <a:lnTo>
                  <a:pt x="44903" y="308610"/>
                </a:lnTo>
                <a:lnTo>
                  <a:pt x="47459" y="309365"/>
                </a:lnTo>
                <a:lnTo>
                  <a:pt x="45251" y="307340"/>
                </a:lnTo>
                <a:close/>
              </a:path>
              <a:path w="3403600" h="372109">
                <a:moveTo>
                  <a:pt x="3345167" y="241386"/>
                </a:moveTo>
                <a:lnTo>
                  <a:pt x="3342576" y="248920"/>
                </a:lnTo>
                <a:lnTo>
                  <a:pt x="3341567" y="267970"/>
                </a:lnTo>
                <a:lnTo>
                  <a:pt x="3339047" y="280670"/>
                </a:lnTo>
                <a:lnTo>
                  <a:pt x="3335771" y="290830"/>
                </a:lnTo>
                <a:lnTo>
                  <a:pt x="3332495" y="299720"/>
                </a:lnTo>
                <a:lnTo>
                  <a:pt x="3331846" y="302010"/>
                </a:lnTo>
                <a:lnTo>
                  <a:pt x="3337611" y="300990"/>
                </a:lnTo>
                <a:lnTo>
                  <a:pt x="3346599" y="299720"/>
                </a:lnTo>
                <a:lnTo>
                  <a:pt x="3353660" y="298450"/>
                </a:lnTo>
                <a:lnTo>
                  <a:pt x="3399621" y="298450"/>
                </a:lnTo>
                <a:lnTo>
                  <a:pt x="3396853" y="290830"/>
                </a:lnTo>
                <a:lnTo>
                  <a:pt x="3393916" y="283210"/>
                </a:lnTo>
                <a:lnTo>
                  <a:pt x="3391202" y="274320"/>
                </a:lnTo>
                <a:lnTo>
                  <a:pt x="3389102" y="260350"/>
                </a:lnTo>
                <a:lnTo>
                  <a:pt x="3388373" y="247650"/>
                </a:lnTo>
                <a:lnTo>
                  <a:pt x="3364097" y="247650"/>
                </a:lnTo>
                <a:lnTo>
                  <a:pt x="3348002" y="246380"/>
                </a:lnTo>
                <a:lnTo>
                  <a:pt x="3345167" y="241386"/>
                </a:lnTo>
                <a:close/>
              </a:path>
              <a:path w="3403600" h="372109">
                <a:moveTo>
                  <a:pt x="69578" y="298450"/>
                </a:moveTo>
                <a:lnTo>
                  <a:pt x="52474" y="298450"/>
                </a:lnTo>
                <a:lnTo>
                  <a:pt x="64202" y="299720"/>
                </a:lnTo>
                <a:lnTo>
                  <a:pt x="70567" y="301503"/>
                </a:lnTo>
                <a:lnTo>
                  <a:pt x="70080" y="299720"/>
                </a:lnTo>
                <a:lnTo>
                  <a:pt x="69578" y="298450"/>
                </a:lnTo>
                <a:close/>
              </a:path>
              <a:path w="3403600" h="372109">
                <a:moveTo>
                  <a:pt x="3368832" y="229870"/>
                </a:moveTo>
                <a:lnTo>
                  <a:pt x="3356381" y="231140"/>
                </a:lnTo>
                <a:lnTo>
                  <a:pt x="3346507" y="237490"/>
                </a:lnTo>
                <a:lnTo>
                  <a:pt x="3345167" y="241386"/>
                </a:lnTo>
                <a:lnTo>
                  <a:pt x="3348002" y="246380"/>
                </a:lnTo>
                <a:lnTo>
                  <a:pt x="3364097" y="247650"/>
                </a:lnTo>
                <a:lnTo>
                  <a:pt x="3381376" y="246380"/>
                </a:lnTo>
                <a:lnTo>
                  <a:pt x="3388176" y="244239"/>
                </a:lnTo>
                <a:lnTo>
                  <a:pt x="3388008" y="241300"/>
                </a:lnTo>
                <a:lnTo>
                  <a:pt x="3380496" y="233680"/>
                </a:lnTo>
                <a:lnTo>
                  <a:pt x="3368832" y="229870"/>
                </a:lnTo>
                <a:close/>
              </a:path>
              <a:path w="3403600" h="372109">
                <a:moveTo>
                  <a:pt x="3388176" y="244239"/>
                </a:moveTo>
                <a:lnTo>
                  <a:pt x="3381376" y="246380"/>
                </a:lnTo>
                <a:lnTo>
                  <a:pt x="3364097" y="247650"/>
                </a:lnTo>
                <a:lnTo>
                  <a:pt x="3388373" y="247650"/>
                </a:lnTo>
                <a:lnTo>
                  <a:pt x="3388176" y="244239"/>
                </a:lnTo>
                <a:close/>
              </a:path>
              <a:path w="3403600" h="372109">
                <a:moveTo>
                  <a:pt x="46946" y="229870"/>
                </a:moveTo>
                <a:lnTo>
                  <a:pt x="35935" y="229870"/>
                </a:lnTo>
                <a:lnTo>
                  <a:pt x="25138" y="236220"/>
                </a:lnTo>
                <a:lnTo>
                  <a:pt x="18941" y="243840"/>
                </a:lnTo>
                <a:lnTo>
                  <a:pt x="18882" y="245110"/>
                </a:lnTo>
                <a:lnTo>
                  <a:pt x="35112" y="246380"/>
                </a:lnTo>
                <a:lnTo>
                  <a:pt x="52477" y="246380"/>
                </a:lnTo>
                <a:lnTo>
                  <a:pt x="60325" y="242687"/>
                </a:lnTo>
                <a:lnTo>
                  <a:pt x="55848" y="233680"/>
                </a:lnTo>
                <a:lnTo>
                  <a:pt x="46946" y="229870"/>
                </a:lnTo>
                <a:close/>
              </a:path>
              <a:path w="3403600" h="372109">
                <a:moveTo>
                  <a:pt x="60325" y="242687"/>
                </a:moveTo>
                <a:lnTo>
                  <a:pt x="52477" y="246380"/>
                </a:lnTo>
                <a:lnTo>
                  <a:pt x="60457" y="246380"/>
                </a:lnTo>
                <a:lnTo>
                  <a:pt x="60325" y="242687"/>
                </a:lnTo>
                <a:close/>
              </a:path>
              <a:path w="3403600" h="372109">
                <a:moveTo>
                  <a:pt x="3388915" y="229870"/>
                </a:moveTo>
                <a:lnTo>
                  <a:pt x="3368832" y="229870"/>
                </a:lnTo>
                <a:lnTo>
                  <a:pt x="3380496" y="233680"/>
                </a:lnTo>
                <a:lnTo>
                  <a:pt x="3388008" y="241300"/>
                </a:lnTo>
                <a:lnTo>
                  <a:pt x="3388176" y="244239"/>
                </a:lnTo>
                <a:lnTo>
                  <a:pt x="3389445" y="243840"/>
                </a:lnTo>
                <a:lnTo>
                  <a:pt x="3389445" y="240030"/>
                </a:lnTo>
                <a:lnTo>
                  <a:pt x="3384719" y="236220"/>
                </a:lnTo>
                <a:lnTo>
                  <a:pt x="3388095" y="231140"/>
                </a:lnTo>
                <a:lnTo>
                  <a:pt x="3388915" y="229870"/>
                </a:lnTo>
                <a:close/>
              </a:path>
              <a:path w="3403600" h="372109">
                <a:moveTo>
                  <a:pt x="16029" y="128439"/>
                </a:moveTo>
                <a:lnTo>
                  <a:pt x="13699" y="129540"/>
                </a:lnTo>
                <a:lnTo>
                  <a:pt x="13699" y="133350"/>
                </a:lnTo>
                <a:lnTo>
                  <a:pt x="18425" y="135890"/>
                </a:lnTo>
                <a:lnTo>
                  <a:pt x="15049" y="140970"/>
                </a:lnTo>
                <a:lnTo>
                  <a:pt x="11769" y="146050"/>
                </a:lnTo>
                <a:lnTo>
                  <a:pt x="24116" y="149860"/>
                </a:lnTo>
                <a:lnTo>
                  <a:pt x="23151" y="153670"/>
                </a:lnTo>
                <a:lnTo>
                  <a:pt x="22091" y="158750"/>
                </a:lnTo>
                <a:lnTo>
                  <a:pt x="19293" y="165100"/>
                </a:lnTo>
                <a:lnTo>
                  <a:pt x="19293" y="172720"/>
                </a:lnTo>
                <a:lnTo>
                  <a:pt x="17171" y="175260"/>
                </a:lnTo>
                <a:lnTo>
                  <a:pt x="21808" y="184150"/>
                </a:lnTo>
                <a:lnTo>
                  <a:pt x="16478" y="195580"/>
                </a:lnTo>
                <a:lnTo>
                  <a:pt x="11287" y="204470"/>
                </a:lnTo>
                <a:lnTo>
                  <a:pt x="11287" y="207010"/>
                </a:lnTo>
                <a:lnTo>
                  <a:pt x="20162" y="217170"/>
                </a:lnTo>
                <a:lnTo>
                  <a:pt x="21108" y="222250"/>
                </a:lnTo>
                <a:lnTo>
                  <a:pt x="17970" y="232410"/>
                </a:lnTo>
                <a:lnTo>
                  <a:pt x="18803" y="244009"/>
                </a:lnTo>
                <a:lnTo>
                  <a:pt x="25138" y="236220"/>
                </a:lnTo>
                <a:lnTo>
                  <a:pt x="35935" y="229870"/>
                </a:lnTo>
                <a:lnTo>
                  <a:pt x="57489" y="229870"/>
                </a:lnTo>
                <a:lnTo>
                  <a:pt x="57489" y="228600"/>
                </a:lnTo>
                <a:lnTo>
                  <a:pt x="61251" y="219710"/>
                </a:lnTo>
                <a:lnTo>
                  <a:pt x="56421" y="212090"/>
                </a:lnTo>
                <a:lnTo>
                  <a:pt x="58683" y="199390"/>
                </a:lnTo>
                <a:lnTo>
                  <a:pt x="58358" y="186690"/>
                </a:lnTo>
                <a:lnTo>
                  <a:pt x="56332" y="182880"/>
                </a:lnTo>
                <a:lnTo>
                  <a:pt x="54981" y="177800"/>
                </a:lnTo>
                <a:lnTo>
                  <a:pt x="60962" y="167640"/>
                </a:lnTo>
                <a:lnTo>
                  <a:pt x="66171" y="160020"/>
                </a:lnTo>
                <a:lnTo>
                  <a:pt x="61348" y="154940"/>
                </a:lnTo>
                <a:lnTo>
                  <a:pt x="56429" y="151130"/>
                </a:lnTo>
                <a:lnTo>
                  <a:pt x="61348" y="147320"/>
                </a:lnTo>
                <a:lnTo>
                  <a:pt x="62450" y="142240"/>
                </a:lnTo>
                <a:lnTo>
                  <a:pt x="36184" y="142240"/>
                </a:lnTo>
                <a:lnTo>
                  <a:pt x="24719" y="139700"/>
                </a:lnTo>
                <a:lnTo>
                  <a:pt x="16414" y="133350"/>
                </a:lnTo>
                <a:lnTo>
                  <a:pt x="16029" y="128439"/>
                </a:lnTo>
                <a:close/>
              </a:path>
              <a:path w="3403600" h="372109">
                <a:moveTo>
                  <a:pt x="57489" y="229870"/>
                </a:moveTo>
                <a:lnTo>
                  <a:pt x="46946" y="229870"/>
                </a:lnTo>
                <a:lnTo>
                  <a:pt x="55848" y="233680"/>
                </a:lnTo>
                <a:lnTo>
                  <a:pt x="60321" y="242570"/>
                </a:lnTo>
                <a:lnTo>
                  <a:pt x="60576" y="242570"/>
                </a:lnTo>
                <a:lnTo>
                  <a:pt x="60576" y="236220"/>
                </a:lnTo>
                <a:lnTo>
                  <a:pt x="57489" y="234950"/>
                </a:lnTo>
                <a:lnTo>
                  <a:pt x="57489" y="229870"/>
                </a:lnTo>
                <a:close/>
              </a:path>
              <a:path w="3403600" h="372109">
                <a:moveTo>
                  <a:pt x="3342776" y="129474"/>
                </a:moveTo>
                <a:lnTo>
                  <a:pt x="3342568" y="129540"/>
                </a:lnTo>
                <a:lnTo>
                  <a:pt x="3342568" y="135890"/>
                </a:lnTo>
                <a:lnTo>
                  <a:pt x="3345654" y="137160"/>
                </a:lnTo>
                <a:lnTo>
                  <a:pt x="3345654" y="143510"/>
                </a:lnTo>
                <a:lnTo>
                  <a:pt x="3341892" y="152400"/>
                </a:lnTo>
                <a:lnTo>
                  <a:pt x="3346723" y="160020"/>
                </a:lnTo>
                <a:lnTo>
                  <a:pt x="3344462" y="172720"/>
                </a:lnTo>
                <a:lnTo>
                  <a:pt x="3344787" y="185420"/>
                </a:lnTo>
                <a:lnTo>
                  <a:pt x="3346812" y="189230"/>
                </a:lnTo>
                <a:lnTo>
                  <a:pt x="3348162" y="195580"/>
                </a:lnTo>
                <a:lnTo>
                  <a:pt x="3342182" y="205740"/>
                </a:lnTo>
                <a:lnTo>
                  <a:pt x="3336974" y="213360"/>
                </a:lnTo>
                <a:lnTo>
                  <a:pt x="3341796" y="217170"/>
                </a:lnTo>
                <a:lnTo>
                  <a:pt x="3346716" y="222250"/>
                </a:lnTo>
                <a:lnTo>
                  <a:pt x="3341796" y="226060"/>
                </a:lnTo>
                <a:lnTo>
                  <a:pt x="3339867" y="234950"/>
                </a:lnTo>
                <a:lnTo>
                  <a:pt x="3342954" y="237490"/>
                </a:lnTo>
                <a:lnTo>
                  <a:pt x="3345167" y="241386"/>
                </a:lnTo>
                <a:lnTo>
                  <a:pt x="3346507" y="237490"/>
                </a:lnTo>
                <a:lnTo>
                  <a:pt x="3356381" y="231140"/>
                </a:lnTo>
                <a:lnTo>
                  <a:pt x="3368832" y="229870"/>
                </a:lnTo>
                <a:lnTo>
                  <a:pt x="3388915" y="229870"/>
                </a:lnTo>
                <a:lnTo>
                  <a:pt x="3391374" y="226060"/>
                </a:lnTo>
                <a:lnTo>
                  <a:pt x="3379028" y="222250"/>
                </a:lnTo>
                <a:lnTo>
                  <a:pt x="3379992" y="218440"/>
                </a:lnTo>
                <a:lnTo>
                  <a:pt x="3381054" y="214630"/>
                </a:lnTo>
                <a:lnTo>
                  <a:pt x="3383851" y="208280"/>
                </a:lnTo>
                <a:lnTo>
                  <a:pt x="3383851" y="199390"/>
                </a:lnTo>
                <a:lnTo>
                  <a:pt x="3385973" y="198120"/>
                </a:lnTo>
                <a:lnTo>
                  <a:pt x="3381335" y="189230"/>
                </a:lnTo>
                <a:lnTo>
                  <a:pt x="3386666" y="176530"/>
                </a:lnTo>
                <a:lnTo>
                  <a:pt x="3391857" y="167640"/>
                </a:lnTo>
                <a:lnTo>
                  <a:pt x="3391857" y="165100"/>
                </a:lnTo>
                <a:lnTo>
                  <a:pt x="3382983" y="156210"/>
                </a:lnTo>
                <a:lnTo>
                  <a:pt x="3382036" y="151130"/>
                </a:lnTo>
                <a:lnTo>
                  <a:pt x="3384476" y="142240"/>
                </a:lnTo>
                <a:lnTo>
                  <a:pt x="3356197" y="142240"/>
                </a:lnTo>
                <a:lnTo>
                  <a:pt x="3347295" y="138430"/>
                </a:lnTo>
                <a:lnTo>
                  <a:pt x="3342823" y="130810"/>
                </a:lnTo>
                <a:lnTo>
                  <a:pt x="3342776" y="129474"/>
                </a:lnTo>
                <a:close/>
              </a:path>
              <a:path w="3403600" h="372109">
                <a:moveTo>
                  <a:pt x="39046" y="125730"/>
                </a:moveTo>
                <a:lnTo>
                  <a:pt x="21767" y="125730"/>
                </a:lnTo>
                <a:lnTo>
                  <a:pt x="16029" y="128439"/>
                </a:lnTo>
                <a:lnTo>
                  <a:pt x="16414" y="133350"/>
                </a:lnTo>
                <a:lnTo>
                  <a:pt x="24719" y="139700"/>
                </a:lnTo>
                <a:lnTo>
                  <a:pt x="36184" y="142240"/>
                </a:lnTo>
                <a:lnTo>
                  <a:pt x="47917" y="139700"/>
                </a:lnTo>
                <a:lnTo>
                  <a:pt x="57028" y="132080"/>
                </a:lnTo>
                <a:lnTo>
                  <a:pt x="57471" y="130514"/>
                </a:lnTo>
                <a:lnTo>
                  <a:pt x="55142" y="127000"/>
                </a:lnTo>
                <a:lnTo>
                  <a:pt x="39046" y="125730"/>
                </a:lnTo>
                <a:close/>
              </a:path>
              <a:path w="3403600" h="372109">
                <a:moveTo>
                  <a:pt x="57471" y="130514"/>
                </a:moveTo>
                <a:lnTo>
                  <a:pt x="57028" y="132080"/>
                </a:lnTo>
                <a:lnTo>
                  <a:pt x="47917" y="139700"/>
                </a:lnTo>
                <a:lnTo>
                  <a:pt x="36184" y="142240"/>
                </a:lnTo>
                <a:lnTo>
                  <a:pt x="62450" y="142240"/>
                </a:lnTo>
                <a:lnTo>
                  <a:pt x="63277" y="138430"/>
                </a:lnTo>
                <a:lnTo>
                  <a:pt x="60191" y="134620"/>
                </a:lnTo>
                <a:lnTo>
                  <a:pt x="57471" y="130514"/>
                </a:lnTo>
                <a:close/>
              </a:path>
              <a:path w="3403600" h="372109">
                <a:moveTo>
                  <a:pt x="3368031" y="125730"/>
                </a:moveTo>
                <a:lnTo>
                  <a:pt x="3350667" y="127000"/>
                </a:lnTo>
                <a:lnTo>
                  <a:pt x="3342776" y="129474"/>
                </a:lnTo>
                <a:lnTo>
                  <a:pt x="3342823" y="130810"/>
                </a:lnTo>
                <a:lnTo>
                  <a:pt x="3347295" y="138430"/>
                </a:lnTo>
                <a:lnTo>
                  <a:pt x="3356197" y="142240"/>
                </a:lnTo>
                <a:lnTo>
                  <a:pt x="3367207" y="142240"/>
                </a:lnTo>
                <a:lnTo>
                  <a:pt x="3378005" y="137160"/>
                </a:lnTo>
                <a:lnTo>
                  <a:pt x="3384255" y="129474"/>
                </a:lnTo>
                <a:lnTo>
                  <a:pt x="3384261" y="127000"/>
                </a:lnTo>
                <a:lnTo>
                  <a:pt x="3368031" y="125730"/>
                </a:lnTo>
                <a:close/>
              </a:path>
              <a:path w="3403600" h="372109">
                <a:moveTo>
                  <a:pt x="3384424" y="129267"/>
                </a:moveTo>
                <a:lnTo>
                  <a:pt x="3378005" y="137160"/>
                </a:lnTo>
                <a:lnTo>
                  <a:pt x="3367207" y="142240"/>
                </a:lnTo>
                <a:lnTo>
                  <a:pt x="3384476" y="142240"/>
                </a:lnTo>
                <a:lnTo>
                  <a:pt x="3385174" y="139700"/>
                </a:lnTo>
                <a:lnTo>
                  <a:pt x="3384424" y="129267"/>
                </a:lnTo>
                <a:close/>
              </a:path>
              <a:path w="3403600" h="372109">
                <a:moveTo>
                  <a:pt x="58826" y="125730"/>
                </a:moveTo>
                <a:lnTo>
                  <a:pt x="39046" y="125730"/>
                </a:lnTo>
                <a:lnTo>
                  <a:pt x="55142" y="127000"/>
                </a:lnTo>
                <a:lnTo>
                  <a:pt x="57471" y="130514"/>
                </a:lnTo>
                <a:lnTo>
                  <a:pt x="58826" y="125730"/>
                </a:lnTo>
                <a:close/>
              </a:path>
              <a:path w="3403600" h="372109">
                <a:moveTo>
                  <a:pt x="3332936" y="71976"/>
                </a:moveTo>
                <a:lnTo>
                  <a:pt x="3335576" y="80010"/>
                </a:lnTo>
                <a:lnTo>
                  <a:pt x="3338165" y="87630"/>
                </a:lnTo>
                <a:lnTo>
                  <a:pt x="3340473" y="97790"/>
                </a:lnTo>
                <a:lnTo>
                  <a:pt x="3342145" y="111760"/>
                </a:lnTo>
                <a:lnTo>
                  <a:pt x="3342776" y="129474"/>
                </a:lnTo>
                <a:lnTo>
                  <a:pt x="3350667" y="127000"/>
                </a:lnTo>
                <a:lnTo>
                  <a:pt x="3368031" y="125730"/>
                </a:lnTo>
                <a:lnTo>
                  <a:pt x="3386530" y="125730"/>
                </a:lnTo>
                <a:lnTo>
                  <a:pt x="3389674" y="110490"/>
                </a:lnTo>
                <a:lnTo>
                  <a:pt x="3391159" y="95250"/>
                </a:lnTo>
                <a:lnTo>
                  <a:pt x="3393378" y="83820"/>
                </a:lnTo>
                <a:lnTo>
                  <a:pt x="3395976" y="74930"/>
                </a:lnTo>
                <a:lnTo>
                  <a:pt x="3350671" y="74930"/>
                </a:lnTo>
                <a:lnTo>
                  <a:pt x="3338942" y="73660"/>
                </a:lnTo>
                <a:lnTo>
                  <a:pt x="3332936" y="71976"/>
                </a:lnTo>
                <a:close/>
              </a:path>
              <a:path w="3403600" h="372109">
                <a:moveTo>
                  <a:pt x="3386530" y="125730"/>
                </a:moveTo>
                <a:lnTo>
                  <a:pt x="3368031" y="125730"/>
                </a:lnTo>
                <a:lnTo>
                  <a:pt x="3384261" y="127000"/>
                </a:lnTo>
                <a:lnTo>
                  <a:pt x="3384424" y="129267"/>
                </a:lnTo>
                <a:lnTo>
                  <a:pt x="3386268" y="127000"/>
                </a:lnTo>
                <a:lnTo>
                  <a:pt x="3386530" y="125730"/>
                </a:lnTo>
                <a:close/>
              </a:path>
              <a:path w="3403600" h="372109">
                <a:moveTo>
                  <a:pt x="18223" y="11909"/>
                </a:moveTo>
                <a:lnTo>
                  <a:pt x="28" y="50800"/>
                </a:lnTo>
                <a:lnTo>
                  <a:pt x="0" y="54610"/>
                </a:lnTo>
                <a:lnTo>
                  <a:pt x="188" y="59690"/>
                </a:lnTo>
                <a:lnTo>
                  <a:pt x="1601" y="68580"/>
                </a:lnTo>
                <a:lnTo>
                  <a:pt x="3892" y="74930"/>
                </a:lnTo>
                <a:lnTo>
                  <a:pt x="6715" y="82550"/>
                </a:lnTo>
                <a:lnTo>
                  <a:pt x="9725" y="90170"/>
                </a:lnTo>
                <a:lnTo>
                  <a:pt x="12576" y="100330"/>
                </a:lnTo>
                <a:lnTo>
                  <a:pt x="14920" y="114300"/>
                </a:lnTo>
                <a:lnTo>
                  <a:pt x="16029" y="128439"/>
                </a:lnTo>
                <a:lnTo>
                  <a:pt x="21767" y="125730"/>
                </a:lnTo>
                <a:lnTo>
                  <a:pt x="58826" y="125730"/>
                </a:lnTo>
                <a:lnTo>
                  <a:pt x="60624" y="119380"/>
                </a:lnTo>
                <a:lnTo>
                  <a:pt x="61956" y="102870"/>
                </a:lnTo>
                <a:lnTo>
                  <a:pt x="64555" y="90170"/>
                </a:lnTo>
                <a:lnTo>
                  <a:pt x="67748" y="80010"/>
                </a:lnTo>
                <a:lnTo>
                  <a:pt x="70339" y="73660"/>
                </a:lnTo>
                <a:lnTo>
                  <a:pt x="49483" y="73660"/>
                </a:lnTo>
                <a:lnTo>
                  <a:pt x="36113" y="72390"/>
                </a:lnTo>
                <a:lnTo>
                  <a:pt x="22942" y="69850"/>
                </a:lnTo>
                <a:lnTo>
                  <a:pt x="12262" y="60960"/>
                </a:lnTo>
                <a:lnTo>
                  <a:pt x="6363" y="46990"/>
                </a:lnTo>
                <a:lnTo>
                  <a:pt x="6866" y="31750"/>
                </a:lnTo>
                <a:lnTo>
                  <a:pt x="11486" y="20320"/>
                </a:lnTo>
                <a:lnTo>
                  <a:pt x="18223" y="11909"/>
                </a:lnTo>
                <a:close/>
              </a:path>
              <a:path w="3403600" h="372109">
                <a:moveTo>
                  <a:pt x="3356405" y="6350"/>
                </a:moveTo>
                <a:lnTo>
                  <a:pt x="3330263" y="36830"/>
                </a:lnTo>
                <a:lnTo>
                  <a:pt x="3329491" y="50800"/>
                </a:lnTo>
                <a:lnTo>
                  <a:pt x="3329696" y="57150"/>
                </a:lnTo>
                <a:lnTo>
                  <a:pt x="3330985" y="66040"/>
                </a:lnTo>
                <a:lnTo>
                  <a:pt x="3332936" y="71976"/>
                </a:lnTo>
                <a:lnTo>
                  <a:pt x="3338942" y="73660"/>
                </a:lnTo>
                <a:lnTo>
                  <a:pt x="3350671" y="74930"/>
                </a:lnTo>
                <a:lnTo>
                  <a:pt x="3356288" y="74930"/>
                </a:lnTo>
                <a:lnTo>
                  <a:pt x="3361486" y="73660"/>
                </a:lnTo>
                <a:lnTo>
                  <a:pt x="3366199" y="72390"/>
                </a:lnTo>
                <a:lnTo>
                  <a:pt x="3356983" y="64274"/>
                </a:lnTo>
                <a:lnTo>
                  <a:pt x="3345345" y="59690"/>
                </a:lnTo>
                <a:lnTo>
                  <a:pt x="3336714" y="52070"/>
                </a:lnTo>
                <a:lnTo>
                  <a:pt x="3331588" y="41910"/>
                </a:lnTo>
                <a:lnTo>
                  <a:pt x="3400250" y="41910"/>
                </a:lnTo>
                <a:lnTo>
                  <a:pt x="3401632" y="37924"/>
                </a:lnTo>
                <a:lnTo>
                  <a:pt x="3401210" y="36034"/>
                </a:lnTo>
                <a:lnTo>
                  <a:pt x="3373344" y="8364"/>
                </a:lnTo>
                <a:lnTo>
                  <a:pt x="3370911" y="7620"/>
                </a:lnTo>
                <a:lnTo>
                  <a:pt x="3356405" y="6350"/>
                </a:lnTo>
                <a:close/>
              </a:path>
              <a:path w="3403600" h="372109">
                <a:moveTo>
                  <a:pt x="3356983" y="64274"/>
                </a:moveTo>
                <a:lnTo>
                  <a:pt x="3366199" y="72390"/>
                </a:lnTo>
                <a:lnTo>
                  <a:pt x="3361486" y="73660"/>
                </a:lnTo>
                <a:lnTo>
                  <a:pt x="3356288" y="74930"/>
                </a:lnTo>
                <a:lnTo>
                  <a:pt x="3395976" y="74930"/>
                </a:lnTo>
                <a:lnTo>
                  <a:pt x="3398600" y="68580"/>
                </a:lnTo>
                <a:lnTo>
                  <a:pt x="3399748" y="64770"/>
                </a:lnTo>
                <a:lnTo>
                  <a:pt x="3358242" y="64770"/>
                </a:lnTo>
                <a:lnTo>
                  <a:pt x="3356983" y="64274"/>
                </a:lnTo>
                <a:close/>
              </a:path>
              <a:path w="3403600" h="372109">
                <a:moveTo>
                  <a:pt x="28070" y="8890"/>
                </a:moveTo>
                <a:lnTo>
                  <a:pt x="18223" y="11909"/>
                </a:lnTo>
                <a:lnTo>
                  <a:pt x="11486" y="20320"/>
                </a:lnTo>
                <a:lnTo>
                  <a:pt x="6866" y="31750"/>
                </a:lnTo>
                <a:lnTo>
                  <a:pt x="6363" y="46990"/>
                </a:lnTo>
                <a:lnTo>
                  <a:pt x="12262" y="60960"/>
                </a:lnTo>
                <a:lnTo>
                  <a:pt x="22942" y="69850"/>
                </a:lnTo>
                <a:lnTo>
                  <a:pt x="36113" y="72390"/>
                </a:lnTo>
                <a:lnTo>
                  <a:pt x="49483" y="73660"/>
                </a:lnTo>
                <a:lnTo>
                  <a:pt x="56544" y="73660"/>
                </a:lnTo>
                <a:lnTo>
                  <a:pt x="65532" y="72390"/>
                </a:lnTo>
                <a:lnTo>
                  <a:pt x="71332" y="70336"/>
                </a:lnTo>
                <a:lnTo>
                  <a:pt x="73209" y="62230"/>
                </a:lnTo>
                <a:lnTo>
                  <a:pt x="74127" y="49530"/>
                </a:lnTo>
                <a:lnTo>
                  <a:pt x="72176" y="35560"/>
                </a:lnTo>
                <a:lnTo>
                  <a:pt x="67045" y="22860"/>
                </a:lnTo>
                <a:lnTo>
                  <a:pt x="58285" y="15240"/>
                </a:lnTo>
                <a:lnTo>
                  <a:pt x="45443" y="10160"/>
                </a:lnTo>
                <a:lnTo>
                  <a:pt x="28070" y="8890"/>
                </a:lnTo>
                <a:close/>
              </a:path>
              <a:path w="3403600" h="372109">
                <a:moveTo>
                  <a:pt x="71332" y="70336"/>
                </a:moveTo>
                <a:lnTo>
                  <a:pt x="65532" y="72390"/>
                </a:lnTo>
                <a:lnTo>
                  <a:pt x="56544" y="73660"/>
                </a:lnTo>
                <a:lnTo>
                  <a:pt x="70339" y="73660"/>
                </a:lnTo>
                <a:lnTo>
                  <a:pt x="70857" y="72390"/>
                </a:lnTo>
                <a:lnTo>
                  <a:pt x="71332" y="70336"/>
                </a:lnTo>
                <a:close/>
              </a:path>
              <a:path w="3403600" h="372109">
                <a:moveTo>
                  <a:pt x="3274133" y="15076"/>
                </a:moveTo>
                <a:lnTo>
                  <a:pt x="3271685" y="15240"/>
                </a:lnTo>
                <a:lnTo>
                  <a:pt x="3264089" y="22860"/>
                </a:lnTo>
                <a:lnTo>
                  <a:pt x="3260495" y="34290"/>
                </a:lnTo>
                <a:lnTo>
                  <a:pt x="3261447" y="46990"/>
                </a:lnTo>
                <a:lnTo>
                  <a:pt x="3267490" y="57150"/>
                </a:lnTo>
                <a:lnTo>
                  <a:pt x="3279168" y="60960"/>
                </a:lnTo>
                <a:lnTo>
                  <a:pt x="3298129" y="62230"/>
                </a:lnTo>
                <a:lnTo>
                  <a:pt x="3311530" y="64770"/>
                </a:lnTo>
                <a:lnTo>
                  <a:pt x="3321429" y="67310"/>
                </a:lnTo>
                <a:lnTo>
                  <a:pt x="3329881" y="71120"/>
                </a:lnTo>
                <a:lnTo>
                  <a:pt x="3332936" y="71976"/>
                </a:lnTo>
                <a:lnTo>
                  <a:pt x="3330985" y="66040"/>
                </a:lnTo>
                <a:lnTo>
                  <a:pt x="3329880" y="58420"/>
                </a:lnTo>
                <a:lnTo>
                  <a:pt x="3281117" y="58420"/>
                </a:lnTo>
                <a:lnTo>
                  <a:pt x="3288567" y="49530"/>
                </a:lnTo>
                <a:lnTo>
                  <a:pt x="3290881" y="38100"/>
                </a:lnTo>
                <a:lnTo>
                  <a:pt x="3288462" y="26670"/>
                </a:lnTo>
                <a:lnTo>
                  <a:pt x="3281711" y="17780"/>
                </a:lnTo>
                <a:lnTo>
                  <a:pt x="3274133" y="15076"/>
                </a:lnTo>
                <a:close/>
              </a:path>
              <a:path w="3403600" h="372109">
                <a:moveTo>
                  <a:pt x="78991" y="8890"/>
                </a:moveTo>
                <a:lnTo>
                  <a:pt x="28070" y="8890"/>
                </a:lnTo>
                <a:lnTo>
                  <a:pt x="45443" y="10160"/>
                </a:lnTo>
                <a:lnTo>
                  <a:pt x="58285" y="15240"/>
                </a:lnTo>
                <a:lnTo>
                  <a:pt x="67045" y="22860"/>
                </a:lnTo>
                <a:lnTo>
                  <a:pt x="72176" y="35560"/>
                </a:lnTo>
                <a:lnTo>
                  <a:pt x="73950" y="48260"/>
                </a:lnTo>
                <a:lnTo>
                  <a:pt x="74035" y="50800"/>
                </a:lnTo>
                <a:lnTo>
                  <a:pt x="73209" y="62230"/>
                </a:lnTo>
                <a:lnTo>
                  <a:pt x="71332" y="70336"/>
                </a:lnTo>
                <a:lnTo>
                  <a:pt x="72707" y="69850"/>
                </a:lnTo>
                <a:lnTo>
                  <a:pt x="79470" y="67310"/>
                </a:lnTo>
                <a:lnTo>
                  <a:pt x="87223" y="64770"/>
                </a:lnTo>
                <a:lnTo>
                  <a:pt x="97367" y="62230"/>
                </a:lnTo>
                <a:lnTo>
                  <a:pt x="111305" y="60960"/>
                </a:lnTo>
                <a:lnTo>
                  <a:pt x="129732" y="60960"/>
                </a:lnTo>
                <a:lnTo>
                  <a:pt x="119619" y="55880"/>
                </a:lnTo>
                <a:lnTo>
                  <a:pt x="114302" y="45720"/>
                </a:lnTo>
                <a:lnTo>
                  <a:pt x="113971" y="33020"/>
                </a:lnTo>
                <a:lnTo>
                  <a:pt x="118815" y="20320"/>
                </a:lnTo>
                <a:lnTo>
                  <a:pt x="125248" y="16318"/>
                </a:lnTo>
                <a:lnTo>
                  <a:pt x="110364" y="13970"/>
                </a:lnTo>
                <a:lnTo>
                  <a:pt x="94639" y="12700"/>
                </a:lnTo>
                <a:lnTo>
                  <a:pt x="83216" y="10160"/>
                </a:lnTo>
                <a:lnTo>
                  <a:pt x="78991" y="8890"/>
                </a:lnTo>
                <a:close/>
              </a:path>
              <a:path w="3403600" h="372109">
                <a:moveTo>
                  <a:pt x="3400250" y="41910"/>
                </a:moveTo>
                <a:lnTo>
                  <a:pt x="3331588" y="41910"/>
                </a:lnTo>
                <a:lnTo>
                  <a:pt x="3356983" y="64274"/>
                </a:lnTo>
                <a:lnTo>
                  <a:pt x="3358242" y="64770"/>
                </a:lnTo>
                <a:lnTo>
                  <a:pt x="3376167" y="64770"/>
                </a:lnTo>
                <a:lnTo>
                  <a:pt x="3388578" y="60960"/>
                </a:lnTo>
                <a:lnTo>
                  <a:pt x="3397168" y="50800"/>
                </a:lnTo>
                <a:lnTo>
                  <a:pt x="3400250" y="41910"/>
                </a:lnTo>
                <a:close/>
              </a:path>
              <a:path w="3403600" h="372109">
                <a:moveTo>
                  <a:pt x="3401632" y="37924"/>
                </a:moveTo>
                <a:lnTo>
                  <a:pt x="3397168" y="50800"/>
                </a:lnTo>
                <a:lnTo>
                  <a:pt x="3388578" y="60960"/>
                </a:lnTo>
                <a:lnTo>
                  <a:pt x="3376167" y="64770"/>
                </a:lnTo>
                <a:lnTo>
                  <a:pt x="3399748" y="64770"/>
                </a:lnTo>
                <a:lnTo>
                  <a:pt x="3400896" y="60960"/>
                </a:lnTo>
                <a:lnTo>
                  <a:pt x="3402510" y="54610"/>
                </a:lnTo>
                <a:lnTo>
                  <a:pt x="3403088" y="44450"/>
                </a:lnTo>
                <a:lnTo>
                  <a:pt x="3401632" y="37924"/>
                </a:lnTo>
                <a:close/>
              </a:path>
              <a:path w="3403600" h="372109">
                <a:moveTo>
                  <a:pt x="3331588" y="41910"/>
                </a:moveTo>
                <a:lnTo>
                  <a:pt x="3336714" y="52070"/>
                </a:lnTo>
                <a:lnTo>
                  <a:pt x="3345345" y="59690"/>
                </a:lnTo>
                <a:lnTo>
                  <a:pt x="3356983" y="64274"/>
                </a:lnTo>
                <a:lnTo>
                  <a:pt x="3331588" y="41910"/>
                </a:lnTo>
                <a:close/>
              </a:path>
              <a:path w="3403600" h="372109">
                <a:moveTo>
                  <a:pt x="646140" y="55880"/>
                </a:moveTo>
                <a:lnTo>
                  <a:pt x="267771" y="55880"/>
                </a:lnTo>
                <a:lnTo>
                  <a:pt x="279331" y="57150"/>
                </a:lnTo>
                <a:lnTo>
                  <a:pt x="446573" y="57150"/>
                </a:lnTo>
                <a:lnTo>
                  <a:pt x="461921" y="59690"/>
                </a:lnTo>
                <a:lnTo>
                  <a:pt x="500817" y="63500"/>
                </a:lnTo>
                <a:lnTo>
                  <a:pt x="514181" y="63500"/>
                </a:lnTo>
                <a:lnTo>
                  <a:pt x="526847" y="62230"/>
                </a:lnTo>
                <a:lnTo>
                  <a:pt x="548901" y="59690"/>
                </a:lnTo>
                <a:lnTo>
                  <a:pt x="652962" y="59690"/>
                </a:lnTo>
                <a:lnTo>
                  <a:pt x="653924" y="59319"/>
                </a:lnTo>
                <a:lnTo>
                  <a:pt x="646140" y="55880"/>
                </a:lnTo>
                <a:close/>
              </a:path>
              <a:path w="3403600" h="372109">
                <a:moveTo>
                  <a:pt x="652962" y="59690"/>
                </a:moveTo>
                <a:lnTo>
                  <a:pt x="559986" y="59690"/>
                </a:lnTo>
                <a:lnTo>
                  <a:pt x="572111" y="60960"/>
                </a:lnTo>
                <a:lnTo>
                  <a:pt x="585854" y="62230"/>
                </a:lnTo>
                <a:lnTo>
                  <a:pt x="613568" y="62230"/>
                </a:lnTo>
                <a:lnTo>
                  <a:pt x="625582" y="60960"/>
                </a:lnTo>
                <a:lnTo>
                  <a:pt x="638494" y="60960"/>
                </a:lnTo>
                <a:lnTo>
                  <a:pt x="652962" y="59690"/>
                </a:lnTo>
                <a:close/>
              </a:path>
              <a:path w="3403600" h="372109">
                <a:moveTo>
                  <a:pt x="125248" y="16318"/>
                </a:moveTo>
                <a:lnTo>
                  <a:pt x="118815" y="20320"/>
                </a:lnTo>
                <a:lnTo>
                  <a:pt x="113971" y="33020"/>
                </a:lnTo>
                <a:lnTo>
                  <a:pt x="114302" y="45720"/>
                </a:lnTo>
                <a:lnTo>
                  <a:pt x="119619" y="55880"/>
                </a:lnTo>
                <a:lnTo>
                  <a:pt x="129732" y="60960"/>
                </a:lnTo>
                <a:lnTo>
                  <a:pt x="130437" y="60960"/>
                </a:lnTo>
                <a:lnTo>
                  <a:pt x="138668" y="55880"/>
                </a:lnTo>
                <a:lnTo>
                  <a:pt x="142738" y="46990"/>
                </a:lnTo>
                <a:lnTo>
                  <a:pt x="142294" y="35560"/>
                </a:lnTo>
                <a:lnTo>
                  <a:pt x="136986" y="25400"/>
                </a:lnTo>
                <a:lnTo>
                  <a:pt x="126460" y="16510"/>
                </a:lnTo>
                <a:lnTo>
                  <a:pt x="125248" y="16318"/>
                </a:lnTo>
                <a:close/>
              </a:path>
              <a:path w="3403600" h="372109">
                <a:moveTo>
                  <a:pt x="141257" y="13970"/>
                </a:moveTo>
                <a:lnTo>
                  <a:pt x="129025" y="13970"/>
                </a:lnTo>
                <a:lnTo>
                  <a:pt x="125248" y="16318"/>
                </a:lnTo>
                <a:lnTo>
                  <a:pt x="126460" y="16510"/>
                </a:lnTo>
                <a:lnTo>
                  <a:pt x="136986" y="25400"/>
                </a:lnTo>
                <a:lnTo>
                  <a:pt x="142294" y="35560"/>
                </a:lnTo>
                <a:lnTo>
                  <a:pt x="142738" y="46990"/>
                </a:lnTo>
                <a:lnTo>
                  <a:pt x="138668" y="55880"/>
                </a:lnTo>
                <a:lnTo>
                  <a:pt x="130437" y="60960"/>
                </a:lnTo>
                <a:lnTo>
                  <a:pt x="138398" y="60960"/>
                </a:lnTo>
                <a:lnTo>
                  <a:pt x="153023" y="59690"/>
                </a:lnTo>
                <a:lnTo>
                  <a:pt x="164403" y="58420"/>
                </a:lnTo>
                <a:lnTo>
                  <a:pt x="174790" y="58420"/>
                </a:lnTo>
                <a:lnTo>
                  <a:pt x="186432" y="57150"/>
                </a:lnTo>
                <a:lnTo>
                  <a:pt x="258354" y="57150"/>
                </a:lnTo>
                <a:lnTo>
                  <a:pt x="267771" y="55880"/>
                </a:lnTo>
                <a:lnTo>
                  <a:pt x="646140" y="55880"/>
                </a:lnTo>
                <a:lnTo>
                  <a:pt x="640117" y="44450"/>
                </a:lnTo>
                <a:lnTo>
                  <a:pt x="639388" y="30480"/>
                </a:lnTo>
                <a:lnTo>
                  <a:pt x="642313" y="22860"/>
                </a:lnTo>
                <a:lnTo>
                  <a:pt x="528974" y="22860"/>
                </a:lnTo>
                <a:lnTo>
                  <a:pt x="517166" y="21590"/>
                </a:lnTo>
                <a:lnTo>
                  <a:pt x="224066" y="21590"/>
                </a:lnTo>
                <a:lnTo>
                  <a:pt x="212810" y="20320"/>
                </a:lnTo>
                <a:lnTo>
                  <a:pt x="165730" y="16138"/>
                </a:lnTo>
                <a:lnTo>
                  <a:pt x="149481" y="14721"/>
                </a:lnTo>
                <a:lnTo>
                  <a:pt x="141257" y="13970"/>
                </a:lnTo>
                <a:close/>
              </a:path>
              <a:path w="3403600" h="372109">
                <a:moveTo>
                  <a:pt x="679062" y="13970"/>
                </a:moveTo>
                <a:lnTo>
                  <a:pt x="653102" y="13970"/>
                </a:lnTo>
                <a:lnTo>
                  <a:pt x="649774" y="15782"/>
                </a:lnTo>
                <a:lnTo>
                  <a:pt x="657344" y="17780"/>
                </a:lnTo>
                <a:lnTo>
                  <a:pt x="666204" y="25400"/>
                </a:lnTo>
                <a:lnTo>
                  <a:pt x="669841" y="36830"/>
                </a:lnTo>
                <a:lnTo>
                  <a:pt x="668610" y="46990"/>
                </a:lnTo>
                <a:lnTo>
                  <a:pt x="662865" y="55880"/>
                </a:lnTo>
                <a:lnTo>
                  <a:pt x="653924" y="59319"/>
                </a:lnTo>
                <a:lnTo>
                  <a:pt x="657635" y="60960"/>
                </a:lnTo>
                <a:lnTo>
                  <a:pt x="670944" y="59690"/>
                </a:lnTo>
                <a:lnTo>
                  <a:pt x="682212" y="58420"/>
                </a:lnTo>
                <a:lnTo>
                  <a:pt x="730133" y="58420"/>
                </a:lnTo>
                <a:lnTo>
                  <a:pt x="757477" y="55880"/>
                </a:lnTo>
                <a:lnTo>
                  <a:pt x="1167745" y="55880"/>
                </a:lnTo>
                <a:lnTo>
                  <a:pt x="1162059" y="46990"/>
                </a:lnTo>
                <a:lnTo>
                  <a:pt x="1160619" y="35560"/>
                </a:lnTo>
                <a:lnTo>
                  <a:pt x="1164231" y="24130"/>
                </a:lnTo>
                <a:lnTo>
                  <a:pt x="1166704" y="21590"/>
                </a:lnTo>
                <a:lnTo>
                  <a:pt x="1001174" y="21590"/>
                </a:lnTo>
                <a:lnTo>
                  <a:pt x="987574" y="20320"/>
                </a:lnTo>
                <a:lnTo>
                  <a:pt x="975764" y="20320"/>
                </a:lnTo>
                <a:lnTo>
                  <a:pt x="961962" y="19050"/>
                </a:lnTo>
                <a:lnTo>
                  <a:pt x="903019" y="19050"/>
                </a:lnTo>
                <a:lnTo>
                  <a:pt x="890053" y="17780"/>
                </a:lnTo>
                <a:lnTo>
                  <a:pt x="756886" y="17780"/>
                </a:lnTo>
                <a:lnTo>
                  <a:pt x="744550" y="16510"/>
                </a:lnTo>
                <a:lnTo>
                  <a:pt x="718056" y="16510"/>
                </a:lnTo>
                <a:lnTo>
                  <a:pt x="703810" y="15240"/>
                </a:lnTo>
                <a:lnTo>
                  <a:pt x="691390" y="15240"/>
                </a:lnTo>
                <a:lnTo>
                  <a:pt x="679062" y="13970"/>
                </a:lnTo>
                <a:close/>
              </a:path>
              <a:path w="3403600" h="372109">
                <a:moveTo>
                  <a:pt x="730133" y="58420"/>
                </a:moveTo>
                <a:lnTo>
                  <a:pt x="693581" y="58420"/>
                </a:lnTo>
                <a:lnTo>
                  <a:pt x="707194" y="60960"/>
                </a:lnTo>
                <a:lnTo>
                  <a:pt x="717867" y="60960"/>
                </a:lnTo>
                <a:lnTo>
                  <a:pt x="730133" y="58420"/>
                </a:lnTo>
                <a:close/>
              </a:path>
              <a:path w="3403600" h="372109">
                <a:moveTo>
                  <a:pt x="1071042" y="57150"/>
                </a:moveTo>
                <a:lnTo>
                  <a:pt x="941150" y="57150"/>
                </a:lnTo>
                <a:lnTo>
                  <a:pt x="968338" y="59690"/>
                </a:lnTo>
                <a:lnTo>
                  <a:pt x="979532" y="60960"/>
                </a:lnTo>
                <a:lnTo>
                  <a:pt x="998448" y="60960"/>
                </a:lnTo>
                <a:lnTo>
                  <a:pt x="1011936" y="59690"/>
                </a:lnTo>
                <a:lnTo>
                  <a:pt x="1027273" y="59690"/>
                </a:lnTo>
                <a:lnTo>
                  <a:pt x="1043125" y="58420"/>
                </a:lnTo>
                <a:lnTo>
                  <a:pt x="1058159" y="58420"/>
                </a:lnTo>
                <a:lnTo>
                  <a:pt x="1071042" y="57150"/>
                </a:lnTo>
                <a:close/>
              </a:path>
              <a:path w="3403600" h="372109">
                <a:moveTo>
                  <a:pt x="1693716" y="54610"/>
                </a:moveTo>
                <a:lnTo>
                  <a:pt x="1403782" y="54610"/>
                </a:lnTo>
                <a:lnTo>
                  <a:pt x="1414844" y="55880"/>
                </a:lnTo>
                <a:lnTo>
                  <a:pt x="1435183" y="59690"/>
                </a:lnTo>
                <a:lnTo>
                  <a:pt x="1445497" y="60960"/>
                </a:lnTo>
                <a:lnTo>
                  <a:pt x="1495470" y="60960"/>
                </a:lnTo>
                <a:lnTo>
                  <a:pt x="1508973" y="59690"/>
                </a:lnTo>
                <a:lnTo>
                  <a:pt x="1534584" y="58420"/>
                </a:lnTo>
                <a:lnTo>
                  <a:pt x="1610051" y="58420"/>
                </a:lnTo>
                <a:lnTo>
                  <a:pt x="1633745" y="55880"/>
                </a:lnTo>
                <a:lnTo>
                  <a:pt x="1694385" y="55880"/>
                </a:lnTo>
                <a:lnTo>
                  <a:pt x="1693716" y="54610"/>
                </a:lnTo>
                <a:close/>
              </a:path>
              <a:path w="3403600" h="372109">
                <a:moveTo>
                  <a:pt x="1694385" y="55880"/>
                </a:moveTo>
                <a:lnTo>
                  <a:pt x="1660756" y="55880"/>
                </a:lnTo>
                <a:lnTo>
                  <a:pt x="1673353" y="57150"/>
                </a:lnTo>
                <a:lnTo>
                  <a:pt x="1685691" y="59690"/>
                </a:lnTo>
                <a:lnTo>
                  <a:pt x="1698414" y="60960"/>
                </a:lnTo>
                <a:lnTo>
                  <a:pt x="1702370" y="59408"/>
                </a:lnTo>
                <a:lnTo>
                  <a:pt x="1694385" y="55880"/>
                </a:lnTo>
                <a:close/>
              </a:path>
              <a:path w="3403600" h="372109">
                <a:moveTo>
                  <a:pt x="1727307" y="13970"/>
                </a:moveTo>
                <a:lnTo>
                  <a:pt x="1701347" y="13970"/>
                </a:lnTo>
                <a:lnTo>
                  <a:pt x="1697366" y="16138"/>
                </a:lnTo>
                <a:lnTo>
                  <a:pt x="1703482" y="17780"/>
                </a:lnTo>
                <a:lnTo>
                  <a:pt x="1712034" y="25400"/>
                </a:lnTo>
                <a:lnTo>
                  <a:pt x="1715371" y="36830"/>
                </a:lnTo>
                <a:lnTo>
                  <a:pt x="1713926" y="48260"/>
                </a:lnTo>
                <a:lnTo>
                  <a:pt x="1708130" y="57150"/>
                </a:lnTo>
                <a:lnTo>
                  <a:pt x="1702370" y="59408"/>
                </a:lnTo>
                <a:lnTo>
                  <a:pt x="1705880" y="60960"/>
                </a:lnTo>
                <a:lnTo>
                  <a:pt x="1719190" y="59690"/>
                </a:lnTo>
                <a:lnTo>
                  <a:pt x="1730457" y="58420"/>
                </a:lnTo>
                <a:lnTo>
                  <a:pt x="1778378" y="58420"/>
                </a:lnTo>
                <a:lnTo>
                  <a:pt x="1805722" y="55880"/>
                </a:lnTo>
                <a:lnTo>
                  <a:pt x="2215990" y="55880"/>
                </a:lnTo>
                <a:lnTo>
                  <a:pt x="2210304" y="46990"/>
                </a:lnTo>
                <a:lnTo>
                  <a:pt x="2208864" y="35560"/>
                </a:lnTo>
                <a:lnTo>
                  <a:pt x="2212476" y="24130"/>
                </a:lnTo>
                <a:lnTo>
                  <a:pt x="2214950" y="21590"/>
                </a:lnTo>
                <a:lnTo>
                  <a:pt x="2049419" y="21590"/>
                </a:lnTo>
                <a:lnTo>
                  <a:pt x="2035819" y="20320"/>
                </a:lnTo>
                <a:lnTo>
                  <a:pt x="2024010" y="20320"/>
                </a:lnTo>
                <a:lnTo>
                  <a:pt x="2010207" y="19050"/>
                </a:lnTo>
                <a:lnTo>
                  <a:pt x="1951264" y="19050"/>
                </a:lnTo>
                <a:lnTo>
                  <a:pt x="1938298" y="17780"/>
                </a:lnTo>
                <a:lnTo>
                  <a:pt x="1805131" y="17780"/>
                </a:lnTo>
                <a:lnTo>
                  <a:pt x="1792795" y="16510"/>
                </a:lnTo>
                <a:lnTo>
                  <a:pt x="1766301" y="16510"/>
                </a:lnTo>
                <a:lnTo>
                  <a:pt x="1752056" y="15240"/>
                </a:lnTo>
                <a:lnTo>
                  <a:pt x="1739635" y="15240"/>
                </a:lnTo>
                <a:lnTo>
                  <a:pt x="1727307" y="13970"/>
                </a:lnTo>
                <a:close/>
              </a:path>
              <a:path w="3403600" h="372109">
                <a:moveTo>
                  <a:pt x="1778378" y="58420"/>
                </a:moveTo>
                <a:lnTo>
                  <a:pt x="1741826" y="58420"/>
                </a:lnTo>
                <a:lnTo>
                  <a:pt x="1755439" y="60960"/>
                </a:lnTo>
                <a:lnTo>
                  <a:pt x="1766112" y="60960"/>
                </a:lnTo>
                <a:lnTo>
                  <a:pt x="1778378" y="58420"/>
                </a:lnTo>
                <a:close/>
              </a:path>
              <a:path w="3403600" h="372109">
                <a:moveTo>
                  <a:pt x="2119287" y="57150"/>
                </a:moveTo>
                <a:lnTo>
                  <a:pt x="1989395" y="57150"/>
                </a:lnTo>
                <a:lnTo>
                  <a:pt x="2016583" y="59690"/>
                </a:lnTo>
                <a:lnTo>
                  <a:pt x="2027777" y="60960"/>
                </a:lnTo>
                <a:lnTo>
                  <a:pt x="2046693" y="60960"/>
                </a:lnTo>
                <a:lnTo>
                  <a:pt x="2060182" y="59690"/>
                </a:lnTo>
                <a:lnTo>
                  <a:pt x="2075519" y="59690"/>
                </a:lnTo>
                <a:lnTo>
                  <a:pt x="2091370" y="58420"/>
                </a:lnTo>
                <a:lnTo>
                  <a:pt x="2106404" y="58420"/>
                </a:lnTo>
                <a:lnTo>
                  <a:pt x="2119287" y="57150"/>
                </a:lnTo>
                <a:close/>
              </a:path>
              <a:path w="3403600" h="372109">
                <a:moveTo>
                  <a:pt x="2741961" y="54610"/>
                </a:moveTo>
                <a:lnTo>
                  <a:pt x="2452028" y="54610"/>
                </a:lnTo>
                <a:lnTo>
                  <a:pt x="2463090" y="55880"/>
                </a:lnTo>
                <a:lnTo>
                  <a:pt x="2483428" y="59690"/>
                </a:lnTo>
                <a:lnTo>
                  <a:pt x="2493743" y="60960"/>
                </a:lnTo>
                <a:lnTo>
                  <a:pt x="2543715" y="60960"/>
                </a:lnTo>
                <a:lnTo>
                  <a:pt x="2557217" y="59690"/>
                </a:lnTo>
                <a:lnTo>
                  <a:pt x="2582829" y="58420"/>
                </a:lnTo>
                <a:lnTo>
                  <a:pt x="2658296" y="58420"/>
                </a:lnTo>
                <a:lnTo>
                  <a:pt x="2681991" y="55880"/>
                </a:lnTo>
                <a:lnTo>
                  <a:pt x="2742630" y="55880"/>
                </a:lnTo>
                <a:lnTo>
                  <a:pt x="2741961" y="54610"/>
                </a:lnTo>
                <a:close/>
              </a:path>
              <a:path w="3403600" h="372109">
                <a:moveTo>
                  <a:pt x="2742630" y="55880"/>
                </a:moveTo>
                <a:lnTo>
                  <a:pt x="2709002" y="55880"/>
                </a:lnTo>
                <a:lnTo>
                  <a:pt x="2721598" y="57150"/>
                </a:lnTo>
                <a:lnTo>
                  <a:pt x="2733936" y="59690"/>
                </a:lnTo>
                <a:lnTo>
                  <a:pt x="2746659" y="60960"/>
                </a:lnTo>
                <a:lnTo>
                  <a:pt x="2750615" y="59408"/>
                </a:lnTo>
                <a:lnTo>
                  <a:pt x="2742630" y="55880"/>
                </a:lnTo>
                <a:close/>
              </a:path>
              <a:path w="3403600" h="372109">
                <a:moveTo>
                  <a:pt x="2775553" y="13970"/>
                </a:moveTo>
                <a:lnTo>
                  <a:pt x="2749592" y="13970"/>
                </a:lnTo>
                <a:lnTo>
                  <a:pt x="2745611" y="16138"/>
                </a:lnTo>
                <a:lnTo>
                  <a:pt x="2751727" y="17780"/>
                </a:lnTo>
                <a:lnTo>
                  <a:pt x="2760278" y="25400"/>
                </a:lnTo>
                <a:lnTo>
                  <a:pt x="2763616" y="36830"/>
                </a:lnTo>
                <a:lnTo>
                  <a:pt x="2762171" y="48260"/>
                </a:lnTo>
                <a:lnTo>
                  <a:pt x="2756375" y="57150"/>
                </a:lnTo>
                <a:lnTo>
                  <a:pt x="2750615" y="59408"/>
                </a:lnTo>
                <a:lnTo>
                  <a:pt x="2754125" y="60960"/>
                </a:lnTo>
                <a:lnTo>
                  <a:pt x="2767434" y="59690"/>
                </a:lnTo>
                <a:lnTo>
                  <a:pt x="2778702" y="58420"/>
                </a:lnTo>
                <a:lnTo>
                  <a:pt x="2826623" y="58420"/>
                </a:lnTo>
                <a:lnTo>
                  <a:pt x="2853967" y="55880"/>
                </a:lnTo>
                <a:lnTo>
                  <a:pt x="3266735" y="55880"/>
                </a:lnTo>
                <a:lnTo>
                  <a:pt x="3261447" y="46990"/>
                </a:lnTo>
                <a:lnTo>
                  <a:pt x="3260495" y="34290"/>
                </a:lnTo>
                <a:lnTo>
                  <a:pt x="3264089" y="22860"/>
                </a:lnTo>
                <a:lnTo>
                  <a:pt x="3265355" y="21590"/>
                </a:lnTo>
                <a:lnTo>
                  <a:pt x="3097664" y="21590"/>
                </a:lnTo>
                <a:lnTo>
                  <a:pt x="3084063" y="20320"/>
                </a:lnTo>
                <a:lnTo>
                  <a:pt x="3072254" y="20320"/>
                </a:lnTo>
                <a:lnTo>
                  <a:pt x="3058452" y="19050"/>
                </a:lnTo>
                <a:lnTo>
                  <a:pt x="2999509" y="19050"/>
                </a:lnTo>
                <a:lnTo>
                  <a:pt x="2986543" y="17780"/>
                </a:lnTo>
                <a:lnTo>
                  <a:pt x="2853376" y="17780"/>
                </a:lnTo>
                <a:lnTo>
                  <a:pt x="2841040" y="16510"/>
                </a:lnTo>
                <a:lnTo>
                  <a:pt x="2814546" y="16510"/>
                </a:lnTo>
                <a:lnTo>
                  <a:pt x="2800301" y="15240"/>
                </a:lnTo>
                <a:lnTo>
                  <a:pt x="2787880" y="15240"/>
                </a:lnTo>
                <a:lnTo>
                  <a:pt x="2775553" y="13970"/>
                </a:lnTo>
                <a:close/>
              </a:path>
              <a:path w="3403600" h="372109">
                <a:moveTo>
                  <a:pt x="2826623" y="58420"/>
                </a:moveTo>
                <a:lnTo>
                  <a:pt x="2790071" y="58420"/>
                </a:lnTo>
                <a:lnTo>
                  <a:pt x="2803684" y="60960"/>
                </a:lnTo>
                <a:lnTo>
                  <a:pt x="2814357" y="60960"/>
                </a:lnTo>
                <a:lnTo>
                  <a:pt x="2826623" y="58420"/>
                </a:lnTo>
                <a:close/>
              </a:path>
              <a:path w="3403600" h="372109">
                <a:moveTo>
                  <a:pt x="3167531" y="57150"/>
                </a:moveTo>
                <a:lnTo>
                  <a:pt x="3037640" y="57150"/>
                </a:lnTo>
                <a:lnTo>
                  <a:pt x="3064828" y="59690"/>
                </a:lnTo>
                <a:lnTo>
                  <a:pt x="3076021" y="60960"/>
                </a:lnTo>
                <a:lnTo>
                  <a:pt x="3094938" y="60960"/>
                </a:lnTo>
                <a:lnTo>
                  <a:pt x="3108426" y="59690"/>
                </a:lnTo>
                <a:lnTo>
                  <a:pt x="3123763" y="59690"/>
                </a:lnTo>
                <a:lnTo>
                  <a:pt x="3139615" y="58420"/>
                </a:lnTo>
                <a:lnTo>
                  <a:pt x="3154649" y="58420"/>
                </a:lnTo>
                <a:lnTo>
                  <a:pt x="3167531" y="57150"/>
                </a:lnTo>
                <a:close/>
              </a:path>
              <a:path w="3403600" h="372109">
                <a:moveTo>
                  <a:pt x="251521" y="57150"/>
                </a:moveTo>
                <a:lnTo>
                  <a:pt x="186432" y="57150"/>
                </a:lnTo>
                <a:lnTo>
                  <a:pt x="212737" y="58420"/>
                </a:lnTo>
                <a:lnTo>
                  <a:pt x="227506" y="59690"/>
                </a:lnTo>
                <a:lnTo>
                  <a:pt x="241018" y="58420"/>
                </a:lnTo>
                <a:lnTo>
                  <a:pt x="251521" y="57150"/>
                </a:lnTo>
                <a:close/>
              </a:path>
              <a:path w="3403600" h="372109">
                <a:moveTo>
                  <a:pt x="1176649" y="14721"/>
                </a:moveTo>
                <a:lnTo>
                  <a:pt x="1172888" y="15240"/>
                </a:lnTo>
                <a:lnTo>
                  <a:pt x="1164231" y="24130"/>
                </a:lnTo>
                <a:lnTo>
                  <a:pt x="1160619" y="35560"/>
                </a:lnTo>
                <a:lnTo>
                  <a:pt x="1162059" y="46990"/>
                </a:lnTo>
                <a:lnTo>
                  <a:pt x="1168558" y="57150"/>
                </a:lnTo>
                <a:lnTo>
                  <a:pt x="1180124" y="59690"/>
                </a:lnTo>
                <a:lnTo>
                  <a:pt x="1214252" y="59690"/>
                </a:lnTo>
                <a:lnTo>
                  <a:pt x="1242510" y="58420"/>
                </a:lnTo>
                <a:lnTo>
                  <a:pt x="1184628" y="58420"/>
                </a:lnTo>
                <a:lnTo>
                  <a:pt x="1192077" y="49530"/>
                </a:lnTo>
                <a:lnTo>
                  <a:pt x="1194391" y="38100"/>
                </a:lnTo>
                <a:lnTo>
                  <a:pt x="1191972" y="26670"/>
                </a:lnTo>
                <a:lnTo>
                  <a:pt x="1185222" y="17780"/>
                </a:lnTo>
                <a:lnTo>
                  <a:pt x="1176649" y="14721"/>
                </a:lnTo>
                <a:close/>
              </a:path>
              <a:path w="3403600" h="372109">
                <a:moveTo>
                  <a:pt x="2224894" y="14721"/>
                </a:moveTo>
                <a:lnTo>
                  <a:pt x="2221133" y="15240"/>
                </a:lnTo>
                <a:lnTo>
                  <a:pt x="2212476" y="24130"/>
                </a:lnTo>
                <a:lnTo>
                  <a:pt x="2208864" y="35560"/>
                </a:lnTo>
                <a:lnTo>
                  <a:pt x="2210304" y="46990"/>
                </a:lnTo>
                <a:lnTo>
                  <a:pt x="2216803" y="57150"/>
                </a:lnTo>
                <a:lnTo>
                  <a:pt x="2228369" y="59690"/>
                </a:lnTo>
                <a:lnTo>
                  <a:pt x="2262498" y="59690"/>
                </a:lnTo>
                <a:lnTo>
                  <a:pt x="2290756" y="58420"/>
                </a:lnTo>
                <a:lnTo>
                  <a:pt x="2232873" y="58420"/>
                </a:lnTo>
                <a:lnTo>
                  <a:pt x="2240323" y="49530"/>
                </a:lnTo>
                <a:lnTo>
                  <a:pt x="2242636" y="38100"/>
                </a:lnTo>
                <a:lnTo>
                  <a:pt x="2240217" y="26670"/>
                </a:lnTo>
                <a:lnTo>
                  <a:pt x="2233467" y="17780"/>
                </a:lnTo>
                <a:lnTo>
                  <a:pt x="2224894" y="14721"/>
                </a:lnTo>
                <a:close/>
              </a:path>
              <a:path w="3403600" h="372109">
                <a:moveTo>
                  <a:pt x="2745611" y="16138"/>
                </a:moveTo>
                <a:lnTo>
                  <a:pt x="2740266" y="19050"/>
                </a:lnTo>
                <a:lnTo>
                  <a:pt x="2735878" y="30480"/>
                </a:lnTo>
                <a:lnTo>
                  <a:pt x="2736607" y="44450"/>
                </a:lnTo>
                <a:lnTo>
                  <a:pt x="2742630" y="55880"/>
                </a:lnTo>
                <a:lnTo>
                  <a:pt x="2750615" y="59408"/>
                </a:lnTo>
                <a:lnTo>
                  <a:pt x="2756375" y="57150"/>
                </a:lnTo>
                <a:lnTo>
                  <a:pt x="2762171" y="48260"/>
                </a:lnTo>
                <a:lnTo>
                  <a:pt x="2763616" y="36830"/>
                </a:lnTo>
                <a:lnTo>
                  <a:pt x="2760278" y="25400"/>
                </a:lnTo>
                <a:lnTo>
                  <a:pt x="2751727" y="17780"/>
                </a:lnTo>
                <a:lnTo>
                  <a:pt x="2745611" y="16138"/>
                </a:lnTo>
                <a:close/>
              </a:path>
              <a:path w="3403600" h="372109">
                <a:moveTo>
                  <a:pt x="1697366" y="16138"/>
                </a:moveTo>
                <a:lnTo>
                  <a:pt x="1692021" y="19050"/>
                </a:lnTo>
                <a:lnTo>
                  <a:pt x="1687633" y="30480"/>
                </a:lnTo>
                <a:lnTo>
                  <a:pt x="1688362" y="44450"/>
                </a:lnTo>
                <a:lnTo>
                  <a:pt x="1694385" y="55880"/>
                </a:lnTo>
                <a:lnTo>
                  <a:pt x="1702370" y="59408"/>
                </a:lnTo>
                <a:lnTo>
                  <a:pt x="1708130" y="57150"/>
                </a:lnTo>
                <a:lnTo>
                  <a:pt x="1713926" y="48260"/>
                </a:lnTo>
                <a:lnTo>
                  <a:pt x="1715371" y="36830"/>
                </a:lnTo>
                <a:lnTo>
                  <a:pt x="1712034" y="25400"/>
                </a:lnTo>
                <a:lnTo>
                  <a:pt x="1703482" y="17780"/>
                </a:lnTo>
                <a:lnTo>
                  <a:pt x="1697366" y="16138"/>
                </a:lnTo>
                <a:close/>
              </a:path>
              <a:path w="3403600" h="372109">
                <a:moveTo>
                  <a:pt x="649774" y="15782"/>
                </a:moveTo>
                <a:lnTo>
                  <a:pt x="643775" y="19050"/>
                </a:lnTo>
                <a:lnTo>
                  <a:pt x="639388" y="30480"/>
                </a:lnTo>
                <a:lnTo>
                  <a:pt x="640117" y="44450"/>
                </a:lnTo>
                <a:lnTo>
                  <a:pt x="646140" y="55880"/>
                </a:lnTo>
                <a:lnTo>
                  <a:pt x="653924" y="59319"/>
                </a:lnTo>
                <a:lnTo>
                  <a:pt x="662865" y="55880"/>
                </a:lnTo>
                <a:lnTo>
                  <a:pt x="668610" y="46990"/>
                </a:lnTo>
                <a:lnTo>
                  <a:pt x="669841" y="36830"/>
                </a:lnTo>
                <a:lnTo>
                  <a:pt x="666204" y="25400"/>
                </a:lnTo>
                <a:lnTo>
                  <a:pt x="657344" y="17780"/>
                </a:lnTo>
                <a:lnTo>
                  <a:pt x="649774" y="15782"/>
                </a:lnTo>
                <a:close/>
              </a:path>
              <a:path w="3403600" h="372109">
                <a:moveTo>
                  <a:pt x="395896" y="57150"/>
                </a:moveTo>
                <a:lnTo>
                  <a:pt x="307109" y="57150"/>
                </a:lnTo>
                <a:lnTo>
                  <a:pt x="322443" y="58420"/>
                </a:lnTo>
                <a:lnTo>
                  <a:pt x="383108" y="58420"/>
                </a:lnTo>
                <a:lnTo>
                  <a:pt x="395896" y="57150"/>
                </a:lnTo>
                <a:close/>
              </a:path>
              <a:path w="3403600" h="372109">
                <a:moveTo>
                  <a:pt x="1167745" y="55880"/>
                </a:moveTo>
                <a:lnTo>
                  <a:pt x="833058" y="55880"/>
                </a:lnTo>
                <a:lnTo>
                  <a:pt x="856536" y="58420"/>
                </a:lnTo>
                <a:lnTo>
                  <a:pt x="884166" y="58420"/>
                </a:lnTo>
                <a:lnTo>
                  <a:pt x="899429" y="57150"/>
                </a:lnTo>
                <a:lnTo>
                  <a:pt x="1168558" y="57150"/>
                </a:lnTo>
                <a:lnTo>
                  <a:pt x="1167745" y="55880"/>
                </a:lnTo>
                <a:close/>
              </a:path>
              <a:path w="3403600" h="372109">
                <a:moveTo>
                  <a:pt x="1168558" y="57150"/>
                </a:moveTo>
                <a:lnTo>
                  <a:pt x="1099237" y="57150"/>
                </a:lnTo>
                <a:lnTo>
                  <a:pt x="1125601" y="58420"/>
                </a:lnTo>
                <a:lnTo>
                  <a:pt x="1174341" y="58420"/>
                </a:lnTo>
                <a:lnTo>
                  <a:pt x="1168558" y="57150"/>
                </a:lnTo>
                <a:close/>
              </a:path>
              <a:path w="3403600" h="372109">
                <a:moveTo>
                  <a:pt x="1195643" y="13970"/>
                </a:moveTo>
                <a:lnTo>
                  <a:pt x="1182095" y="13970"/>
                </a:lnTo>
                <a:lnTo>
                  <a:pt x="1176649" y="14721"/>
                </a:lnTo>
                <a:lnTo>
                  <a:pt x="1185222" y="17780"/>
                </a:lnTo>
                <a:lnTo>
                  <a:pt x="1191972" y="26670"/>
                </a:lnTo>
                <a:lnTo>
                  <a:pt x="1194391" y="38100"/>
                </a:lnTo>
                <a:lnTo>
                  <a:pt x="1192077" y="49530"/>
                </a:lnTo>
                <a:lnTo>
                  <a:pt x="1184628" y="58420"/>
                </a:lnTo>
                <a:lnTo>
                  <a:pt x="1242510" y="58420"/>
                </a:lnTo>
                <a:lnTo>
                  <a:pt x="1256631" y="57150"/>
                </a:lnTo>
                <a:lnTo>
                  <a:pt x="1331463" y="57150"/>
                </a:lnTo>
                <a:lnTo>
                  <a:pt x="1360797" y="54610"/>
                </a:lnTo>
                <a:lnTo>
                  <a:pt x="1693716" y="54610"/>
                </a:lnTo>
                <a:lnTo>
                  <a:pt x="1688362" y="44450"/>
                </a:lnTo>
                <a:lnTo>
                  <a:pt x="1687633" y="30480"/>
                </a:lnTo>
                <a:lnTo>
                  <a:pt x="1690558" y="22860"/>
                </a:lnTo>
                <a:lnTo>
                  <a:pt x="1374620" y="22860"/>
                </a:lnTo>
                <a:lnTo>
                  <a:pt x="1361784" y="21590"/>
                </a:lnTo>
                <a:lnTo>
                  <a:pt x="1351158" y="20320"/>
                </a:lnTo>
                <a:lnTo>
                  <a:pt x="1262460" y="20320"/>
                </a:lnTo>
                <a:lnTo>
                  <a:pt x="1252673" y="19050"/>
                </a:lnTo>
                <a:lnTo>
                  <a:pt x="1221272" y="16138"/>
                </a:lnTo>
                <a:lnTo>
                  <a:pt x="1195643" y="13970"/>
                </a:lnTo>
                <a:close/>
              </a:path>
              <a:path w="3403600" h="372109">
                <a:moveTo>
                  <a:pt x="2215990" y="55880"/>
                </a:moveTo>
                <a:lnTo>
                  <a:pt x="1881303" y="55880"/>
                </a:lnTo>
                <a:lnTo>
                  <a:pt x="1904781" y="58420"/>
                </a:lnTo>
                <a:lnTo>
                  <a:pt x="1932411" y="58420"/>
                </a:lnTo>
                <a:lnTo>
                  <a:pt x="1947674" y="57150"/>
                </a:lnTo>
                <a:lnTo>
                  <a:pt x="2216803" y="57150"/>
                </a:lnTo>
                <a:lnTo>
                  <a:pt x="2215990" y="55880"/>
                </a:lnTo>
                <a:close/>
              </a:path>
              <a:path w="3403600" h="372109">
                <a:moveTo>
                  <a:pt x="2216803" y="57150"/>
                </a:moveTo>
                <a:lnTo>
                  <a:pt x="2147482" y="57150"/>
                </a:lnTo>
                <a:lnTo>
                  <a:pt x="2173846" y="58420"/>
                </a:lnTo>
                <a:lnTo>
                  <a:pt x="2222586" y="58420"/>
                </a:lnTo>
                <a:lnTo>
                  <a:pt x="2216803" y="57150"/>
                </a:lnTo>
                <a:close/>
              </a:path>
              <a:path w="3403600" h="372109">
                <a:moveTo>
                  <a:pt x="2243888" y="13970"/>
                </a:moveTo>
                <a:lnTo>
                  <a:pt x="2230340" y="13970"/>
                </a:lnTo>
                <a:lnTo>
                  <a:pt x="2224894" y="14721"/>
                </a:lnTo>
                <a:lnTo>
                  <a:pt x="2233467" y="17780"/>
                </a:lnTo>
                <a:lnTo>
                  <a:pt x="2240217" y="26670"/>
                </a:lnTo>
                <a:lnTo>
                  <a:pt x="2242636" y="38100"/>
                </a:lnTo>
                <a:lnTo>
                  <a:pt x="2240323" y="49530"/>
                </a:lnTo>
                <a:lnTo>
                  <a:pt x="2232873" y="58420"/>
                </a:lnTo>
                <a:lnTo>
                  <a:pt x="2290756" y="58420"/>
                </a:lnTo>
                <a:lnTo>
                  <a:pt x="2304877" y="57150"/>
                </a:lnTo>
                <a:lnTo>
                  <a:pt x="2379708" y="57150"/>
                </a:lnTo>
                <a:lnTo>
                  <a:pt x="2409043" y="54610"/>
                </a:lnTo>
                <a:lnTo>
                  <a:pt x="2741961" y="54610"/>
                </a:lnTo>
                <a:lnTo>
                  <a:pt x="2736607" y="44450"/>
                </a:lnTo>
                <a:lnTo>
                  <a:pt x="2735878" y="30480"/>
                </a:lnTo>
                <a:lnTo>
                  <a:pt x="2738803" y="22860"/>
                </a:lnTo>
                <a:lnTo>
                  <a:pt x="2422864" y="22860"/>
                </a:lnTo>
                <a:lnTo>
                  <a:pt x="2410029" y="21590"/>
                </a:lnTo>
                <a:lnTo>
                  <a:pt x="2399403" y="20320"/>
                </a:lnTo>
                <a:lnTo>
                  <a:pt x="2310705" y="20320"/>
                </a:lnTo>
                <a:lnTo>
                  <a:pt x="2300918" y="19050"/>
                </a:lnTo>
                <a:lnTo>
                  <a:pt x="2269517" y="16138"/>
                </a:lnTo>
                <a:lnTo>
                  <a:pt x="2243888" y="13970"/>
                </a:lnTo>
                <a:close/>
              </a:path>
              <a:path w="3403600" h="372109">
                <a:moveTo>
                  <a:pt x="3266735" y="55880"/>
                </a:moveTo>
                <a:lnTo>
                  <a:pt x="2929548" y="55880"/>
                </a:lnTo>
                <a:lnTo>
                  <a:pt x="2953026" y="58420"/>
                </a:lnTo>
                <a:lnTo>
                  <a:pt x="2980656" y="58420"/>
                </a:lnTo>
                <a:lnTo>
                  <a:pt x="2995919" y="57150"/>
                </a:lnTo>
                <a:lnTo>
                  <a:pt x="3267490" y="57150"/>
                </a:lnTo>
                <a:lnTo>
                  <a:pt x="3266735" y="55880"/>
                </a:lnTo>
                <a:close/>
              </a:path>
              <a:path w="3403600" h="372109">
                <a:moveTo>
                  <a:pt x="3267490" y="57150"/>
                </a:moveTo>
                <a:lnTo>
                  <a:pt x="3195726" y="57150"/>
                </a:lnTo>
                <a:lnTo>
                  <a:pt x="3222090" y="58420"/>
                </a:lnTo>
                <a:lnTo>
                  <a:pt x="3271383" y="58420"/>
                </a:lnTo>
                <a:lnTo>
                  <a:pt x="3267490" y="57150"/>
                </a:lnTo>
                <a:close/>
              </a:path>
              <a:path w="3403600" h="372109">
                <a:moveTo>
                  <a:pt x="3361636" y="0"/>
                </a:moveTo>
                <a:lnTo>
                  <a:pt x="3345332" y="0"/>
                </a:lnTo>
                <a:lnTo>
                  <a:pt x="3335972" y="1270"/>
                </a:lnTo>
                <a:lnTo>
                  <a:pt x="3328654" y="3810"/>
                </a:lnTo>
                <a:lnTo>
                  <a:pt x="3321921" y="6350"/>
                </a:lnTo>
                <a:lnTo>
                  <a:pt x="3314315" y="8890"/>
                </a:lnTo>
                <a:lnTo>
                  <a:pt x="3304379" y="12700"/>
                </a:lnTo>
                <a:lnTo>
                  <a:pt x="3290655" y="13970"/>
                </a:lnTo>
                <a:lnTo>
                  <a:pt x="3274133" y="15076"/>
                </a:lnTo>
                <a:lnTo>
                  <a:pt x="3281711" y="17780"/>
                </a:lnTo>
                <a:lnTo>
                  <a:pt x="3288462" y="26670"/>
                </a:lnTo>
                <a:lnTo>
                  <a:pt x="3290881" y="38100"/>
                </a:lnTo>
                <a:lnTo>
                  <a:pt x="3288567" y="49530"/>
                </a:lnTo>
                <a:lnTo>
                  <a:pt x="3281117" y="58420"/>
                </a:lnTo>
                <a:lnTo>
                  <a:pt x="3329880" y="58420"/>
                </a:lnTo>
                <a:lnTo>
                  <a:pt x="3329696" y="57150"/>
                </a:lnTo>
                <a:lnTo>
                  <a:pt x="3329491" y="50800"/>
                </a:lnTo>
                <a:lnTo>
                  <a:pt x="3329613" y="46990"/>
                </a:lnTo>
                <a:lnTo>
                  <a:pt x="3330263" y="36830"/>
                </a:lnTo>
                <a:lnTo>
                  <a:pt x="3333864" y="22860"/>
                </a:lnTo>
                <a:lnTo>
                  <a:pt x="3341997" y="12700"/>
                </a:lnTo>
                <a:lnTo>
                  <a:pt x="3356405" y="6350"/>
                </a:lnTo>
                <a:lnTo>
                  <a:pt x="3371315" y="6350"/>
                </a:lnTo>
                <a:lnTo>
                  <a:pt x="3366199" y="1270"/>
                </a:lnTo>
                <a:lnTo>
                  <a:pt x="3361636" y="0"/>
                </a:lnTo>
                <a:close/>
              </a:path>
              <a:path w="3403600" h="372109">
                <a:moveTo>
                  <a:pt x="822986" y="55880"/>
                </a:moveTo>
                <a:lnTo>
                  <a:pt x="771571" y="55880"/>
                </a:lnTo>
                <a:lnTo>
                  <a:pt x="782428" y="57150"/>
                </a:lnTo>
                <a:lnTo>
                  <a:pt x="806939" y="57150"/>
                </a:lnTo>
                <a:lnTo>
                  <a:pt x="822986" y="55880"/>
                </a:lnTo>
                <a:close/>
              </a:path>
              <a:path w="3403600" h="372109">
                <a:moveTo>
                  <a:pt x="1871231" y="55880"/>
                </a:moveTo>
                <a:lnTo>
                  <a:pt x="1819816" y="55880"/>
                </a:lnTo>
                <a:lnTo>
                  <a:pt x="1830674" y="57150"/>
                </a:lnTo>
                <a:lnTo>
                  <a:pt x="1855184" y="57150"/>
                </a:lnTo>
                <a:lnTo>
                  <a:pt x="1871231" y="55880"/>
                </a:lnTo>
                <a:close/>
              </a:path>
              <a:path w="3403600" h="372109">
                <a:moveTo>
                  <a:pt x="2919476" y="55880"/>
                </a:moveTo>
                <a:lnTo>
                  <a:pt x="2868062" y="55880"/>
                </a:lnTo>
                <a:lnTo>
                  <a:pt x="2878919" y="57150"/>
                </a:lnTo>
                <a:lnTo>
                  <a:pt x="2903429" y="57150"/>
                </a:lnTo>
                <a:lnTo>
                  <a:pt x="2919476" y="55880"/>
                </a:lnTo>
                <a:close/>
              </a:path>
              <a:path w="3403600" h="372109">
                <a:moveTo>
                  <a:pt x="3401210" y="36034"/>
                </a:moveTo>
                <a:lnTo>
                  <a:pt x="3401632" y="37924"/>
                </a:lnTo>
                <a:lnTo>
                  <a:pt x="3402012" y="36830"/>
                </a:lnTo>
                <a:lnTo>
                  <a:pt x="3401210" y="36034"/>
                </a:lnTo>
                <a:close/>
              </a:path>
              <a:path w="3403600" h="372109">
                <a:moveTo>
                  <a:pt x="3373344" y="8364"/>
                </a:moveTo>
                <a:lnTo>
                  <a:pt x="3401210" y="36034"/>
                </a:lnTo>
                <a:lnTo>
                  <a:pt x="3399971" y="30480"/>
                </a:lnTo>
                <a:lnTo>
                  <a:pt x="3393219" y="20320"/>
                </a:lnTo>
                <a:lnTo>
                  <a:pt x="3383358" y="11430"/>
                </a:lnTo>
                <a:lnTo>
                  <a:pt x="3373344" y="8364"/>
                </a:lnTo>
                <a:close/>
              </a:path>
              <a:path w="3403600" h="372109">
                <a:moveTo>
                  <a:pt x="590413" y="15240"/>
                </a:moveTo>
                <a:lnTo>
                  <a:pt x="578603" y="15240"/>
                </a:lnTo>
                <a:lnTo>
                  <a:pt x="555595" y="20320"/>
                </a:lnTo>
                <a:lnTo>
                  <a:pt x="543068" y="22860"/>
                </a:lnTo>
                <a:lnTo>
                  <a:pt x="642313" y="22860"/>
                </a:lnTo>
                <a:lnTo>
                  <a:pt x="643775" y="19050"/>
                </a:lnTo>
                <a:lnTo>
                  <a:pt x="648439" y="16510"/>
                </a:lnTo>
                <a:lnTo>
                  <a:pt x="607668" y="16510"/>
                </a:lnTo>
                <a:lnTo>
                  <a:pt x="590413" y="15240"/>
                </a:lnTo>
                <a:close/>
              </a:path>
              <a:path w="3403600" h="372109">
                <a:moveTo>
                  <a:pt x="1483546" y="13970"/>
                </a:moveTo>
                <a:lnTo>
                  <a:pt x="1468522" y="15240"/>
                </a:lnTo>
                <a:lnTo>
                  <a:pt x="1457421" y="17780"/>
                </a:lnTo>
                <a:lnTo>
                  <a:pt x="1450828" y="19050"/>
                </a:lnTo>
                <a:lnTo>
                  <a:pt x="1447960" y="20320"/>
                </a:lnTo>
                <a:lnTo>
                  <a:pt x="1441259" y="20320"/>
                </a:lnTo>
                <a:lnTo>
                  <a:pt x="1430649" y="21590"/>
                </a:lnTo>
                <a:lnTo>
                  <a:pt x="1416056" y="22860"/>
                </a:lnTo>
                <a:lnTo>
                  <a:pt x="1690558" y="22860"/>
                </a:lnTo>
                <a:lnTo>
                  <a:pt x="1692021" y="19050"/>
                </a:lnTo>
                <a:lnTo>
                  <a:pt x="1694352" y="17780"/>
                </a:lnTo>
                <a:lnTo>
                  <a:pt x="1665446" y="17780"/>
                </a:lnTo>
                <a:lnTo>
                  <a:pt x="1651660" y="16510"/>
                </a:lnTo>
                <a:lnTo>
                  <a:pt x="1569384" y="16510"/>
                </a:lnTo>
                <a:lnTo>
                  <a:pt x="1560368" y="15240"/>
                </a:lnTo>
                <a:lnTo>
                  <a:pt x="1505498" y="15240"/>
                </a:lnTo>
                <a:lnTo>
                  <a:pt x="1483546" y="13970"/>
                </a:lnTo>
                <a:close/>
              </a:path>
              <a:path w="3403600" h="372109">
                <a:moveTo>
                  <a:pt x="2531791" y="13970"/>
                </a:moveTo>
                <a:lnTo>
                  <a:pt x="2516767" y="15240"/>
                </a:lnTo>
                <a:lnTo>
                  <a:pt x="2505666" y="17780"/>
                </a:lnTo>
                <a:lnTo>
                  <a:pt x="2499073" y="19050"/>
                </a:lnTo>
                <a:lnTo>
                  <a:pt x="2496206" y="20320"/>
                </a:lnTo>
                <a:lnTo>
                  <a:pt x="2489504" y="20320"/>
                </a:lnTo>
                <a:lnTo>
                  <a:pt x="2478894" y="21590"/>
                </a:lnTo>
                <a:lnTo>
                  <a:pt x="2464301" y="22860"/>
                </a:lnTo>
                <a:lnTo>
                  <a:pt x="2738803" y="22860"/>
                </a:lnTo>
                <a:lnTo>
                  <a:pt x="2740266" y="19050"/>
                </a:lnTo>
                <a:lnTo>
                  <a:pt x="2742597" y="17780"/>
                </a:lnTo>
                <a:lnTo>
                  <a:pt x="2713691" y="17780"/>
                </a:lnTo>
                <a:lnTo>
                  <a:pt x="2699905" y="16510"/>
                </a:lnTo>
                <a:lnTo>
                  <a:pt x="2617629" y="16510"/>
                </a:lnTo>
                <a:lnTo>
                  <a:pt x="2608612" y="15240"/>
                </a:lnTo>
                <a:lnTo>
                  <a:pt x="2553744" y="15240"/>
                </a:lnTo>
                <a:lnTo>
                  <a:pt x="2531791" y="13970"/>
                </a:lnTo>
                <a:close/>
              </a:path>
              <a:path w="3403600" h="372109">
                <a:moveTo>
                  <a:pt x="298823" y="11430"/>
                </a:moveTo>
                <a:lnTo>
                  <a:pt x="286442" y="13970"/>
                </a:lnTo>
                <a:lnTo>
                  <a:pt x="272053" y="16510"/>
                </a:lnTo>
                <a:lnTo>
                  <a:pt x="257232" y="17780"/>
                </a:lnTo>
                <a:lnTo>
                  <a:pt x="243554" y="20320"/>
                </a:lnTo>
                <a:lnTo>
                  <a:pt x="232594" y="21590"/>
                </a:lnTo>
                <a:lnTo>
                  <a:pt x="388731" y="21590"/>
                </a:lnTo>
                <a:lnTo>
                  <a:pt x="360008" y="19050"/>
                </a:lnTo>
                <a:lnTo>
                  <a:pt x="345312" y="16510"/>
                </a:lnTo>
                <a:lnTo>
                  <a:pt x="331222" y="15240"/>
                </a:lnTo>
                <a:lnTo>
                  <a:pt x="318362" y="12700"/>
                </a:lnTo>
                <a:lnTo>
                  <a:pt x="307355" y="12700"/>
                </a:lnTo>
                <a:lnTo>
                  <a:pt x="298823" y="11430"/>
                </a:lnTo>
                <a:close/>
              </a:path>
              <a:path w="3403600" h="372109">
                <a:moveTo>
                  <a:pt x="476752" y="19050"/>
                </a:moveTo>
                <a:lnTo>
                  <a:pt x="429370" y="19050"/>
                </a:lnTo>
                <a:lnTo>
                  <a:pt x="412406" y="21590"/>
                </a:lnTo>
                <a:lnTo>
                  <a:pt x="504198" y="21590"/>
                </a:lnTo>
                <a:lnTo>
                  <a:pt x="476752" y="19050"/>
                </a:lnTo>
                <a:close/>
              </a:path>
              <a:path w="3403600" h="372109">
                <a:moveTo>
                  <a:pt x="1086538" y="15240"/>
                </a:moveTo>
                <a:lnTo>
                  <a:pt x="1064778" y="15240"/>
                </a:lnTo>
                <a:lnTo>
                  <a:pt x="1053385" y="17780"/>
                </a:lnTo>
                <a:lnTo>
                  <a:pt x="1042694" y="19050"/>
                </a:lnTo>
                <a:lnTo>
                  <a:pt x="1015572" y="21590"/>
                </a:lnTo>
                <a:lnTo>
                  <a:pt x="1166704" y="21590"/>
                </a:lnTo>
                <a:lnTo>
                  <a:pt x="1171651" y="16510"/>
                </a:lnTo>
                <a:lnTo>
                  <a:pt x="1100929" y="16510"/>
                </a:lnTo>
                <a:lnTo>
                  <a:pt x="1086538" y="15240"/>
                </a:lnTo>
                <a:close/>
              </a:path>
              <a:path w="3403600" h="372109">
                <a:moveTo>
                  <a:pt x="2134783" y="15240"/>
                </a:moveTo>
                <a:lnTo>
                  <a:pt x="2113022" y="15240"/>
                </a:lnTo>
                <a:lnTo>
                  <a:pt x="2101630" y="17780"/>
                </a:lnTo>
                <a:lnTo>
                  <a:pt x="2090938" y="19050"/>
                </a:lnTo>
                <a:lnTo>
                  <a:pt x="2063817" y="21590"/>
                </a:lnTo>
                <a:lnTo>
                  <a:pt x="2214950" y="21590"/>
                </a:lnTo>
                <a:lnTo>
                  <a:pt x="2219897" y="16510"/>
                </a:lnTo>
                <a:lnTo>
                  <a:pt x="2149174" y="16510"/>
                </a:lnTo>
                <a:lnTo>
                  <a:pt x="2134783" y="15240"/>
                </a:lnTo>
                <a:close/>
              </a:path>
              <a:path w="3403600" h="372109">
                <a:moveTo>
                  <a:pt x="3183028" y="15240"/>
                </a:moveTo>
                <a:lnTo>
                  <a:pt x="3161268" y="15240"/>
                </a:lnTo>
                <a:lnTo>
                  <a:pt x="3149874" y="17780"/>
                </a:lnTo>
                <a:lnTo>
                  <a:pt x="3139183" y="19050"/>
                </a:lnTo>
                <a:lnTo>
                  <a:pt x="3112062" y="21590"/>
                </a:lnTo>
                <a:lnTo>
                  <a:pt x="3265355" y="21590"/>
                </a:lnTo>
                <a:lnTo>
                  <a:pt x="3270419" y="16510"/>
                </a:lnTo>
                <a:lnTo>
                  <a:pt x="3197419" y="16510"/>
                </a:lnTo>
                <a:lnTo>
                  <a:pt x="3183028" y="15240"/>
                </a:lnTo>
                <a:close/>
              </a:path>
              <a:path w="3403600" h="372109">
                <a:moveTo>
                  <a:pt x="1340388" y="17780"/>
                </a:moveTo>
                <a:lnTo>
                  <a:pt x="1300110" y="17780"/>
                </a:lnTo>
                <a:lnTo>
                  <a:pt x="1272763" y="20320"/>
                </a:lnTo>
                <a:lnTo>
                  <a:pt x="1351158" y="20320"/>
                </a:lnTo>
                <a:lnTo>
                  <a:pt x="1340388" y="17780"/>
                </a:lnTo>
                <a:close/>
              </a:path>
              <a:path w="3403600" h="372109">
                <a:moveTo>
                  <a:pt x="2388633" y="17780"/>
                </a:moveTo>
                <a:lnTo>
                  <a:pt x="2348355" y="17780"/>
                </a:lnTo>
                <a:lnTo>
                  <a:pt x="2321009" y="20320"/>
                </a:lnTo>
                <a:lnTo>
                  <a:pt x="2399403" y="20320"/>
                </a:lnTo>
                <a:lnTo>
                  <a:pt x="2388633" y="17780"/>
                </a:lnTo>
                <a:close/>
              </a:path>
              <a:path w="3403600" h="372109">
                <a:moveTo>
                  <a:pt x="845736" y="13970"/>
                </a:moveTo>
                <a:lnTo>
                  <a:pt x="822157" y="13970"/>
                </a:lnTo>
                <a:lnTo>
                  <a:pt x="796173" y="16510"/>
                </a:lnTo>
                <a:lnTo>
                  <a:pt x="782556" y="16510"/>
                </a:lnTo>
                <a:lnTo>
                  <a:pt x="768671" y="17780"/>
                </a:lnTo>
                <a:lnTo>
                  <a:pt x="890053" y="17780"/>
                </a:lnTo>
                <a:lnTo>
                  <a:pt x="871385" y="16138"/>
                </a:lnTo>
                <a:lnTo>
                  <a:pt x="845736" y="13970"/>
                </a:lnTo>
                <a:close/>
              </a:path>
              <a:path w="3403600" h="372109">
                <a:moveTo>
                  <a:pt x="1689286" y="13970"/>
                </a:moveTo>
                <a:lnTo>
                  <a:pt x="1677632" y="16510"/>
                </a:lnTo>
                <a:lnTo>
                  <a:pt x="1665446" y="17780"/>
                </a:lnTo>
                <a:lnTo>
                  <a:pt x="1694352" y="17780"/>
                </a:lnTo>
                <a:lnTo>
                  <a:pt x="1697366" y="16138"/>
                </a:lnTo>
                <a:lnTo>
                  <a:pt x="1689286" y="13970"/>
                </a:lnTo>
                <a:close/>
              </a:path>
              <a:path w="3403600" h="372109">
                <a:moveTo>
                  <a:pt x="1893982" y="13970"/>
                </a:moveTo>
                <a:lnTo>
                  <a:pt x="1870403" y="13970"/>
                </a:lnTo>
                <a:lnTo>
                  <a:pt x="1844418" y="16510"/>
                </a:lnTo>
                <a:lnTo>
                  <a:pt x="1830801" y="16510"/>
                </a:lnTo>
                <a:lnTo>
                  <a:pt x="1816916" y="17780"/>
                </a:lnTo>
                <a:lnTo>
                  <a:pt x="1938298" y="17780"/>
                </a:lnTo>
                <a:lnTo>
                  <a:pt x="1919630" y="16138"/>
                </a:lnTo>
                <a:lnTo>
                  <a:pt x="1893982" y="13970"/>
                </a:lnTo>
                <a:close/>
              </a:path>
              <a:path w="3403600" h="372109">
                <a:moveTo>
                  <a:pt x="2737531" y="13970"/>
                </a:moveTo>
                <a:lnTo>
                  <a:pt x="2725876" y="16510"/>
                </a:lnTo>
                <a:lnTo>
                  <a:pt x="2713691" y="17780"/>
                </a:lnTo>
                <a:lnTo>
                  <a:pt x="2742597" y="17780"/>
                </a:lnTo>
                <a:lnTo>
                  <a:pt x="2745611" y="16138"/>
                </a:lnTo>
                <a:lnTo>
                  <a:pt x="2737531" y="13970"/>
                </a:lnTo>
                <a:close/>
              </a:path>
              <a:path w="3403600" h="372109">
                <a:moveTo>
                  <a:pt x="2942227" y="13970"/>
                </a:moveTo>
                <a:lnTo>
                  <a:pt x="2918647" y="13970"/>
                </a:lnTo>
                <a:lnTo>
                  <a:pt x="2892663" y="16510"/>
                </a:lnTo>
                <a:lnTo>
                  <a:pt x="2879046" y="16510"/>
                </a:lnTo>
                <a:lnTo>
                  <a:pt x="2865162" y="17780"/>
                </a:lnTo>
                <a:lnTo>
                  <a:pt x="2986543" y="17780"/>
                </a:lnTo>
                <a:lnTo>
                  <a:pt x="2967876" y="16138"/>
                </a:lnTo>
                <a:lnTo>
                  <a:pt x="2942227" y="13970"/>
                </a:lnTo>
                <a:close/>
              </a:path>
              <a:path w="3403600" h="372109">
                <a:moveTo>
                  <a:pt x="642905" y="13970"/>
                </a:moveTo>
                <a:lnTo>
                  <a:pt x="632769" y="15240"/>
                </a:lnTo>
                <a:lnTo>
                  <a:pt x="621405" y="16510"/>
                </a:lnTo>
                <a:lnTo>
                  <a:pt x="648439" y="16510"/>
                </a:lnTo>
                <a:lnTo>
                  <a:pt x="649774" y="15782"/>
                </a:lnTo>
                <a:lnTo>
                  <a:pt x="642905" y="13970"/>
                </a:lnTo>
                <a:close/>
              </a:path>
              <a:path w="3403600" h="372109">
                <a:moveTo>
                  <a:pt x="1174543" y="13970"/>
                </a:moveTo>
                <a:lnTo>
                  <a:pt x="1151555" y="13970"/>
                </a:lnTo>
                <a:lnTo>
                  <a:pt x="1138658" y="15240"/>
                </a:lnTo>
                <a:lnTo>
                  <a:pt x="1113215" y="16510"/>
                </a:lnTo>
                <a:lnTo>
                  <a:pt x="1171651" y="16510"/>
                </a:lnTo>
                <a:lnTo>
                  <a:pt x="1172888" y="15240"/>
                </a:lnTo>
                <a:lnTo>
                  <a:pt x="1176649" y="14721"/>
                </a:lnTo>
                <a:lnTo>
                  <a:pt x="1174543" y="13970"/>
                </a:lnTo>
                <a:close/>
              </a:path>
              <a:path w="3403600" h="372109">
                <a:moveTo>
                  <a:pt x="1640776" y="15240"/>
                </a:moveTo>
                <a:lnTo>
                  <a:pt x="1590840" y="15240"/>
                </a:lnTo>
                <a:lnTo>
                  <a:pt x="1581434" y="16510"/>
                </a:lnTo>
                <a:lnTo>
                  <a:pt x="1651660" y="16510"/>
                </a:lnTo>
                <a:lnTo>
                  <a:pt x="1640776" y="15240"/>
                </a:lnTo>
                <a:close/>
              </a:path>
              <a:path w="3403600" h="372109">
                <a:moveTo>
                  <a:pt x="2222789" y="13970"/>
                </a:moveTo>
                <a:lnTo>
                  <a:pt x="2199800" y="13970"/>
                </a:lnTo>
                <a:lnTo>
                  <a:pt x="2186903" y="15240"/>
                </a:lnTo>
                <a:lnTo>
                  <a:pt x="2161460" y="16510"/>
                </a:lnTo>
                <a:lnTo>
                  <a:pt x="2219897" y="16510"/>
                </a:lnTo>
                <a:lnTo>
                  <a:pt x="2221133" y="15240"/>
                </a:lnTo>
                <a:lnTo>
                  <a:pt x="2224894" y="14721"/>
                </a:lnTo>
                <a:lnTo>
                  <a:pt x="2222789" y="13970"/>
                </a:lnTo>
                <a:close/>
              </a:path>
              <a:path w="3403600" h="372109">
                <a:moveTo>
                  <a:pt x="2689020" y="15240"/>
                </a:moveTo>
                <a:lnTo>
                  <a:pt x="2639085" y="15240"/>
                </a:lnTo>
                <a:lnTo>
                  <a:pt x="2629679" y="16510"/>
                </a:lnTo>
                <a:lnTo>
                  <a:pt x="2699905" y="16510"/>
                </a:lnTo>
                <a:lnTo>
                  <a:pt x="2689020" y="15240"/>
                </a:lnTo>
                <a:close/>
              </a:path>
              <a:path w="3403600" h="372109">
                <a:moveTo>
                  <a:pt x="3271033" y="13970"/>
                </a:moveTo>
                <a:lnTo>
                  <a:pt x="3248045" y="13970"/>
                </a:lnTo>
                <a:lnTo>
                  <a:pt x="3235148" y="15240"/>
                </a:lnTo>
                <a:lnTo>
                  <a:pt x="3209705" y="16510"/>
                </a:lnTo>
                <a:lnTo>
                  <a:pt x="3270419" y="16510"/>
                </a:lnTo>
                <a:lnTo>
                  <a:pt x="3271685" y="15240"/>
                </a:lnTo>
                <a:lnTo>
                  <a:pt x="3274133" y="15076"/>
                </a:lnTo>
                <a:lnTo>
                  <a:pt x="3271033" y="13970"/>
                </a:lnTo>
                <a:close/>
              </a:path>
              <a:path w="3403600" h="372109">
                <a:moveTo>
                  <a:pt x="1551351" y="13970"/>
                </a:moveTo>
                <a:lnTo>
                  <a:pt x="1534237" y="13970"/>
                </a:lnTo>
                <a:lnTo>
                  <a:pt x="1521965" y="15240"/>
                </a:lnTo>
                <a:lnTo>
                  <a:pt x="1560368" y="15240"/>
                </a:lnTo>
                <a:lnTo>
                  <a:pt x="1551351" y="13970"/>
                </a:lnTo>
                <a:close/>
              </a:path>
              <a:path w="3403600" h="372109">
                <a:moveTo>
                  <a:pt x="2599596" y="13970"/>
                </a:moveTo>
                <a:lnTo>
                  <a:pt x="2582481" y="13970"/>
                </a:lnTo>
                <a:lnTo>
                  <a:pt x="2570210" y="15240"/>
                </a:lnTo>
                <a:lnTo>
                  <a:pt x="2608612" y="15240"/>
                </a:lnTo>
                <a:lnTo>
                  <a:pt x="2599596" y="13970"/>
                </a:lnTo>
                <a:close/>
              </a:path>
              <a:path w="3403600" h="372109">
                <a:moveTo>
                  <a:pt x="44067" y="0"/>
                </a:moveTo>
                <a:lnTo>
                  <a:pt x="30685" y="3810"/>
                </a:lnTo>
                <a:lnTo>
                  <a:pt x="19625" y="10160"/>
                </a:lnTo>
                <a:lnTo>
                  <a:pt x="18223" y="11909"/>
                </a:lnTo>
                <a:lnTo>
                  <a:pt x="28070" y="8890"/>
                </a:lnTo>
                <a:lnTo>
                  <a:pt x="78991" y="8890"/>
                </a:lnTo>
                <a:lnTo>
                  <a:pt x="74765" y="7620"/>
                </a:lnTo>
                <a:lnTo>
                  <a:pt x="67955" y="5080"/>
                </a:lnTo>
                <a:lnTo>
                  <a:pt x="61455" y="2540"/>
                </a:lnTo>
                <a:lnTo>
                  <a:pt x="53936" y="1270"/>
                </a:lnTo>
                <a:lnTo>
                  <a:pt x="44067" y="0"/>
                </a:lnTo>
                <a:close/>
              </a:path>
              <a:path w="3403600" h="372109">
                <a:moveTo>
                  <a:pt x="3371315" y="6350"/>
                </a:moveTo>
                <a:lnTo>
                  <a:pt x="3356405" y="6350"/>
                </a:lnTo>
                <a:lnTo>
                  <a:pt x="3370911" y="7620"/>
                </a:lnTo>
                <a:lnTo>
                  <a:pt x="3373344" y="8364"/>
                </a:lnTo>
                <a:lnTo>
                  <a:pt x="33713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15273" y="5782433"/>
            <a:ext cx="1230773" cy="164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0757" y="5202104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0757" y="4490157"/>
            <a:ext cx="825300" cy="3086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51869" y="7783821"/>
            <a:ext cx="941705" cy="266700"/>
          </a:xfrm>
          <a:custGeom>
            <a:avLst/>
            <a:gdLst/>
            <a:ahLst/>
            <a:cxnLst/>
            <a:rect l="l" t="t" r="r" b="b"/>
            <a:pathLst>
              <a:path w="941704" h="266700">
                <a:moveTo>
                  <a:pt x="0" y="266080"/>
                </a:moveTo>
                <a:lnTo>
                  <a:pt x="941634" y="266080"/>
                </a:lnTo>
                <a:lnTo>
                  <a:pt x="941634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91476" y="4485480"/>
            <a:ext cx="149479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  <a:tabLst>
                <a:tab pos="972185" algn="l"/>
              </a:tabLst>
            </a:pPr>
            <a:r>
              <a:rPr sz="1700" dirty="0">
                <a:latin typeface="Helvetica Neue"/>
                <a:cs typeface="Helvetica Neue"/>
              </a:rPr>
              <a:t>0.6	0.8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21424" y="446841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1424" y="490658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3100" y="44513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7849" y="44513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74050" y="4470400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050" y="4889523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91476" y="4485480"/>
            <a:ext cx="1494790" cy="419734"/>
          </a:xfrm>
          <a:custGeom>
            <a:avLst/>
            <a:gdLst/>
            <a:ahLst/>
            <a:cxnLst/>
            <a:rect l="l" t="t" r="r" b="b"/>
            <a:pathLst>
              <a:path w="1494790" h="419735">
                <a:moveTo>
                  <a:pt x="0" y="419123"/>
                </a:moveTo>
                <a:lnTo>
                  <a:pt x="1494749" y="419123"/>
                </a:lnTo>
                <a:lnTo>
                  <a:pt x="14947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87101" y="4565489"/>
            <a:ext cx="788035" cy="969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cost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order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8819" y="7116167"/>
            <a:ext cx="1093470" cy="266700"/>
          </a:xfrm>
          <a:custGeom>
            <a:avLst/>
            <a:gdLst/>
            <a:ahLst/>
            <a:cxnLst/>
            <a:rect l="l" t="t" r="r" b="b"/>
            <a:pathLst>
              <a:path w="1093470" h="266700">
                <a:moveTo>
                  <a:pt x="0" y="266080"/>
                </a:moveTo>
                <a:lnTo>
                  <a:pt x="1092917" y="266080"/>
                </a:lnTo>
                <a:lnTo>
                  <a:pt x="1092917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7103" y="5252755"/>
            <a:ext cx="825300" cy="308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37103" y="4540808"/>
            <a:ext cx="825300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5261" y="6698625"/>
            <a:ext cx="1093470" cy="266700"/>
          </a:xfrm>
          <a:custGeom>
            <a:avLst/>
            <a:gdLst/>
            <a:ahLst/>
            <a:cxnLst/>
            <a:rect l="l" t="t" r="r" b="b"/>
            <a:pathLst>
              <a:path w="1093470" h="266700">
                <a:moveTo>
                  <a:pt x="0" y="266080"/>
                </a:moveTo>
                <a:lnTo>
                  <a:pt x="1092917" y="266080"/>
                </a:lnTo>
                <a:lnTo>
                  <a:pt x="1092917" y="0"/>
                </a:lnTo>
                <a:lnTo>
                  <a:pt x="0" y="0"/>
                </a:lnTo>
                <a:lnTo>
                  <a:pt x="0" y="26608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78776" y="5159328"/>
            <a:ext cx="149479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  <a:tabLst>
                <a:tab pos="955040" algn="l"/>
              </a:tabLst>
            </a:pPr>
            <a:r>
              <a:rPr sz="1700" dirty="0">
                <a:latin typeface="Helvetica Neue"/>
                <a:cs typeface="Helvetica Neue"/>
              </a:rPr>
              <a:t>430	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0474" y="511175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475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93100" y="5111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87849" y="51117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4050" y="5130800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8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90212" y="553087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76413" y="553087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78776" y="5159328"/>
            <a:ext cx="1494790" cy="419734"/>
          </a:xfrm>
          <a:custGeom>
            <a:avLst/>
            <a:gdLst/>
            <a:ahLst/>
            <a:cxnLst/>
            <a:rect l="l" t="t" r="r" b="b"/>
            <a:pathLst>
              <a:path w="1494790" h="419735">
                <a:moveTo>
                  <a:pt x="0" y="419123"/>
                </a:moveTo>
                <a:lnTo>
                  <a:pt x="1494749" y="419123"/>
                </a:lnTo>
                <a:lnTo>
                  <a:pt x="14947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09027" y="7951034"/>
            <a:ext cx="1183640" cy="309245"/>
          </a:xfrm>
          <a:custGeom>
            <a:avLst/>
            <a:gdLst/>
            <a:ahLst/>
            <a:cxnLst/>
            <a:rect l="l" t="t" r="r" b="b"/>
            <a:pathLst>
              <a:path w="1183640" h="309245">
                <a:moveTo>
                  <a:pt x="0" y="308751"/>
                </a:moveTo>
                <a:lnTo>
                  <a:pt x="1183635" y="308751"/>
                </a:lnTo>
                <a:lnTo>
                  <a:pt x="1183635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91476" y="5823018"/>
            <a:ext cx="269176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070">
              <a:lnSpc>
                <a:spcPct val="100000"/>
              </a:lnSpc>
              <a:tabLst>
                <a:tab pos="1651000" algn="l"/>
              </a:tabLst>
            </a:pPr>
            <a:r>
              <a:rPr sz="1700" dirty="0">
                <a:latin typeface="Helvetica Neue"/>
                <a:cs typeface="Helvetica Neue"/>
              </a:rPr>
              <a:t>0.6*430	0.8*380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19444" y="581663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19444" y="625480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93100" y="5810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83890" y="5810250"/>
            <a:ext cx="0" cy="457834"/>
          </a:xfrm>
          <a:custGeom>
            <a:avLst/>
            <a:gdLst/>
            <a:ahLst/>
            <a:cxnLst/>
            <a:rect l="l" t="t" r="r" b="b"/>
            <a:pathLst>
              <a:path h="457835">
                <a:moveTo>
                  <a:pt x="0" y="0"/>
                </a:moveTo>
                <a:lnTo>
                  <a:pt x="0" y="45722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4050" y="582930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8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4050" y="6248423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8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1476" y="5823018"/>
            <a:ext cx="2691765" cy="419734"/>
          </a:xfrm>
          <a:custGeom>
            <a:avLst/>
            <a:gdLst/>
            <a:ahLst/>
            <a:cxnLst/>
            <a:rect l="l" t="t" r="r" b="b"/>
            <a:pathLst>
              <a:path w="2691765" h="419735">
                <a:moveTo>
                  <a:pt x="0" y="419123"/>
                </a:moveTo>
                <a:lnTo>
                  <a:pt x="2691738" y="419123"/>
                </a:lnTo>
                <a:lnTo>
                  <a:pt x="2691738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88786" y="6053312"/>
            <a:ext cx="1497064" cy="2125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302" y="6450010"/>
            <a:ext cx="923103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4186" y="7951034"/>
            <a:ext cx="7968615" cy="309245"/>
          </a:xfrm>
          <a:custGeom>
            <a:avLst/>
            <a:gdLst/>
            <a:ahLst/>
            <a:cxnLst/>
            <a:rect l="l" t="t" r="r" b="b"/>
            <a:pathLst>
              <a:path w="7968615" h="309245">
                <a:moveTo>
                  <a:pt x="0" y="308751"/>
                </a:moveTo>
                <a:lnTo>
                  <a:pt x="7968476" y="308751"/>
                </a:lnTo>
                <a:lnTo>
                  <a:pt x="7968476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0328" y="8546487"/>
            <a:ext cx="864869" cy="309245"/>
          </a:xfrm>
          <a:custGeom>
            <a:avLst/>
            <a:gdLst/>
            <a:ahLst/>
            <a:cxnLst/>
            <a:rect l="l" t="t" r="r" b="b"/>
            <a:pathLst>
              <a:path w="864870" h="309245">
                <a:moveTo>
                  <a:pt x="0" y="308751"/>
                </a:moveTo>
                <a:lnTo>
                  <a:pt x="864469" y="308751"/>
                </a:lnTo>
                <a:lnTo>
                  <a:pt x="864469" y="0"/>
                </a:lnTo>
                <a:lnTo>
                  <a:pt x="0" y="0"/>
                </a:lnTo>
                <a:lnTo>
                  <a:pt x="0" y="30875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36372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5039465"/>
            <a:ext cx="47650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the same shape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7092" y="476559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1727" y="4774571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8254" y="4774571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7460" y="6695394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4555" y="6695394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88389" y="419735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614947" y="419735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8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600979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460473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7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038776" y="6118171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6"/>
            <a:ext cx="5004174" cy="54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2008" y="7156446"/>
            <a:ext cx="376999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740" algn="ctr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  <a:p>
            <a:pPr marL="12700" indent="2098040">
              <a:lnSpc>
                <a:spcPct val="100000"/>
              </a:lnSpc>
              <a:spcBef>
                <a:spcPts val="755"/>
              </a:spcBef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15047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82251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5"/>
            <a:ext cx="5004174" cy="56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724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008" y="7599669"/>
            <a:ext cx="376999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074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7530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0936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2814" y="5760835"/>
            <a:ext cx="3594100" cy="1005840"/>
          </a:xfrm>
          <a:custGeom>
            <a:avLst/>
            <a:gdLst/>
            <a:ahLst/>
            <a:cxnLst/>
            <a:rect l="l" t="t" r="r" b="b"/>
            <a:pathLst>
              <a:path w="3594100" h="1005840">
                <a:moveTo>
                  <a:pt x="41184" y="984250"/>
                </a:moveTo>
                <a:lnTo>
                  <a:pt x="41038" y="989329"/>
                </a:lnTo>
                <a:lnTo>
                  <a:pt x="35129" y="996950"/>
                </a:lnTo>
                <a:lnTo>
                  <a:pt x="32890" y="1003300"/>
                </a:lnTo>
                <a:lnTo>
                  <a:pt x="33413" y="1005839"/>
                </a:lnTo>
                <a:lnTo>
                  <a:pt x="37856" y="1002029"/>
                </a:lnTo>
                <a:lnTo>
                  <a:pt x="36262" y="1002029"/>
                </a:lnTo>
                <a:lnTo>
                  <a:pt x="37228" y="996950"/>
                </a:lnTo>
                <a:lnTo>
                  <a:pt x="38657" y="993139"/>
                </a:lnTo>
                <a:lnTo>
                  <a:pt x="40126" y="993139"/>
                </a:lnTo>
                <a:lnTo>
                  <a:pt x="45565" y="990600"/>
                </a:lnTo>
                <a:lnTo>
                  <a:pt x="45697" y="988059"/>
                </a:lnTo>
                <a:lnTo>
                  <a:pt x="42176" y="988059"/>
                </a:lnTo>
                <a:lnTo>
                  <a:pt x="41939" y="985519"/>
                </a:lnTo>
                <a:lnTo>
                  <a:pt x="41184" y="984250"/>
                </a:lnTo>
                <a:close/>
              </a:path>
              <a:path w="3594100" h="1005840">
                <a:moveTo>
                  <a:pt x="38696" y="996950"/>
                </a:moveTo>
                <a:lnTo>
                  <a:pt x="36262" y="1002029"/>
                </a:lnTo>
                <a:lnTo>
                  <a:pt x="37856" y="1002029"/>
                </a:lnTo>
                <a:lnTo>
                  <a:pt x="39336" y="1000759"/>
                </a:lnTo>
                <a:lnTo>
                  <a:pt x="38696" y="996950"/>
                </a:lnTo>
                <a:close/>
              </a:path>
              <a:path w="3594100" h="1005840">
                <a:moveTo>
                  <a:pt x="12838" y="971550"/>
                </a:moveTo>
                <a:lnTo>
                  <a:pt x="6418" y="971550"/>
                </a:lnTo>
                <a:lnTo>
                  <a:pt x="4224" y="976629"/>
                </a:lnTo>
                <a:lnTo>
                  <a:pt x="2788" y="976629"/>
                </a:lnTo>
                <a:lnTo>
                  <a:pt x="491" y="981709"/>
                </a:lnTo>
                <a:lnTo>
                  <a:pt x="754" y="986789"/>
                </a:lnTo>
                <a:lnTo>
                  <a:pt x="6824" y="988059"/>
                </a:lnTo>
                <a:lnTo>
                  <a:pt x="9795" y="982979"/>
                </a:lnTo>
                <a:lnTo>
                  <a:pt x="12860" y="975359"/>
                </a:lnTo>
                <a:lnTo>
                  <a:pt x="10949" y="975359"/>
                </a:lnTo>
                <a:lnTo>
                  <a:pt x="12838" y="971550"/>
                </a:lnTo>
                <a:close/>
              </a:path>
              <a:path w="3594100" h="1005840">
                <a:moveTo>
                  <a:pt x="45895" y="984250"/>
                </a:moveTo>
                <a:lnTo>
                  <a:pt x="42176" y="988059"/>
                </a:lnTo>
                <a:lnTo>
                  <a:pt x="45697" y="988059"/>
                </a:lnTo>
                <a:lnTo>
                  <a:pt x="45895" y="984250"/>
                </a:lnTo>
                <a:close/>
              </a:path>
              <a:path w="3594100" h="1005840">
                <a:moveTo>
                  <a:pt x="14720" y="974089"/>
                </a:moveTo>
                <a:lnTo>
                  <a:pt x="13371" y="974089"/>
                </a:lnTo>
                <a:lnTo>
                  <a:pt x="11932" y="981709"/>
                </a:lnTo>
                <a:lnTo>
                  <a:pt x="14720" y="974089"/>
                </a:lnTo>
                <a:close/>
              </a:path>
              <a:path w="3594100" h="1005840">
                <a:moveTo>
                  <a:pt x="49975" y="975359"/>
                </a:moveTo>
                <a:lnTo>
                  <a:pt x="48907" y="975359"/>
                </a:lnTo>
                <a:lnTo>
                  <a:pt x="46696" y="981709"/>
                </a:lnTo>
                <a:lnTo>
                  <a:pt x="49658" y="976629"/>
                </a:lnTo>
                <a:lnTo>
                  <a:pt x="49975" y="975359"/>
                </a:lnTo>
                <a:close/>
              </a:path>
              <a:path w="3594100" h="1005840">
                <a:moveTo>
                  <a:pt x="52420" y="966469"/>
                </a:moveTo>
                <a:lnTo>
                  <a:pt x="49753" y="971550"/>
                </a:lnTo>
                <a:lnTo>
                  <a:pt x="47646" y="971550"/>
                </a:lnTo>
                <a:lnTo>
                  <a:pt x="47894" y="972819"/>
                </a:lnTo>
                <a:lnTo>
                  <a:pt x="47136" y="975359"/>
                </a:lnTo>
                <a:lnTo>
                  <a:pt x="45260" y="979169"/>
                </a:lnTo>
                <a:lnTo>
                  <a:pt x="48907" y="975359"/>
                </a:lnTo>
                <a:lnTo>
                  <a:pt x="49975" y="975359"/>
                </a:lnTo>
                <a:lnTo>
                  <a:pt x="50927" y="971550"/>
                </a:lnTo>
                <a:lnTo>
                  <a:pt x="52420" y="966469"/>
                </a:lnTo>
                <a:close/>
              </a:path>
              <a:path w="3594100" h="1005840">
                <a:moveTo>
                  <a:pt x="11164" y="956309"/>
                </a:moveTo>
                <a:lnTo>
                  <a:pt x="9706" y="956309"/>
                </a:lnTo>
                <a:lnTo>
                  <a:pt x="7909" y="957579"/>
                </a:lnTo>
                <a:lnTo>
                  <a:pt x="5368" y="962659"/>
                </a:lnTo>
                <a:lnTo>
                  <a:pt x="5064" y="966469"/>
                </a:lnTo>
                <a:lnTo>
                  <a:pt x="2736" y="967739"/>
                </a:lnTo>
                <a:lnTo>
                  <a:pt x="0" y="976629"/>
                </a:lnTo>
                <a:lnTo>
                  <a:pt x="1478" y="977900"/>
                </a:lnTo>
                <a:lnTo>
                  <a:pt x="4517" y="972819"/>
                </a:lnTo>
                <a:lnTo>
                  <a:pt x="6418" y="971550"/>
                </a:lnTo>
                <a:lnTo>
                  <a:pt x="12838" y="971550"/>
                </a:lnTo>
                <a:lnTo>
                  <a:pt x="14727" y="967739"/>
                </a:lnTo>
                <a:lnTo>
                  <a:pt x="7214" y="967739"/>
                </a:lnTo>
                <a:lnTo>
                  <a:pt x="6696" y="966469"/>
                </a:lnTo>
                <a:lnTo>
                  <a:pt x="8966" y="961389"/>
                </a:lnTo>
                <a:lnTo>
                  <a:pt x="9635" y="959843"/>
                </a:lnTo>
                <a:lnTo>
                  <a:pt x="9716" y="957579"/>
                </a:lnTo>
                <a:lnTo>
                  <a:pt x="10614" y="957579"/>
                </a:lnTo>
                <a:lnTo>
                  <a:pt x="11164" y="956309"/>
                </a:lnTo>
                <a:close/>
              </a:path>
              <a:path w="3594100" h="1005840">
                <a:moveTo>
                  <a:pt x="15185" y="972819"/>
                </a:moveTo>
                <a:lnTo>
                  <a:pt x="14289" y="972819"/>
                </a:lnTo>
                <a:lnTo>
                  <a:pt x="11970" y="975359"/>
                </a:lnTo>
                <a:lnTo>
                  <a:pt x="12860" y="975359"/>
                </a:lnTo>
                <a:lnTo>
                  <a:pt x="13371" y="974089"/>
                </a:lnTo>
                <a:lnTo>
                  <a:pt x="14720" y="974089"/>
                </a:lnTo>
                <a:lnTo>
                  <a:pt x="15185" y="972819"/>
                </a:lnTo>
                <a:close/>
              </a:path>
              <a:path w="3594100" h="1005840">
                <a:moveTo>
                  <a:pt x="51010" y="965200"/>
                </a:moveTo>
                <a:lnTo>
                  <a:pt x="50234" y="966469"/>
                </a:lnTo>
                <a:lnTo>
                  <a:pt x="44082" y="974089"/>
                </a:lnTo>
                <a:lnTo>
                  <a:pt x="45316" y="975359"/>
                </a:lnTo>
                <a:lnTo>
                  <a:pt x="47308" y="971550"/>
                </a:lnTo>
                <a:lnTo>
                  <a:pt x="49753" y="971550"/>
                </a:lnTo>
                <a:lnTo>
                  <a:pt x="51010" y="965200"/>
                </a:lnTo>
                <a:close/>
              </a:path>
              <a:path w="3594100" h="1005840">
                <a:moveTo>
                  <a:pt x="10211" y="958512"/>
                </a:moveTo>
                <a:lnTo>
                  <a:pt x="9635" y="959843"/>
                </a:lnTo>
                <a:lnTo>
                  <a:pt x="9352" y="967739"/>
                </a:lnTo>
                <a:lnTo>
                  <a:pt x="14727" y="967739"/>
                </a:lnTo>
                <a:lnTo>
                  <a:pt x="15691" y="962659"/>
                </a:lnTo>
                <a:lnTo>
                  <a:pt x="16192" y="961389"/>
                </a:lnTo>
                <a:lnTo>
                  <a:pt x="11738" y="961389"/>
                </a:lnTo>
                <a:lnTo>
                  <a:pt x="10211" y="958512"/>
                </a:lnTo>
                <a:close/>
              </a:path>
              <a:path w="3594100" h="1005840">
                <a:moveTo>
                  <a:pt x="27342" y="915669"/>
                </a:moveTo>
                <a:lnTo>
                  <a:pt x="23213" y="922019"/>
                </a:lnTo>
                <a:lnTo>
                  <a:pt x="24136" y="924559"/>
                </a:lnTo>
                <a:lnTo>
                  <a:pt x="24592" y="930909"/>
                </a:lnTo>
                <a:lnTo>
                  <a:pt x="20016" y="944879"/>
                </a:lnTo>
                <a:lnTo>
                  <a:pt x="16313" y="946150"/>
                </a:lnTo>
                <a:lnTo>
                  <a:pt x="18199" y="946150"/>
                </a:lnTo>
                <a:lnTo>
                  <a:pt x="11738" y="961389"/>
                </a:lnTo>
                <a:lnTo>
                  <a:pt x="16192" y="961389"/>
                </a:lnTo>
                <a:lnTo>
                  <a:pt x="20201" y="951229"/>
                </a:lnTo>
                <a:lnTo>
                  <a:pt x="21443" y="949959"/>
                </a:lnTo>
                <a:lnTo>
                  <a:pt x="22834" y="948689"/>
                </a:lnTo>
                <a:lnTo>
                  <a:pt x="25358" y="948689"/>
                </a:lnTo>
                <a:lnTo>
                  <a:pt x="25095" y="947419"/>
                </a:lnTo>
                <a:lnTo>
                  <a:pt x="26282" y="942339"/>
                </a:lnTo>
                <a:lnTo>
                  <a:pt x="29149" y="934719"/>
                </a:lnTo>
                <a:lnTo>
                  <a:pt x="30848" y="934719"/>
                </a:lnTo>
                <a:lnTo>
                  <a:pt x="31262" y="933450"/>
                </a:lnTo>
                <a:lnTo>
                  <a:pt x="31424" y="928369"/>
                </a:lnTo>
                <a:lnTo>
                  <a:pt x="34013" y="924559"/>
                </a:lnTo>
                <a:lnTo>
                  <a:pt x="35415" y="922019"/>
                </a:lnTo>
                <a:lnTo>
                  <a:pt x="38707" y="922019"/>
                </a:lnTo>
                <a:lnTo>
                  <a:pt x="37386" y="920750"/>
                </a:lnTo>
                <a:lnTo>
                  <a:pt x="28501" y="920750"/>
                </a:lnTo>
                <a:lnTo>
                  <a:pt x="27342" y="915669"/>
                </a:lnTo>
                <a:close/>
              </a:path>
              <a:path w="3594100" h="1005840">
                <a:moveTo>
                  <a:pt x="9716" y="957579"/>
                </a:moveTo>
                <a:lnTo>
                  <a:pt x="9635" y="959843"/>
                </a:lnTo>
                <a:lnTo>
                  <a:pt x="10211" y="958512"/>
                </a:lnTo>
                <a:lnTo>
                  <a:pt x="9716" y="957579"/>
                </a:lnTo>
                <a:close/>
              </a:path>
              <a:path w="3594100" h="1005840">
                <a:moveTo>
                  <a:pt x="25358" y="948689"/>
                </a:moveTo>
                <a:lnTo>
                  <a:pt x="22834" y="948689"/>
                </a:lnTo>
                <a:lnTo>
                  <a:pt x="22782" y="949959"/>
                </a:lnTo>
                <a:lnTo>
                  <a:pt x="21578" y="958850"/>
                </a:lnTo>
                <a:lnTo>
                  <a:pt x="25620" y="949959"/>
                </a:lnTo>
                <a:lnTo>
                  <a:pt x="25358" y="948689"/>
                </a:lnTo>
                <a:close/>
              </a:path>
              <a:path w="3594100" h="1005840">
                <a:moveTo>
                  <a:pt x="10614" y="957579"/>
                </a:moveTo>
                <a:lnTo>
                  <a:pt x="9716" y="957579"/>
                </a:lnTo>
                <a:lnTo>
                  <a:pt x="10211" y="958512"/>
                </a:lnTo>
                <a:lnTo>
                  <a:pt x="10614" y="957579"/>
                </a:lnTo>
                <a:close/>
              </a:path>
              <a:path w="3594100" h="1005840">
                <a:moveTo>
                  <a:pt x="30848" y="934719"/>
                </a:moveTo>
                <a:lnTo>
                  <a:pt x="29149" y="934719"/>
                </a:lnTo>
                <a:lnTo>
                  <a:pt x="28490" y="939800"/>
                </a:lnTo>
                <a:lnTo>
                  <a:pt x="28365" y="942339"/>
                </a:lnTo>
                <a:lnTo>
                  <a:pt x="30848" y="934719"/>
                </a:lnTo>
                <a:close/>
              </a:path>
              <a:path w="3594100" h="1005840">
                <a:moveTo>
                  <a:pt x="23160" y="922101"/>
                </a:moveTo>
                <a:lnTo>
                  <a:pt x="21562" y="924559"/>
                </a:lnTo>
                <a:lnTo>
                  <a:pt x="15783" y="935989"/>
                </a:lnTo>
                <a:lnTo>
                  <a:pt x="15515" y="941069"/>
                </a:lnTo>
                <a:lnTo>
                  <a:pt x="17311" y="939800"/>
                </a:lnTo>
                <a:lnTo>
                  <a:pt x="19940" y="934719"/>
                </a:lnTo>
                <a:lnTo>
                  <a:pt x="19558" y="934719"/>
                </a:lnTo>
                <a:lnTo>
                  <a:pt x="23160" y="922101"/>
                </a:lnTo>
                <a:close/>
              </a:path>
              <a:path w="3594100" h="1005840">
                <a:moveTo>
                  <a:pt x="38707" y="922019"/>
                </a:moveTo>
                <a:lnTo>
                  <a:pt x="36311" y="922019"/>
                </a:lnTo>
                <a:lnTo>
                  <a:pt x="33766" y="927100"/>
                </a:lnTo>
                <a:lnTo>
                  <a:pt x="36635" y="927100"/>
                </a:lnTo>
                <a:lnTo>
                  <a:pt x="38707" y="922019"/>
                </a:lnTo>
                <a:close/>
              </a:path>
              <a:path w="3594100" h="1005840">
                <a:moveTo>
                  <a:pt x="40223" y="894002"/>
                </a:moveTo>
                <a:lnTo>
                  <a:pt x="38759" y="896619"/>
                </a:lnTo>
                <a:lnTo>
                  <a:pt x="38422" y="896851"/>
                </a:lnTo>
                <a:lnTo>
                  <a:pt x="35316" y="904239"/>
                </a:lnTo>
                <a:lnTo>
                  <a:pt x="32571" y="911859"/>
                </a:lnTo>
                <a:lnTo>
                  <a:pt x="34620" y="911859"/>
                </a:lnTo>
                <a:lnTo>
                  <a:pt x="28501" y="920750"/>
                </a:lnTo>
                <a:lnTo>
                  <a:pt x="37386" y="920750"/>
                </a:lnTo>
                <a:lnTo>
                  <a:pt x="38725" y="919479"/>
                </a:lnTo>
                <a:lnTo>
                  <a:pt x="38557" y="919479"/>
                </a:lnTo>
                <a:lnTo>
                  <a:pt x="41534" y="912749"/>
                </a:lnTo>
                <a:lnTo>
                  <a:pt x="43825" y="904239"/>
                </a:lnTo>
                <a:lnTo>
                  <a:pt x="48995" y="904239"/>
                </a:lnTo>
                <a:lnTo>
                  <a:pt x="49615" y="902969"/>
                </a:lnTo>
                <a:lnTo>
                  <a:pt x="52170" y="897889"/>
                </a:lnTo>
                <a:lnTo>
                  <a:pt x="40554" y="897889"/>
                </a:lnTo>
                <a:lnTo>
                  <a:pt x="40223" y="894002"/>
                </a:lnTo>
                <a:close/>
              </a:path>
              <a:path w="3594100" h="1005840">
                <a:moveTo>
                  <a:pt x="41534" y="912749"/>
                </a:moveTo>
                <a:lnTo>
                  <a:pt x="38557" y="919479"/>
                </a:lnTo>
                <a:lnTo>
                  <a:pt x="38725" y="919479"/>
                </a:lnTo>
                <a:lnTo>
                  <a:pt x="40064" y="918209"/>
                </a:lnTo>
                <a:lnTo>
                  <a:pt x="41534" y="912749"/>
                </a:lnTo>
                <a:close/>
              </a:path>
              <a:path w="3594100" h="1005840">
                <a:moveTo>
                  <a:pt x="48995" y="904239"/>
                </a:moveTo>
                <a:lnTo>
                  <a:pt x="43825" y="904239"/>
                </a:lnTo>
                <a:lnTo>
                  <a:pt x="46554" y="905509"/>
                </a:lnTo>
                <a:lnTo>
                  <a:pt x="43051" y="909319"/>
                </a:lnTo>
                <a:lnTo>
                  <a:pt x="41534" y="912749"/>
                </a:lnTo>
                <a:lnTo>
                  <a:pt x="40064" y="918209"/>
                </a:lnTo>
                <a:lnTo>
                  <a:pt x="38725" y="919479"/>
                </a:lnTo>
                <a:lnTo>
                  <a:pt x="41372" y="919479"/>
                </a:lnTo>
                <a:lnTo>
                  <a:pt x="44654" y="913129"/>
                </a:lnTo>
                <a:lnTo>
                  <a:pt x="48995" y="904239"/>
                </a:lnTo>
                <a:close/>
              </a:path>
              <a:path w="3594100" h="1005840">
                <a:moveTo>
                  <a:pt x="82497" y="900429"/>
                </a:moveTo>
                <a:lnTo>
                  <a:pt x="79452" y="900429"/>
                </a:lnTo>
                <a:lnTo>
                  <a:pt x="78567" y="904239"/>
                </a:lnTo>
                <a:lnTo>
                  <a:pt x="77076" y="909319"/>
                </a:lnTo>
                <a:lnTo>
                  <a:pt x="77346" y="910589"/>
                </a:lnTo>
                <a:lnTo>
                  <a:pt x="78620" y="906779"/>
                </a:lnTo>
                <a:lnTo>
                  <a:pt x="80477" y="904239"/>
                </a:lnTo>
                <a:lnTo>
                  <a:pt x="82388" y="901700"/>
                </a:lnTo>
                <a:lnTo>
                  <a:pt x="82497" y="900429"/>
                </a:lnTo>
                <a:close/>
              </a:path>
              <a:path w="3594100" h="1005840">
                <a:moveTo>
                  <a:pt x="68994" y="890459"/>
                </a:moveTo>
                <a:lnTo>
                  <a:pt x="65578" y="897889"/>
                </a:lnTo>
                <a:lnTo>
                  <a:pt x="67555" y="900429"/>
                </a:lnTo>
                <a:lnTo>
                  <a:pt x="69444" y="902969"/>
                </a:lnTo>
                <a:lnTo>
                  <a:pt x="71141" y="897889"/>
                </a:lnTo>
                <a:lnTo>
                  <a:pt x="69590" y="897889"/>
                </a:lnTo>
                <a:lnTo>
                  <a:pt x="68632" y="896619"/>
                </a:lnTo>
                <a:lnTo>
                  <a:pt x="68994" y="890459"/>
                </a:lnTo>
                <a:close/>
              </a:path>
              <a:path w="3594100" h="1005840">
                <a:moveTo>
                  <a:pt x="80864" y="895350"/>
                </a:moveTo>
                <a:lnTo>
                  <a:pt x="77320" y="900429"/>
                </a:lnTo>
                <a:lnTo>
                  <a:pt x="77367" y="902969"/>
                </a:lnTo>
                <a:lnTo>
                  <a:pt x="79452" y="900429"/>
                </a:lnTo>
                <a:lnTo>
                  <a:pt x="82497" y="900429"/>
                </a:lnTo>
                <a:lnTo>
                  <a:pt x="82825" y="896619"/>
                </a:lnTo>
                <a:lnTo>
                  <a:pt x="81304" y="896619"/>
                </a:lnTo>
                <a:lnTo>
                  <a:pt x="80864" y="895350"/>
                </a:lnTo>
                <a:close/>
              </a:path>
              <a:path w="3594100" h="1005840">
                <a:moveTo>
                  <a:pt x="43022" y="889000"/>
                </a:moveTo>
                <a:lnTo>
                  <a:pt x="41029" y="889000"/>
                </a:lnTo>
                <a:lnTo>
                  <a:pt x="35065" y="899159"/>
                </a:lnTo>
                <a:lnTo>
                  <a:pt x="38422" y="896851"/>
                </a:lnTo>
                <a:lnTo>
                  <a:pt x="40121" y="892809"/>
                </a:lnTo>
                <a:lnTo>
                  <a:pt x="40890" y="892809"/>
                </a:lnTo>
                <a:lnTo>
                  <a:pt x="43022" y="889000"/>
                </a:lnTo>
                <a:close/>
              </a:path>
              <a:path w="3594100" h="1005840">
                <a:moveTo>
                  <a:pt x="50005" y="867742"/>
                </a:moveTo>
                <a:lnTo>
                  <a:pt x="49157" y="869950"/>
                </a:lnTo>
                <a:lnTo>
                  <a:pt x="54592" y="869950"/>
                </a:lnTo>
                <a:lnTo>
                  <a:pt x="46638" y="885189"/>
                </a:lnTo>
                <a:lnTo>
                  <a:pt x="42669" y="887729"/>
                </a:lnTo>
                <a:lnTo>
                  <a:pt x="44141" y="891539"/>
                </a:lnTo>
                <a:lnTo>
                  <a:pt x="40554" y="897889"/>
                </a:lnTo>
                <a:lnTo>
                  <a:pt x="52170" y="897889"/>
                </a:lnTo>
                <a:lnTo>
                  <a:pt x="54724" y="892809"/>
                </a:lnTo>
                <a:lnTo>
                  <a:pt x="58452" y="883919"/>
                </a:lnTo>
                <a:lnTo>
                  <a:pt x="59267" y="881379"/>
                </a:lnTo>
                <a:lnTo>
                  <a:pt x="66860" y="868679"/>
                </a:lnTo>
                <a:lnTo>
                  <a:pt x="51136" y="868679"/>
                </a:lnTo>
                <a:lnTo>
                  <a:pt x="50005" y="867742"/>
                </a:lnTo>
                <a:close/>
              </a:path>
              <a:path w="3594100" h="1005840">
                <a:moveTo>
                  <a:pt x="74768" y="887729"/>
                </a:moveTo>
                <a:lnTo>
                  <a:pt x="71968" y="887729"/>
                </a:lnTo>
                <a:lnTo>
                  <a:pt x="72320" y="890162"/>
                </a:lnTo>
                <a:lnTo>
                  <a:pt x="72293" y="890459"/>
                </a:lnTo>
                <a:lnTo>
                  <a:pt x="71184" y="895350"/>
                </a:lnTo>
                <a:lnTo>
                  <a:pt x="69590" y="897889"/>
                </a:lnTo>
                <a:lnTo>
                  <a:pt x="71141" y="897889"/>
                </a:lnTo>
                <a:lnTo>
                  <a:pt x="72442" y="894002"/>
                </a:lnTo>
                <a:lnTo>
                  <a:pt x="74768" y="887729"/>
                </a:lnTo>
                <a:close/>
              </a:path>
              <a:path w="3594100" h="1005840">
                <a:moveTo>
                  <a:pt x="40121" y="892809"/>
                </a:moveTo>
                <a:lnTo>
                  <a:pt x="38422" y="896851"/>
                </a:lnTo>
                <a:lnTo>
                  <a:pt x="38759" y="896619"/>
                </a:lnTo>
                <a:lnTo>
                  <a:pt x="40180" y="894079"/>
                </a:lnTo>
                <a:lnTo>
                  <a:pt x="40121" y="892809"/>
                </a:lnTo>
                <a:close/>
              </a:path>
              <a:path w="3594100" h="1005840">
                <a:moveTo>
                  <a:pt x="84923" y="890269"/>
                </a:moveTo>
                <a:lnTo>
                  <a:pt x="84761" y="890269"/>
                </a:lnTo>
                <a:lnTo>
                  <a:pt x="81304" y="896619"/>
                </a:lnTo>
                <a:lnTo>
                  <a:pt x="82825" y="896619"/>
                </a:lnTo>
                <a:lnTo>
                  <a:pt x="82934" y="895350"/>
                </a:lnTo>
                <a:lnTo>
                  <a:pt x="84923" y="890269"/>
                </a:lnTo>
                <a:close/>
              </a:path>
              <a:path w="3594100" h="1005840">
                <a:moveTo>
                  <a:pt x="40890" y="892809"/>
                </a:moveTo>
                <a:lnTo>
                  <a:pt x="40121" y="892809"/>
                </a:lnTo>
                <a:lnTo>
                  <a:pt x="40223" y="894002"/>
                </a:lnTo>
                <a:lnTo>
                  <a:pt x="40890" y="892809"/>
                </a:lnTo>
                <a:close/>
              </a:path>
              <a:path w="3594100" h="1005840">
                <a:moveTo>
                  <a:pt x="37499" y="891450"/>
                </a:moveTo>
                <a:lnTo>
                  <a:pt x="37887" y="892809"/>
                </a:lnTo>
                <a:lnTo>
                  <a:pt x="37499" y="891450"/>
                </a:lnTo>
                <a:close/>
              </a:path>
              <a:path w="3594100" h="1005840">
                <a:moveTo>
                  <a:pt x="88634" y="882650"/>
                </a:moveTo>
                <a:lnTo>
                  <a:pt x="86730" y="882650"/>
                </a:lnTo>
                <a:lnTo>
                  <a:pt x="81579" y="891539"/>
                </a:lnTo>
                <a:lnTo>
                  <a:pt x="84761" y="890269"/>
                </a:lnTo>
                <a:lnTo>
                  <a:pt x="84923" y="890269"/>
                </a:lnTo>
                <a:lnTo>
                  <a:pt x="87409" y="883919"/>
                </a:lnTo>
                <a:lnTo>
                  <a:pt x="88634" y="882650"/>
                </a:lnTo>
                <a:close/>
              </a:path>
              <a:path w="3594100" h="1005840">
                <a:moveTo>
                  <a:pt x="54592" y="869950"/>
                </a:moveTo>
                <a:lnTo>
                  <a:pt x="48271" y="869950"/>
                </a:lnTo>
                <a:lnTo>
                  <a:pt x="46236" y="875029"/>
                </a:lnTo>
                <a:lnTo>
                  <a:pt x="41386" y="880109"/>
                </a:lnTo>
                <a:lnTo>
                  <a:pt x="37207" y="890162"/>
                </a:lnTo>
                <a:lnTo>
                  <a:pt x="37216" y="890459"/>
                </a:lnTo>
                <a:lnTo>
                  <a:pt x="37499" y="891450"/>
                </a:lnTo>
                <a:lnTo>
                  <a:pt x="42172" y="882650"/>
                </a:lnTo>
                <a:lnTo>
                  <a:pt x="43557" y="881379"/>
                </a:lnTo>
                <a:lnTo>
                  <a:pt x="45238" y="881379"/>
                </a:lnTo>
                <a:lnTo>
                  <a:pt x="46606" y="878839"/>
                </a:lnTo>
                <a:lnTo>
                  <a:pt x="48474" y="878839"/>
                </a:lnTo>
                <a:lnTo>
                  <a:pt x="51793" y="873759"/>
                </a:lnTo>
                <a:lnTo>
                  <a:pt x="54592" y="869950"/>
                </a:lnTo>
                <a:close/>
              </a:path>
              <a:path w="3594100" h="1005840">
                <a:moveTo>
                  <a:pt x="69130" y="890162"/>
                </a:moveTo>
                <a:lnTo>
                  <a:pt x="68994" y="890459"/>
                </a:lnTo>
                <a:lnTo>
                  <a:pt x="69130" y="890162"/>
                </a:lnTo>
                <a:close/>
              </a:path>
              <a:path w="3594100" h="1005840">
                <a:moveTo>
                  <a:pt x="79066" y="875029"/>
                </a:moveTo>
                <a:lnTo>
                  <a:pt x="73216" y="875029"/>
                </a:lnTo>
                <a:lnTo>
                  <a:pt x="69117" y="885189"/>
                </a:lnTo>
                <a:lnTo>
                  <a:pt x="70248" y="887729"/>
                </a:lnTo>
                <a:lnTo>
                  <a:pt x="69130" y="890162"/>
                </a:lnTo>
                <a:lnTo>
                  <a:pt x="71968" y="887729"/>
                </a:lnTo>
                <a:lnTo>
                  <a:pt x="74768" y="887729"/>
                </a:lnTo>
                <a:lnTo>
                  <a:pt x="75709" y="885189"/>
                </a:lnTo>
                <a:lnTo>
                  <a:pt x="74402" y="885189"/>
                </a:lnTo>
                <a:lnTo>
                  <a:pt x="75747" y="880109"/>
                </a:lnTo>
                <a:lnTo>
                  <a:pt x="79066" y="875029"/>
                </a:lnTo>
                <a:close/>
              </a:path>
              <a:path w="3594100" h="1005840">
                <a:moveTo>
                  <a:pt x="42317" y="886806"/>
                </a:moveTo>
                <a:lnTo>
                  <a:pt x="41029" y="889000"/>
                </a:lnTo>
                <a:lnTo>
                  <a:pt x="42317" y="886806"/>
                </a:lnTo>
                <a:close/>
              </a:path>
              <a:path w="3594100" h="1005840">
                <a:moveTo>
                  <a:pt x="85563" y="834389"/>
                </a:moveTo>
                <a:lnTo>
                  <a:pt x="78323" y="849629"/>
                </a:lnTo>
                <a:lnTo>
                  <a:pt x="71952" y="862329"/>
                </a:lnTo>
                <a:lnTo>
                  <a:pt x="66652" y="871219"/>
                </a:lnTo>
                <a:lnTo>
                  <a:pt x="65226" y="876300"/>
                </a:lnTo>
                <a:lnTo>
                  <a:pt x="62046" y="886459"/>
                </a:lnTo>
                <a:lnTo>
                  <a:pt x="61738" y="889000"/>
                </a:lnTo>
                <a:lnTo>
                  <a:pt x="65842" y="878839"/>
                </a:lnTo>
                <a:lnTo>
                  <a:pt x="71511" y="866139"/>
                </a:lnTo>
                <a:lnTo>
                  <a:pt x="73770" y="863600"/>
                </a:lnTo>
                <a:lnTo>
                  <a:pt x="75162" y="863600"/>
                </a:lnTo>
                <a:lnTo>
                  <a:pt x="77320" y="859789"/>
                </a:lnTo>
                <a:lnTo>
                  <a:pt x="80068" y="854709"/>
                </a:lnTo>
                <a:lnTo>
                  <a:pt x="91674" y="854709"/>
                </a:lnTo>
                <a:lnTo>
                  <a:pt x="92176" y="853439"/>
                </a:lnTo>
                <a:lnTo>
                  <a:pt x="94429" y="853439"/>
                </a:lnTo>
                <a:lnTo>
                  <a:pt x="95768" y="850900"/>
                </a:lnTo>
                <a:lnTo>
                  <a:pt x="83466" y="850900"/>
                </a:lnTo>
                <a:lnTo>
                  <a:pt x="82617" y="848359"/>
                </a:lnTo>
                <a:lnTo>
                  <a:pt x="87997" y="840739"/>
                </a:lnTo>
                <a:lnTo>
                  <a:pt x="90902" y="838200"/>
                </a:lnTo>
                <a:lnTo>
                  <a:pt x="85563" y="834389"/>
                </a:lnTo>
                <a:close/>
              </a:path>
              <a:path w="3594100" h="1005840">
                <a:moveTo>
                  <a:pt x="43279" y="885019"/>
                </a:moveTo>
                <a:lnTo>
                  <a:pt x="42317" y="886806"/>
                </a:lnTo>
                <a:lnTo>
                  <a:pt x="43266" y="885189"/>
                </a:lnTo>
                <a:lnTo>
                  <a:pt x="43279" y="885019"/>
                </a:lnTo>
                <a:close/>
              </a:path>
              <a:path w="3594100" h="1005840">
                <a:moveTo>
                  <a:pt x="91674" y="854709"/>
                </a:moveTo>
                <a:lnTo>
                  <a:pt x="81023" y="854709"/>
                </a:lnTo>
                <a:lnTo>
                  <a:pt x="74552" y="867409"/>
                </a:lnTo>
                <a:lnTo>
                  <a:pt x="69529" y="877569"/>
                </a:lnTo>
                <a:lnTo>
                  <a:pt x="67393" y="881379"/>
                </a:lnTo>
                <a:lnTo>
                  <a:pt x="68313" y="881379"/>
                </a:lnTo>
                <a:lnTo>
                  <a:pt x="66387" y="886459"/>
                </a:lnTo>
                <a:lnTo>
                  <a:pt x="67293" y="885189"/>
                </a:lnTo>
                <a:lnTo>
                  <a:pt x="69433" y="881379"/>
                </a:lnTo>
                <a:lnTo>
                  <a:pt x="72091" y="876300"/>
                </a:lnTo>
                <a:lnTo>
                  <a:pt x="73216" y="875029"/>
                </a:lnTo>
                <a:lnTo>
                  <a:pt x="79066" y="875029"/>
                </a:lnTo>
                <a:lnTo>
                  <a:pt x="80726" y="872489"/>
                </a:lnTo>
                <a:lnTo>
                  <a:pt x="83911" y="868679"/>
                </a:lnTo>
                <a:lnTo>
                  <a:pt x="86562" y="868679"/>
                </a:lnTo>
                <a:lnTo>
                  <a:pt x="87415" y="866139"/>
                </a:lnTo>
                <a:lnTo>
                  <a:pt x="90669" y="857250"/>
                </a:lnTo>
                <a:lnTo>
                  <a:pt x="91674" y="854709"/>
                </a:lnTo>
                <a:close/>
              </a:path>
              <a:path w="3594100" h="1005840">
                <a:moveTo>
                  <a:pt x="100353" y="853439"/>
                </a:moveTo>
                <a:lnTo>
                  <a:pt x="97271" y="855979"/>
                </a:lnTo>
                <a:lnTo>
                  <a:pt x="91856" y="867409"/>
                </a:lnTo>
                <a:lnTo>
                  <a:pt x="85720" y="877569"/>
                </a:lnTo>
                <a:lnTo>
                  <a:pt x="83345" y="886459"/>
                </a:lnTo>
                <a:lnTo>
                  <a:pt x="86730" y="882650"/>
                </a:lnTo>
                <a:lnTo>
                  <a:pt x="88634" y="882650"/>
                </a:lnTo>
                <a:lnTo>
                  <a:pt x="93533" y="877569"/>
                </a:lnTo>
                <a:lnTo>
                  <a:pt x="99618" y="867409"/>
                </a:lnTo>
                <a:lnTo>
                  <a:pt x="104786" y="855979"/>
                </a:lnTo>
                <a:lnTo>
                  <a:pt x="101702" y="855979"/>
                </a:lnTo>
                <a:lnTo>
                  <a:pt x="100353" y="853439"/>
                </a:lnTo>
                <a:close/>
              </a:path>
              <a:path w="3594100" h="1005840">
                <a:moveTo>
                  <a:pt x="45238" y="881379"/>
                </a:moveTo>
                <a:lnTo>
                  <a:pt x="43557" y="881379"/>
                </a:lnTo>
                <a:lnTo>
                  <a:pt x="43279" y="885019"/>
                </a:lnTo>
                <a:lnTo>
                  <a:pt x="45238" y="881379"/>
                </a:lnTo>
                <a:close/>
              </a:path>
              <a:path w="3594100" h="1005840">
                <a:moveTo>
                  <a:pt x="86562" y="868679"/>
                </a:moveTo>
                <a:lnTo>
                  <a:pt x="83911" y="868679"/>
                </a:lnTo>
                <a:lnTo>
                  <a:pt x="83118" y="873759"/>
                </a:lnTo>
                <a:lnTo>
                  <a:pt x="79254" y="882650"/>
                </a:lnTo>
                <a:lnTo>
                  <a:pt x="81018" y="883919"/>
                </a:lnTo>
                <a:lnTo>
                  <a:pt x="84890" y="877569"/>
                </a:lnTo>
                <a:lnTo>
                  <a:pt x="88612" y="872489"/>
                </a:lnTo>
                <a:lnTo>
                  <a:pt x="88703" y="871219"/>
                </a:lnTo>
                <a:lnTo>
                  <a:pt x="85708" y="871219"/>
                </a:lnTo>
                <a:lnTo>
                  <a:pt x="86562" y="868679"/>
                </a:lnTo>
                <a:close/>
              </a:path>
              <a:path w="3594100" h="1005840">
                <a:moveTo>
                  <a:pt x="46748" y="869950"/>
                </a:moveTo>
                <a:lnTo>
                  <a:pt x="44390" y="869950"/>
                </a:lnTo>
                <a:lnTo>
                  <a:pt x="44876" y="873759"/>
                </a:lnTo>
                <a:lnTo>
                  <a:pt x="46748" y="869950"/>
                </a:lnTo>
                <a:close/>
              </a:path>
              <a:path w="3594100" h="1005840">
                <a:moveTo>
                  <a:pt x="88976" y="867409"/>
                </a:moveTo>
                <a:lnTo>
                  <a:pt x="85708" y="871219"/>
                </a:lnTo>
                <a:lnTo>
                  <a:pt x="88703" y="871219"/>
                </a:lnTo>
                <a:lnTo>
                  <a:pt x="88976" y="867409"/>
                </a:lnTo>
                <a:close/>
              </a:path>
              <a:path w="3594100" h="1005840">
                <a:moveTo>
                  <a:pt x="59888" y="848359"/>
                </a:moveTo>
                <a:lnTo>
                  <a:pt x="57417" y="848359"/>
                </a:lnTo>
                <a:lnTo>
                  <a:pt x="55745" y="858519"/>
                </a:lnTo>
                <a:lnTo>
                  <a:pt x="54623" y="862329"/>
                </a:lnTo>
                <a:lnTo>
                  <a:pt x="53108" y="864869"/>
                </a:lnTo>
                <a:lnTo>
                  <a:pt x="51136" y="868679"/>
                </a:lnTo>
                <a:lnTo>
                  <a:pt x="66860" y="868679"/>
                </a:lnTo>
                <a:lnTo>
                  <a:pt x="71558" y="860821"/>
                </a:lnTo>
                <a:lnTo>
                  <a:pt x="70416" y="859789"/>
                </a:lnTo>
                <a:lnTo>
                  <a:pt x="68416" y="859789"/>
                </a:lnTo>
                <a:lnTo>
                  <a:pt x="74810" y="850900"/>
                </a:lnTo>
                <a:lnTo>
                  <a:pt x="59505" y="850900"/>
                </a:lnTo>
                <a:lnTo>
                  <a:pt x="58900" y="849629"/>
                </a:lnTo>
                <a:lnTo>
                  <a:pt x="59888" y="848359"/>
                </a:lnTo>
                <a:close/>
              </a:path>
              <a:path w="3594100" h="1005840">
                <a:moveTo>
                  <a:pt x="50863" y="865508"/>
                </a:moveTo>
                <a:lnTo>
                  <a:pt x="49604" y="867409"/>
                </a:lnTo>
                <a:lnTo>
                  <a:pt x="50005" y="867742"/>
                </a:lnTo>
                <a:lnTo>
                  <a:pt x="50863" y="865508"/>
                </a:lnTo>
                <a:close/>
              </a:path>
              <a:path w="3594100" h="1005840">
                <a:moveTo>
                  <a:pt x="52572" y="861059"/>
                </a:moveTo>
                <a:lnTo>
                  <a:pt x="50863" y="865508"/>
                </a:lnTo>
                <a:lnTo>
                  <a:pt x="52969" y="862329"/>
                </a:lnTo>
                <a:lnTo>
                  <a:pt x="52572" y="861059"/>
                </a:lnTo>
                <a:close/>
              </a:path>
              <a:path w="3594100" h="1005840">
                <a:moveTo>
                  <a:pt x="76523" y="852169"/>
                </a:moveTo>
                <a:lnTo>
                  <a:pt x="72934" y="858519"/>
                </a:lnTo>
                <a:lnTo>
                  <a:pt x="71558" y="860821"/>
                </a:lnTo>
                <a:lnTo>
                  <a:pt x="71823" y="861059"/>
                </a:lnTo>
                <a:lnTo>
                  <a:pt x="76523" y="852169"/>
                </a:lnTo>
                <a:close/>
              </a:path>
              <a:path w="3594100" h="1005840">
                <a:moveTo>
                  <a:pt x="94429" y="853439"/>
                </a:moveTo>
                <a:lnTo>
                  <a:pt x="92176" y="853439"/>
                </a:lnTo>
                <a:lnTo>
                  <a:pt x="91168" y="857250"/>
                </a:lnTo>
                <a:lnTo>
                  <a:pt x="91081" y="859789"/>
                </a:lnTo>
                <a:lnTo>
                  <a:pt x="94429" y="853439"/>
                </a:lnTo>
                <a:close/>
              </a:path>
              <a:path w="3594100" h="1005840">
                <a:moveTo>
                  <a:pt x="113079" y="828039"/>
                </a:moveTo>
                <a:lnTo>
                  <a:pt x="111424" y="829309"/>
                </a:lnTo>
                <a:lnTo>
                  <a:pt x="105962" y="836929"/>
                </a:lnTo>
                <a:lnTo>
                  <a:pt x="106009" y="842009"/>
                </a:lnTo>
                <a:lnTo>
                  <a:pt x="101702" y="855979"/>
                </a:lnTo>
                <a:lnTo>
                  <a:pt x="104786" y="855979"/>
                </a:lnTo>
                <a:lnTo>
                  <a:pt x="105934" y="853439"/>
                </a:lnTo>
                <a:lnTo>
                  <a:pt x="109129" y="843279"/>
                </a:lnTo>
                <a:lnTo>
                  <a:pt x="109362" y="840739"/>
                </a:lnTo>
                <a:lnTo>
                  <a:pt x="111255" y="839469"/>
                </a:lnTo>
                <a:lnTo>
                  <a:pt x="114661" y="833119"/>
                </a:lnTo>
                <a:lnTo>
                  <a:pt x="112849" y="833119"/>
                </a:lnTo>
                <a:lnTo>
                  <a:pt x="113079" y="828039"/>
                </a:lnTo>
                <a:close/>
              </a:path>
              <a:path w="3594100" h="1005840">
                <a:moveTo>
                  <a:pt x="65062" y="831850"/>
                </a:moveTo>
                <a:lnTo>
                  <a:pt x="53673" y="854709"/>
                </a:lnTo>
                <a:lnTo>
                  <a:pt x="57417" y="848359"/>
                </a:lnTo>
                <a:lnTo>
                  <a:pt x="59888" y="848359"/>
                </a:lnTo>
                <a:lnTo>
                  <a:pt x="60876" y="847089"/>
                </a:lnTo>
                <a:lnTo>
                  <a:pt x="61267" y="847089"/>
                </a:lnTo>
                <a:lnTo>
                  <a:pt x="63248" y="842009"/>
                </a:lnTo>
                <a:lnTo>
                  <a:pt x="61707" y="842009"/>
                </a:lnTo>
                <a:lnTo>
                  <a:pt x="65283" y="838200"/>
                </a:lnTo>
                <a:lnTo>
                  <a:pt x="67718" y="838200"/>
                </a:lnTo>
                <a:lnTo>
                  <a:pt x="69154" y="836929"/>
                </a:lnTo>
                <a:lnTo>
                  <a:pt x="83140" y="836929"/>
                </a:lnTo>
                <a:lnTo>
                  <a:pt x="83924" y="835659"/>
                </a:lnTo>
                <a:lnTo>
                  <a:pt x="66003" y="835659"/>
                </a:lnTo>
                <a:lnTo>
                  <a:pt x="65062" y="831850"/>
                </a:lnTo>
                <a:close/>
              </a:path>
              <a:path w="3594100" h="1005840">
                <a:moveTo>
                  <a:pt x="83140" y="836929"/>
                </a:moveTo>
                <a:lnTo>
                  <a:pt x="69154" y="836929"/>
                </a:lnTo>
                <a:lnTo>
                  <a:pt x="70548" y="838200"/>
                </a:lnTo>
                <a:lnTo>
                  <a:pt x="63063" y="844550"/>
                </a:lnTo>
                <a:lnTo>
                  <a:pt x="59505" y="850900"/>
                </a:lnTo>
                <a:lnTo>
                  <a:pt x="74810" y="850900"/>
                </a:lnTo>
                <a:lnTo>
                  <a:pt x="75724" y="849629"/>
                </a:lnTo>
                <a:lnTo>
                  <a:pt x="81574" y="839469"/>
                </a:lnTo>
                <a:lnTo>
                  <a:pt x="83140" y="836929"/>
                </a:lnTo>
                <a:close/>
              </a:path>
              <a:path w="3594100" h="1005840">
                <a:moveTo>
                  <a:pt x="107586" y="831850"/>
                </a:moveTo>
                <a:lnTo>
                  <a:pt x="91774" y="831850"/>
                </a:lnTo>
                <a:lnTo>
                  <a:pt x="92154" y="836929"/>
                </a:lnTo>
                <a:lnTo>
                  <a:pt x="88605" y="843279"/>
                </a:lnTo>
                <a:lnTo>
                  <a:pt x="85078" y="850900"/>
                </a:lnTo>
                <a:lnTo>
                  <a:pt x="95768" y="850900"/>
                </a:lnTo>
                <a:lnTo>
                  <a:pt x="97108" y="848359"/>
                </a:lnTo>
                <a:lnTo>
                  <a:pt x="98298" y="842009"/>
                </a:lnTo>
                <a:lnTo>
                  <a:pt x="102234" y="842009"/>
                </a:lnTo>
                <a:lnTo>
                  <a:pt x="107113" y="833119"/>
                </a:lnTo>
                <a:lnTo>
                  <a:pt x="107586" y="831850"/>
                </a:lnTo>
                <a:close/>
              </a:path>
              <a:path w="3594100" h="1005840">
                <a:moveTo>
                  <a:pt x="102234" y="842009"/>
                </a:moveTo>
                <a:lnTo>
                  <a:pt x="98298" y="842009"/>
                </a:lnTo>
                <a:lnTo>
                  <a:pt x="101537" y="843279"/>
                </a:lnTo>
                <a:lnTo>
                  <a:pt x="102234" y="842009"/>
                </a:lnTo>
                <a:close/>
              </a:path>
              <a:path w="3594100" h="1005840">
                <a:moveTo>
                  <a:pt x="67718" y="838200"/>
                </a:moveTo>
                <a:lnTo>
                  <a:pt x="65283" y="838200"/>
                </a:lnTo>
                <a:lnTo>
                  <a:pt x="66281" y="839469"/>
                </a:lnTo>
                <a:lnTo>
                  <a:pt x="67718" y="838200"/>
                </a:lnTo>
                <a:close/>
              </a:path>
              <a:path w="3594100" h="1005840">
                <a:moveTo>
                  <a:pt x="70885" y="822959"/>
                </a:moveTo>
                <a:lnTo>
                  <a:pt x="69891" y="825500"/>
                </a:lnTo>
                <a:lnTo>
                  <a:pt x="66003" y="835659"/>
                </a:lnTo>
                <a:lnTo>
                  <a:pt x="83924" y="835659"/>
                </a:lnTo>
                <a:lnTo>
                  <a:pt x="87057" y="830579"/>
                </a:lnTo>
                <a:lnTo>
                  <a:pt x="69538" y="830579"/>
                </a:lnTo>
                <a:lnTo>
                  <a:pt x="68982" y="828039"/>
                </a:lnTo>
                <a:lnTo>
                  <a:pt x="70885" y="822959"/>
                </a:lnTo>
                <a:close/>
              </a:path>
              <a:path w="3594100" h="1005840">
                <a:moveTo>
                  <a:pt x="108531" y="829309"/>
                </a:moveTo>
                <a:lnTo>
                  <a:pt x="87840" y="829309"/>
                </a:lnTo>
                <a:lnTo>
                  <a:pt x="88335" y="833119"/>
                </a:lnTo>
                <a:lnTo>
                  <a:pt x="91774" y="831850"/>
                </a:lnTo>
                <a:lnTo>
                  <a:pt x="107586" y="831850"/>
                </a:lnTo>
                <a:lnTo>
                  <a:pt x="108531" y="829309"/>
                </a:lnTo>
                <a:close/>
              </a:path>
              <a:path w="3594100" h="1005840">
                <a:moveTo>
                  <a:pt x="120267" y="815339"/>
                </a:moveTo>
                <a:lnTo>
                  <a:pt x="113772" y="829309"/>
                </a:lnTo>
                <a:lnTo>
                  <a:pt x="112849" y="833119"/>
                </a:lnTo>
                <a:lnTo>
                  <a:pt x="114661" y="833119"/>
                </a:lnTo>
                <a:lnTo>
                  <a:pt x="116839" y="830579"/>
                </a:lnTo>
                <a:lnTo>
                  <a:pt x="115548" y="830579"/>
                </a:lnTo>
                <a:lnTo>
                  <a:pt x="116432" y="826769"/>
                </a:lnTo>
                <a:lnTo>
                  <a:pt x="118501" y="822959"/>
                </a:lnTo>
                <a:lnTo>
                  <a:pt x="119587" y="822959"/>
                </a:lnTo>
                <a:lnTo>
                  <a:pt x="120921" y="820419"/>
                </a:lnTo>
                <a:lnTo>
                  <a:pt x="120267" y="815339"/>
                </a:lnTo>
                <a:close/>
              </a:path>
              <a:path w="3594100" h="1005840">
                <a:moveTo>
                  <a:pt x="117436" y="781050"/>
                </a:moveTo>
                <a:lnTo>
                  <a:pt x="98874" y="781050"/>
                </a:lnTo>
                <a:lnTo>
                  <a:pt x="93974" y="786129"/>
                </a:lnTo>
                <a:lnTo>
                  <a:pt x="90356" y="791209"/>
                </a:lnTo>
                <a:lnTo>
                  <a:pt x="89171" y="797559"/>
                </a:lnTo>
                <a:lnTo>
                  <a:pt x="84817" y="800100"/>
                </a:lnTo>
                <a:lnTo>
                  <a:pt x="77324" y="812800"/>
                </a:lnTo>
                <a:lnTo>
                  <a:pt x="74500" y="819150"/>
                </a:lnTo>
                <a:lnTo>
                  <a:pt x="74316" y="821689"/>
                </a:lnTo>
                <a:lnTo>
                  <a:pt x="69538" y="830579"/>
                </a:lnTo>
                <a:lnTo>
                  <a:pt x="87057" y="830579"/>
                </a:lnTo>
                <a:lnTo>
                  <a:pt x="87840" y="829309"/>
                </a:lnTo>
                <a:lnTo>
                  <a:pt x="108531" y="829309"/>
                </a:lnTo>
                <a:lnTo>
                  <a:pt x="109476" y="826769"/>
                </a:lnTo>
                <a:lnTo>
                  <a:pt x="112837" y="825500"/>
                </a:lnTo>
                <a:lnTo>
                  <a:pt x="115176" y="825500"/>
                </a:lnTo>
                <a:lnTo>
                  <a:pt x="119373" y="816609"/>
                </a:lnTo>
                <a:lnTo>
                  <a:pt x="117904" y="816609"/>
                </a:lnTo>
                <a:lnTo>
                  <a:pt x="121094" y="808989"/>
                </a:lnTo>
                <a:lnTo>
                  <a:pt x="122400" y="808989"/>
                </a:lnTo>
                <a:lnTo>
                  <a:pt x="125261" y="805179"/>
                </a:lnTo>
                <a:lnTo>
                  <a:pt x="130984" y="792479"/>
                </a:lnTo>
                <a:lnTo>
                  <a:pt x="133705" y="784859"/>
                </a:lnTo>
                <a:lnTo>
                  <a:pt x="116255" y="784859"/>
                </a:lnTo>
                <a:lnTo>
                  <a:pt x="117436" y="781050"/>
                </a:lnTo>
                <a:close/>
              </a:path>
              <a:path w="3594100" h="1005840">
                <a:moveTo>
                  <a:pt x="122422" y="825500"/>
                </a:moveTo>
                <a:lnTo>
                  <a:pt x="120460" y="825500"/>
                </a:lnTo>
                <a:lnTo>
                  <a:pt x="119689" y="828039"/>
                </a:lnTo>
                <a:lnTo>
                  <a:pt x="122422" y="825500"/>
                </a:lnTo>
                <a:close/>
              </a:path>
              <a:path w="3594100" h="1005840">
                <a:moveTo>
                  <a:pt x="136763" y="786129"/>
                </a:moveTo>
                <a:lnTo>
                  <a:pt x="129723" y="797559"/>
                </a:lnTo>
                <a:lnTo>
                  <a:pt x="124530" y="807719"/>
                </a:lnTo>
                <a:lnTo>
                  <a:pt x="122877" y="814069"/>
                </a:lnTo>
                <a:lnTo>
                  <a:pt x="124457" y="817879"/>
                </a:lnTo>
                <a:lnTo>
                  <a:pt x="117142" y="826769"/>
                </a:lnTo>
                <a:lnTo>
                  <a:pt x="120460" y="825500"/>
                </a:lnTo>
                <a:lnTo>
                  <a:pt x="122422" y="825500"/>
                </a:lnTo>
                <a:lnTo>
                  <a:pt x="124176" y="819150"/>
                </a:lnTo>
                <a:lnTo>
                  <a:pt x="127445" y="811529"/>
                </a:lnTo>
                <a:lnTo>
                  <a:pt x="131015" y="803909"/>
                </a:lnTo>
                <a:lnTo>
                  <a:pt x="134077" y="803909"/>
                </a:lnTo>
                <a:lnTo>
                  <a:pt x="134867" y="802639"/>
                </a:lnTo>
                <a:lnTo>
                  <a:pt x="135869" y="798829"/>
                </a:lnTo>
                <a:lnTo>
                  <a:pt x="138612" y="792479"/>
                </a:lnTo>
                <a:lnTo>
                  <a:pt x="139793" y="791209"/>
                </a:lnTo>
                <a:lnTo>
                  <a:pt x="138093" y="791209"/>
                </a:lnTo>
                <a:lnTo>
                  <a:pt x="138869" y="789939"/>
                </a:lnTo>
                <a:lnTo>
                  <a:pt x="135313" y="789939"/>
                </a:lnTo>
                <a:lnTo>
                  <a:pt x="136763" y="786129"/>
                </a:lnTo>
                <a:close/>
              </a:path>
              <a:path w="3594100" h="1005840">
                <a:moveTo>
                  <a:pt x="134077" y="803909"/>
                </a:moveTo>
                <a:lnTo>
                  <a:pt x="132191" y="803909"/>
                </a:lnTo>
                <a:lnTo>
                  <a:pt x="132497" y="806450"/>
                </a:lnTo>
                <a:lnTo>
                  <a:pt x="134077" y="803909"/>
                </a:lnTo>
                <a:close/>
              </a:path>
              <a:path w="3594100" h="1005840">
                <a:moveTo>
                  <a:pt x="142154" y="788669"/>
                </a:moveTo>
                <a:lnTo>
                  <a:pt x="141232" y="788669"/>
                </a:lnTo>
                <a:lnTo>
                  <a:pt x="139735" y="789939"/>
                </a:lnTo>
                <a:lnTo>
                  <a:pt x="138093" y="791209"/>
                </a:lnTo>
                <a:lnTo>
                  <a:pt x="139793" y="791209"/>
                </a:lnTo>
                <a:lnTo>
                  <a:pt x="142154" y="788669"/>
                </a:lnTo>
                <a:close/>
              </a:path>
              <a:path w="3594100" h="1005840">
                <a:moveTo>
                  <a:pt x="166918" y="735329"/>
                </a:moveTo>
                <a:lnTo>
                  <a:pt x="163375" y="735329"/>
                </a:lnTo>
                <a:lnTo>
                  <a:pt x="159590" y="745489"/>
                </a:lnTo>
                <a:lnTo>
                  <a:pt x="154946" y="755650"/>
                </a:lnTo>
                <a:lnTo>
                  <a:pt x="151603" y="755650"/>
                </a:lnTo>
                <a:lnTo>
                  <a:pt x="147291" y="765809"/>
                </a:lnTo>
                <a:lnTo>
                  <a:pt x="145050" y="772159"/>
                </a:lnTo>
                <a:lnTo>
                  <a:pt x="141964" y="779779"/>
                </a:lnTo>
                <a:lnTo>
                  <a:pt x="137008" y="787400"/>
                </a:lnTo>
                <a:lnTo>
                  <a:pt x="135313" y="789939"/>
                </a:lnTo>
                <a:lnTo>
                  <a:pt x="138869" y="789939"/>
                </a:lnTo>
                <a:lnTo>
                  <a:pt x="144298" y="781050"/>
                </a:lnTo>
                <a:lnTo>
                  <a:pt x="147780" y="777239"/>
                </a:lnTo>
                <a:lnTo>
                  <a:pt x="151803" y="770889"/>
                </a:lnTo>
                <a:lnTo>
                  <a:pt x="155024" y="770889"/>
                </a:lnTo>
                <a:lnTo>
                  <a:pt x="160514" y="763269"/>
                </a:lnTo>
                <a:lnTo>
                  <a:pt x="160873" y="760729"/>
                </a:lnTo>
                <a:lnTo>
                  <a:pt x="162669" y="756919"/>
                </a:lnTo>
                <a:lnTo>
                  <a:pt x="158520" y="756919"/>
                </a:lnTo>
                <a:lnTo>
                  <a:pt x="157835" y="753109"/>
                </a:lnTo>
                <a:lnTo>
                  <a:pt x="161372" y="751839"/>
                </a:lnTo>
                <a:lnTo>
                  <a:pt x="163522" y="748029"/>
                </a:lnTo>
                <a:lnTo>
                  <a:pt x="162049" y="748029"/>
                </a:lnTo>
                <a:lnTo>
                  <a:pt x="160332" y="746759"/>
                </a:lnTo>
                <a:lnTo>
                  <a:pt x="163935" y="741100"/>
                </a:lnTo>
                <a:lnTo>
                  <a:pt x="164814" y="737869"/>
                </a:lnTo>
                <a:lnTo>
                  <a:pt x="166100" y="737126"/>
                </a:lnTo>
                <a:lnTo>
                  <a:pt x="166918" y="735329"/>
                </a:lnTo>
                <a:close/>
              </a:path>
              <a:path w="3594100" h="1005840">
                <a:moveTo>
                  <a:pt x="103588" y="765809"/>
                </a:moveTo>
                <a:lnTo>
                  <a:pt x="96868" y="777239"/>
                </a:lnTo>
                <a:lnTo>
                  <a:pt x="90765" y="787400"/>
                </a:lnTo>
                <a:lnTo>
                  <a:pt x="93080" y="784859"/>
                </a:lnTo>
                <a:lnTo>
                  <a:pt x="96627" y="781050"/>
                </a:lnTo>
                <a:lnTo>
                  <a:pt x="117436" y="781050"/>
                </a:lnTo>
                <a:lnTo>
                  <a:pt x="119685" y="773429"/>
                </a:lnTo>
                <a:lnTo>
                  <a:pt x="121667" y="769619"/>
                </a:lnTo>
                <a:lnTo>
                  <a:pt x="103979" y="769619"/>
                </a:lnTo>
                <a:lnTo>
                  <a:pt x="103588" y="765809"/>
                </a:lnTo>
                <a:close/>
              </a:path>
              <a:path w="3594100" h="1005840">
                <a:moveTo>
                  <a:pt x="135802" y="779779"/>
                </a:moveTo>
                <a:lnTo>
                  <a:pt x="120056" y="779779"/>
                </a:lnTo>
                <a:lnTo>
                  <a:pt x="118350" y="782319"/>
                </a:lnTo>
                <a:lnTo>
                  <a:pt x="117376" y="783361"/>
                </a:lnTo>
                <a:lnTo>
                  <a:pt x="116255" y="784859"/>
                </a:lnTo>
                <a:lnTo>
                  <a:pt x="133705" y="784859"/>
                </a:lnTo>
                <a:lnTo>
                  <a:pt x="135065" y="781050"/>
                </a:lnTo>
                <a:lnTo>
                  <a:pt x="135802" y="779779"/>
                </a:lnTo>
                <a:close/>
              </a:path>
              <a:path w="3594100" h="1005840">
                <a:moveTo>
                  <a:pt x="156341" y="744219"/>
                </a:moveTo>
                <a:lnTo>
                  <a:pt x="137610" y="744219"/>
                </a:lnTo>
                <a:lnTo>
                  <a:pt x="130478" y="754379"/>
                </a:lnTo>
                <a:lnTo>
                  <a:pt x="131287" y="755650"/>
                </a:lnTo>
                <a:lnTo>
                  <a:pt x="127946" y="759459"/>
                </a:lnTo>
                <a:lnTo>
                  <a:pt x="123057" y="770889"/>
                </a:lnTo>
                <a:lnTo>
                  <a:pt x="117163" y="783589"/>
                </a:lnTo>
                <a:lnTo>
                  <a:pt x="117376" y="783361"/>
                </a:lnTo>
                <a:lnTo>
                  <a:pt x="120056" y="779779"/>
                </a:lnTo>
                <a:lnTo>
                  <a:pt x="135802" y="779779"/>
                </a:lnTo>
                <a:lnTo>
                  <a:pt x="138751" y="774700"/>
                </a:lnTo>
                <a:lnTo>
                  <a:pt x="138456" y="773429"/>
                </a:lnTo>
                <a:lnTo>
                  <a:pt x="142251" y="767079"/>
                </a:lnTo>
                <a:lnTo>
                  <a:pt x="143977" y="765809"/>
                </a:lnTo>
                <a:lnTo>
                  <a:pt x="145855" y="764539"/>
                </a:lnTo>
                <a:lnTo>
                  <a:pt x="148122" y="762000"/>
                </a:lnTo>
                <a:lnTo>
                  <a:pt x="148007" y="760729"/>
                </a:lnTo>
                <a:lnTo>
                  <a:pt x="149901" y="755650"/>
                </a:lnTo>
                <a:lnTo>
                  <a:pt x="154946" y="755650"/>
                </a:lnTo>
                <a:lnTo>
                  <a:pt x="155548" y="751839"/>
                </a:lnTo>
                <a:lnTo>
                  <a:pt x="153024" y="751839"/>
                </a:lnTo>
                <a:lnTo>
                  <a:pt x="154945" y="749300"/>
                </a:lnTo>
                <a:lnTo>
                  <a:pt x="154522" y="749300"/>
                </a:lnTo>
                <a:lnTo>
                  <a:pt x="153845" y="748029"/>
                </a:lnTo>
                <a:lnTo>
                  <a:pt x="156341" y="744219"/>
                </a:lnTo>
                <a:close/>
              </a:path>
              <a:path w="3594100" h="1005840">
                <a:moveTo>
                  <a:pt x="120056" y="779779"/>
                </a:moveTo>
                <a:lnTo>
                  <a:pt x="117376" y="783361"/>
                </a:lnTo>
                <a:lnTo>
                  <a:pt x="118350" y="782319"/>
                </a:lnTo>
                <a:lnTo>
                  <a:pt x="120056" y="779779"/>
                </a:lnTo>
                <a:close/>
              </a:path>
              <a:path w="3594100" h="1005840">
                <a:moveTo>
                  <a:pt x="155024" y="770889"/>
                </a:moveTo>
                <a:lnTo>
                  <a:pt x="151803" y="770889"/>
                </a:lnTo>
                <a:lnTo>
                  <a:pt x="152720" y="772159"/>
                </a:lnTo>
                <a:lnTo>
                  <a:pt x="147838" y="779779"/>
                </a:lnTo>
                <a:lnTo>
                  <a:pt x="153195" y="773429"/>
                </a:lnTo>
                <a:lnTo>
                  <a:pt x="155024" y="770889"/>
                </a:lnTo>
                <a:close/>
              </a:path>
              <a:path w="3594100" h="1005840">
                <a:moveTo>
                  <a:pt x="109012" y="759459"/>
                </a:moveTo>
                <a:lnTo>
                  <a:pt x="103979" y="769619"/>
                </a:lnTo>
                <a:lnTo>
                  <a:pt x="121667" y="769619"/>
                </a:lnTo>
                <a:lnTo>
                  <a:pt x="126294" y="760729"/>
                </a:lnTo>
                <a:lnTo>
                  <a:pt x="110309" y="760729"/>
                </a:lnTo>
                <a:lnTo>
                  <a:pt x="109012" y="759459"/>
                </a:lnTo>
                <a:close/>
              </a:path>
              <a:path w="3594100" h="1005840">
                <a:moveTo>
                  <a:pt x="182485" y="730250"/>
                </a:moveTo>
                <a:lnTo>
                  <a:pt x="177995" y="739139"/>
                </a:lnTo>
                <a:lnTo>
                  <a:pt x="175663" y="740410"/>
                </a:lnTo>
                <a:lnTo>
                  <a:pt x="174837" y="742950"/>
                </a:lnTo>
                <a:lnTo>
                  <a:pt x="176136" y="742950"/>
                </a:lnTo>
                <a:lnTo>
                  <a:pt x="170574" y="751839"/>
                </a:lnTo>
                <a:lnTo>
                  <a:pt x="165106" y="759459"/>
                </a:lnTo>
                <a:lnTo>
                  <a:pt x="167175" y="759459"/>
                </a:lnTo>
                <a:lnTo>
                  <a:pt x="163635" y="764539"/>
                </a:lnTo>
                <a:lnTo>
                  <a:pt x="163126" y="767079"/>
                </a:lnTo>
                <a:lnTo>
                  <a:pt x="171291" y="754379"/>
                </a:lnTo>
                <a:lnTo>
                  <a:pt x="182274" y="736600"/>
                </a:lnTo>
                <a:lnTo>
                  <a:pt x="181980" y="736600"/>
                </a:lnTo>
                <a:lnTo>
                  <a:pt x="180483" y="735329"/>
                </a:lnTo>
                <a:lnTo>
                  <a:pt x="182485" y="730250"/>
                </a:lnTo>
                <a:close/>
              </a:path>
              <a:path w="3594100" h="1005840">
                <a:moveTo>
                  <a:pt x="109226" y="756539"/>
                </a:moveTo>
                <a:lnTo>
                  <a:pt x="108600" y="756919"/>
                </a:lnTo>
                <a:lnTo>
                  <a:pt x="105978" y="762000"/>
                </a:lnTo>
                <a:lnTo>
                  <a:pt x="109226" y="756539"/>
                </a:lnTo>
                <a:close/>
              </a:path>
              <a:path w="3594100" h="1005840">
                <a:moveTo>
                  <a:pt x="130452" y="753109"/>
                </a:moveTo>
                <a:lnTo>
                  <a:pt x="114870" y="753109"/>
                </a:lnTo>
                <a:lnTo>
                  <a:pt x="110309" y="760729"/>
                </a:lnTo>
                <a:lnTo>
                  <a:pt x="126294" y="760729"/>
                </a:lnTo>
                <a:lnTo>
                  <a:pt x="130452" y="753109"/>
                </a:lnTo>
                <a:close/>
              </a:path>
              <a:path w="3594100" h="1005840">
                <a:moveTo>
                  <a:pt x="166845" y="750569"/>
                </a:moveTo>
                <a:lnTo>
                  <a:pt x="166673" y="750675"/>
                </a:lnTo>
                <a:lnTo>
                  <a:pt x="166808" y="751839"/>
                </a:lnTo>
                <a:lnTo>
                  <a:pt x="163562" y="752589"/>
                </a:lnTo>
                <a:lnTo>
                  <a:pt x="162716" y="753109"/>
                </a:lnTo>
                <a:lnTo>
                  <a:pt x="158520" y="756919"/>
                </a:lnTo>
                <a:lnTo>
                  <a:pt x="162669" y="756919"/>
                </a:lnTo>
                <a:lnTo>
                  <a:pt x="163866" y="754379"/>
                </a:lnTo>
                <a:lnTo>
                  <a:pt x="165338" y="754379"/>
                </a:lnTo>
                <a:lnTo>
                  <a:pt x="167327" y="751839"/>
                </a:lnTo>
                <a:lnTo>
                  <a:pt x="166845" y="750569"/>
                </a:lnTo>
                <a:close/>
              </a:path>
              <a:path w="3594100" h="1005840">
                <a:moveTo>
                  <a:pt x="163375" y="735329"/>
                </a:moveTo>
                <a:lnTo>
                  <a:pt x="124120" y="735329"/>
                </a:lnTo>
                <a:lnTo>
                  <a:pt x="121182" y="740410"/>
                </a:lnTo>
                <a:lnTo>
                  <a:pt x="113533" y="749300"/>
                </a:lnTo>
                <a:lnTo>
                  <a:pt x="109226" y="756539"/>
                </a:lnTo>
                <a:lnTo>
                  <a:pt x="114870" y="753109"/>
                </a:lnTo>
                <a:lnTo>
                  <a:pt x="130452" y="753109"/>
                </a:lnTo>
                <a:lnTo>
                  <a:pt x="131146" y="751839"/>
                </a:lnTo>
                <a:lnTo>
                  <a:pt x="135562" y="744219"/>
                </a:lnTo>
                <a:lnTo>
                  <a:pt x="156341" y="744219"/>
                </a:lnTo>
                <a:lnTo>
                  <a:pt x="157173" y="742950"/>
                </a:lnTo>
                <a:lnTo>
                  <a:pt x="160006" y="740410"/>
                </a:lnTo>
                <a:lnTo>
                  <a:pt x="163375" y="735329"/>
                </a:lnTo>
                <a:close/>
              </a:path>
              <a:path w="3594100" h="1005840">
                <a:moveTo>
                  <a:pt x="166337" y="747764"/>
                </a:moveTo>
                <a:lnTo>
                  <a:pt x="161310" y="753109"/>
                </a:lnTo>
                <a:lnTo>
                  <a:pt x="163562" y="752589"/>
                </a:lnTo>
                <a:lnTo>
                  <a:pt x="166673" y="750675"/>
                </a:lnTo>
                <a:lnTo>
                  <a:pt x="166337" y="747764"/>
                </a:lnTo>
                <a:close/>
              </a:path>
              <a:path w="3594100" h="1005840">
                <a:moveTo>
                  <a:pt x="166673" y="750675"/>
                </a:moveTo>
                <a:lnTo>
                  <a:pt x="163562" y="752589"/>
                </a:lnTo>
                <a:lnTo>
                  <a:pt x="166808" y="751839"/>
                </a:lnTo>
                <a:lnTo>
                  <a:pt x="166673" y="750675"/>
                </a:lnTo>
                <a:close/>
              </a:path>
              <a:path w="3594100" h="1005840">
                <a:moveTo>
                  <a:pt x="159748" y="742950"/>
                </a:moveTo>
                <a:lnTo>
                  <a:pt x="157925" y="744219"/>
                </a:lnTo>
                <a:lnTo>
                  <a:pt x="154522" y="749300"/>
                </a:lnTo>
                <a:lnTo>
                  <a:pt x="154945" y="749300"/>
                </a:lnTo>
                <a:lnTo>
                  <a:pt x="159748" y="742950"/>
                </a:lnTo>
                <a:close/>
              </a:path>
              <a:path w="3594100" h="1005840">
                <a:moveTo>
                  <a:pt x="176860" y="736600"/>
                </a:moveTo>
                <a:lnTo>
                  <a:pt x="171740" y="736600"/>
                </a:lnTo>
                <a:lnTo>
                  <a:pt x="173418" y="737869"/>
                </a:lnTo>
                <a:lnTo>
                  <a:pt x="168433" y="746759"/>
                </a:lnTo>
                <a:lnTo>
                  <a:pt x="169320" y="749300"/>
                </a:lnTo>
                <a:lnTo>
                  <a:pt x="176860" y="736600"/>
                </a:lnTo>
                <a:close/>
              </a:path>
              <a:path w="3594100" h="1005840">
                <a:moveTo>
                  <a:pt x="169207" y="735329"/>
                </a:moveTo>
                <a:lnTo>
                  <a:pt x="166100" y="737126"/>
                </a:lnTo>
                <a:lnTo>
                  <a:pt x="165183" y="739139"/>
                </a:lnTo>
                <a:lnTo>
                  <a:pt x="163935" y="741100"/>
                </a:lnTo>
                <a:lnTo>
                  <a:pt x="162049" y="748029"/>
                </a:lnTo>
                <a:lnTo>
                  <a:pt x="163522" y="748029"/>
                </a:lnTo>
                <a:lnTo>
                  <a:pt x="166986" y="741893"/>
                </a:lnTo>
                <a:lnTo>
                  <a:pt x="166973" y="741679"/>
                </a:lnTo>
                <a:lnTo>
                  <a:pt x="168407" y="739374"/>
                </a:lnTo>
                <a:lnTo>
                  <a:pt x="169256" y="737869"/>
                </a:lnTo>
                <a:lnTo>
                  <a:pt x="169207" y="735329"/>
                </a:lnTo>
                <a:close/>
              </a:path>
              <a:path w="3594100" h="1005840">
                <a:moveTo>
                  <a:pt x="167106" y="743870"/>
                </a:moveTo>
                <a:lnTo>
                  <a:pt x="166074" y="745489"/>
                </a:lnTo>
                <a:lnTo>
                  <a:pt x="166337" y="747764"/>
                </a:lnTo>
                <a:lnTo>
                  <a:pt x="167281" y="746759"/>
                </a:lnTo>
                <a:lnTo>
                  <a:pt x="167106" y="743870"/>
                </a:lnTo>
                <a:close/>
              </a:path>
              <a:path w="3594100" h="1005840">
                <a:moveTo>
                  <a:pt x="187551" y="720089"/>
                </a:moveTo>
                <a:lnTo>
                  <a:pt x="174012" y="720089"/>
                </a:lnTo>
                <a:lnTo>
                  <a:pt x="175677" y="721360"/>
                </a:lnTo>
                <a:lnTo>
                  <a:pt x="168796" y="731519"/>
                </a:lnTo>
                <a:lnTo>
                  <a:pt x="170301" y="732789"/>
                </a:lnTo>
                <a:lnTo>
                  <a:pt x="172504" y="732789"/>
                </a:lnTo>
                <a:lnTo>
                  <a:pt x="168407" y="739374"/>
                </a:lnTo>
                <a:lnTo>
                  <a:pt x="167106" y="741679"/>
                </a:lnTo>
                <a:lnTo>
                  <a:pt x="167106" y="743870"/>
                </a:lnTo>
                <a:lnTo>
                  <a:pt x="171740" y="736600"/>
                </a:lnTo>
                <a:lnTo>
                  <a:pt x="176860" y="736600"/>
                </a:lnTo>
                <a:lnTo>
                  <a:pt x="183206" y="726439"/>
                </a:lnTo>
                <a:lnTo>
                  <a:pt x="187551" y="720089"/>
                </a:lnTo>
                <a:close/>
              </a:path>
              <a:path w="3594100" h="1005840">
                <a:moveTo>
                  <a:pt x="168407" y="739374"/>
                </a:moveTo>
                <a:lnTo>
                  <a:pt x="166973" y="741679"/>
                </a:lnTo>
                <a:lnTo>
                  <a:pt x="166986" y="741893"/>
                </a:lnTo>
                <a:lnTo>
                  <a:pt x="168407" y="739374"/>
                </a:lnTo>
                <a:close/>
              </a:path>
              <a:path w="3594100" h="1005840">
                <a:moveTo>
                  <a:pt x="177171" y="654050"/>
                </a:moveTo>
                <a:lnTo>
                  <a:pt x="173017" y="659129"/>
                </a:lnTo>
                <a:lnTo>
                  <a:pt x="165756" y="670560"/>
                </a:lnTo>
                <a:lnTo>
                  <a:pt x="157806" y="683260"/>
                </a:lnTo>
                <a:lnTo>
                  <a:pt x="149813" y="694689"/>
                </a:lnTo>
                <a:lnTo>
                  <a:pt x="142421" y="704850"/>
                </a:lnTo>
                <a:lnTo>
                  <a:pt x="136276" y="712469"/>
                </a:lnTo>
                <a:lnTo>
                  <a:pt x="131087" y="723900"/>
                </a:lnTo>
                <a:lnTo>
                  <a:pt x="123318" y="734060"/>
                </a:lnTo>
                <a:lnTo>
                  <a:pt x="119545" y="741679"/>
                </a:lnTo>
                <a:lnTo>
                  <a:pt x="124120" y="735329"/>
                </a:lnTo>
                <a:lnTo>
                  <a:pt x="166918" y="735329"/>
                </a:lnTo>
                <a:lnTo>
                  <a:pt x="166860" y="734060"/>
                </a:lnTo>
                <a:lnTo>
                  <a:pt x="166331" y="732789"/>
                </a:lnTo>
                <a:lnTo>
                  <a:pt x="166655" y="731519"/>
                </a:lnTo>
                <a:lnTo>
                  <a:pt x="169152" y="726439"/>
                </a:lnTo>
                <a:lnTo>
                  <a:pt x="174012" y="720089"/>
                </a:lnTo>
                <a:lnTo>
                  <a:pt x="187551" y="720089"/>
                </a:lnTo>
                <a:lnTo>
                  <a:pt x="189289" y="717550"/>
                </a:lnTo>
                <a:lnTo>
                  <a:pt x="196041" y="706119"/>
                </a:lnTo>
                <a:lnTo>
                  <a:pt x="198481" y="706119"/>
                </a:lnTo>
                <a:lnTo>
                  <a:pt x="204505" y="694689"/>
                </a:lnTo>
                <a:lnTo>
                  <a:pt x="208679" y="694689"/>
                </a:lnTo>
                <a:lnTo>
                  <a:pt x="209789" y="693419"/>
                </a:lnTo>
                <a:lnTo>
                  <a:pt x="208359" y="693419"/>
                </a:lnTo>
                <a:lnTo>
                  <a:pt x="208484" y="692150"/>
                </a:lnTo>
                <a:lnTo>
                  <a:pt x="206697" y="692150"/>
                </a:lnTo>
                <a:lnTo>
                  <a:pt x="212852" y="683260"/>
                </a:lnTo>
                <a:lnTo>
                  <a:pt x="221231" y="671829"/>
                </a:lnTo>
                <a:lnTo>
                  <a:pt x="227319" y="664210"/>
                </a:lnTo>
                <a:lnTo>
                  <a:pt x="172001" y="664210"/>
                </a:lnTo>
                <a:lnTo>
                  <a:pt x="175939" y="658367"/>
                </a:lnTo>
                <a:lnTo>
                  <a:pt x="177171" y="654050"/>
                </a:lnTo>
                <a:close/>
              </a:path>
              <a:path w="3594100" h="1005840">
                <a:moveTo>
                  <a:pt x="166100" y="737126"/>
                </a:moveTo>
                <a:lnTo>
                  <a:pt x="164814" y="737869"/>
                </a:lnTo>
                <a:lnTo>
                  <a:pt x="163935" y="741100"/>
                </a:lnTo>
                <a:lnTo>
                  <a:pt x="165183" y="739139"/>
                </a:lnTo>
                <a:lnTo>
                  <a:pt x="166100" y="737126"/>
                </a:lnTo>
                <a:close/>
              </a:path>
              <a:path w="3594100" h="1005840">
                <a:moveTo>
                  <a:pt x="184627" y="732789"/>
                </a:moveTo>
                <a:lnTo>
                  <a:pt x="181980" y="736600"/>
                </a:lnTo>
                <a:lnTo>
                  <a:pt x="182274" y="736600"/>
                </a:lnTo>
                <a:lnTo>
                  <a:pt x="184627" y="732789"/>
                </a:lnTo>
                <a:close/>
              </a:path>
              <a:path w="3594100" h="1005840">
                <a:moveTo>
                  <a:pt x="208772" y="695960"/>
                </a:moveTo>
                <a:lnTo>
                  <a:pt x="202251" y="702800"/>
                </a:lnTo>
                <a:lnTo>
                  <a:pt x="199220" y="708660"/>
                </a:lnTo>
                <a:lnTo>
                  <a:pt x="201677" y="711200"/>
                </a:lnTo>
                <a:lnTo>
                  <a:pt x="194903" y="718819"/>
                </a:lnTo>
                <a:lnTo>
                  <a:pt x="189909" y="720089"/>
                </a:lnTo>
                <a:lnTo>
                  <a:pt x="188556" y="726439"/>
                </a:lnTo>
                <a:lnTo>
                  <a:pt x="190563" y="725169"/>
                </a:lnTo>
                <a:lnTo>
                  <a:pt x="194259" y="725169"/>
                </a:lnTo>
                <a:lnTo>
                  <a:pt x="200135" y="715010"/>
                </a:lnTo>
                <a:lnTo>
                  <a:pt x="201569" y="715010"/>
                </a:lnTo>
                <a:lnTo>
                  <a:pt x="205662" y="709929"/>
                </a:lnTo>
                <a:lnTo>
                  <a:pt x="208441" y="703579"/>
                </a:lnTo>
                <a:lnTo>
                  <a:pt x="208772" y="695960"/>
                </a:lnTo>
                <a:close/>
              </a:path>
              <a:path w="3594100" h="1005840">
                <a:moveTo>
                  <a:pt x="201569" y="715010"/>
                </a:moveTo>
                <a:lnTo>
                  <a:pt x="200135" y="715010"/>
                </a:lnTo>
                <a:lnTo>
                  <a:pt x="199523" y="717550"/>
                </a:lnTo>
                <a:lnTo>
                  <a:pt x="201569" y="715010"/>
                </a:lnTo>
                <a:close/>
              </a:path>
              <a:path w="3594100" h="1005840">
                <a:moveTo>
                  <a:pt x="198481" y="706119"/>
                </a:moveTo>
                <a:lnTo>
                  <a:pt x="196041" y="706119"/>
                </a:lnTo>
                <a:lnTo>
                  <a:pt x="195804" y="711200"/>
                </a:lnTo>
                <a:lnTo>
                  <a:pt x="198481" y="706119"/>
                </a:lnTo>
                <a:close/>
              </a:path>
              <a:path w="3594100" h="1005840">
                <a:moveTo>
                  <a:pt x="203206" y="700954"/>
                </a:moveTo>
                <a:lnTo>
                  <a:pt x="201508" y="703579"/>
                </a:lnTo>
                <a:lnTo>
                  <a:pt x="202251" y="702800"/>
                </a:lnTo>
                <a:lnTo>
                  <a:pt x="203206" y="700954"/>
                </a:lnTo>
                <a:close/>
              </a:path>
              <a:path w="3594100" h="1005840">
                <a:moveTo>
                  <a:pt x="208679" y="694689"/>
                </a:moveTo>
                <a:lnTo>
                  <a:pt x="204505" y="694689"/>
                </a:lnTo>
                <a:lnTo>
                  <a:pt x="205132" y="697229"/>
                </a:lnTo>
                <a:lnTo>
                  <a:pt x="203206" y="700954"/>
                </a:lnTo>
                <a:lnTo>
                  <a:pt x="208679" y="694689"/>
                </a:lnTo>
                <a:close/>
              </a:path>
              <a:path w="3594100" h="1005840">
                <a:moveTo>
                  <a:pt x="212332" y="688339"/>
                </a:moveTo>
                <a:lnTo>
                  <a:pt x="208359" y="693419"/>
                </a:lnTo>
                <a:lnTo>
                  <a:pt x="209789" y="693419"/>
                </a:lnTo>
                <a:lnTo>
                  <a:pt x="213118" y="689610"/>
                </a:lnTo>
                <a:lnTo>
                  <a:pt x="212332" y="688339"/>
                </a:lnTo>
                <a:close/>
              </a:path>
              <a:path w="3594100" h="1005840">
                <a:moveTo>
                  <a:pt x="208608" y="690879"/>
                </a:moveTo>
                <a:lnTo>
                  <a:pt x="206697" y="692150"/>
                </a:lnTo>
                <a:lnTo>
                  <a:pt x="208484" y="692150"/>
                </a:lnTo>
                <a:lnTo>
                  <a:pt x="208608" y="690879"/>
                </a:lnTo>
                <a:close/>
              </a:path>
              <a:path w="3594100" h="1005840">
                <a:moveTo>
                  <a:pt x="242774" y="652779"/>
                </a:moveTo>
                <a:lnTo>
                  <a:pt x="236037" y="656589"/>
                </a:lnTo>
                <a:lnTo>
                  <a:pt x="229495" y="665479"/>
                </a:lnTo>
                <a:lnTo>
                  <a:pt x="225442" y="674369"/>
                </a:lnTo>
                <a:lnTo>
                  <a:pt x="225057" y="676910"/>
                </a:lnTo>
                <a:lnTo>
                  <a:pt x="224297" y="679450"/>
                </a:lnTo>
                <a:lnTo>
                  <a:pt x="223301" y="681989"/>
                </a:lnTo>
                <a:lnTo>
                  <a:pt x="231471" y="670560"/>
                </a:lnTo>
                <a:lnTo>
                  <a:pt x="238179" y="661669"/>
                </a:lnTo>
                <a:lnTo>
                  <a:pt x="240574" y="657860"/>
                </a:lnTo>
                <a:lnTo>
                  <a:pt x="242699" y="657860"/>
                </a:lnTo>
                <a:lnTo>
                  <a:pt x="244463" y="655319"/>
                </a:lnTo>
                <a:lnTo>
                  <a:pt x="242789" y="655319"/>
                </a:lnTo>
                <a:lnTo>
                  <a:pt x="242774" y="652779"/>
                </a:lnTo>
                <a:close/>
              </a:path>
              <a:path w="3594100" h="1005840">
                <a:moveTo>
                  <a:pt x="175939" y="658367"/>
                </a:moveTo>
                <a:lnTo>
                  <a:pt x="172001" y="664210"/>
                </a:lnTo>
                <a:lnTo>
                  <a:pt x="175722" y="659129"/>
                </a:lnTo>
                <a:lnTo>
                  <a:pt x="175939" y="658367"/>
                </a:lnTo>
                <a:close/>
              </a:path>
              <a:path w="3594100" h="1005840">
                <a:moveTo>
                  <a:pt x="329256" y="474979"/>
                </a:moveTo>
                <a:lnTo>
                  <a:pt x="321188" y="483869"/>
                </a:lnTo>
                <a:lnTo>
                  <a:pt x="320704" y="485139"/>
                </a:lnTo>
                <a:lnTo>
                  <a:pt x="320950" y="486410"/>
                </a:lnTo>
                <a:lnTo>
                  <a:pt x="312912" y="494029"/>
                </a:lnTo>
                <a:lnTo>
                  <a:pt x="304696" y="501650"/>
                </a:lnTo>
                <a:lnTo>
                  <a:pt x="296329" y="510539"/>
                </a:lnTo>
                <a:lnTo>
                  <a:pt x="287842" y="519429"/>
                </a:lnTo>
                <a:lnTo>
                  <a:pt x="270624" y="537210"/>
                </a:lnTo>
                <a:lnTo>
                  <a:pt x="244628" y="567689"/>
                </a:lnTo>
                <a:lnTo>
                  <a:pt x="236036" y="579119"/>
                </a:lnTo>
                <a:lnTo>
                  <a:pt x="226989" y="589279"/>
                </a:lnTo>
                <a:lnTo>
                  <a:pt x="218002" y="600710"/>
                </a:lnTo>
                <a:lnTo>
                  <a:pt x="205199" y="619760"/>
                </a:lnTo>
                <a:lnTo>
                  <a:pt x="193992" y="632460"/>
                </a:lnTo>
                <a:lnTo>
                  <a:pt x="186189" y="642619"/>
                </a:lnTo>
                <a:lnTo>
                  <a:pt x="177993" y="655319"/>
                </a:lnTo>
                <a:lnTo>
                  <a:pt x="175939" y="658367"/>
                </a:lnTo>
                <a:lnTo>
                  <a:pt x="175722" y="659129"/>
                </a:lnTo>
                <a:lnTo>
                  <a:pt x="172001" y="664210"/>
                </a:lnTo>
                <a:lnTo>
                  <a:pt x="227319" y="664210"/>
                </a:lnTo>
                <a:lnTo>
                  <a:pt x="229349" y="661669"/>
                </a:lnTo>
                <a:lnTo>
                  <a:pt x="232835" y="657860"/>
                </a:lnTo>
                <a:lnTo>
                  <a:pt x="236133" y="654050"/>
                </a:lnTo>
                <a:lnTo>
                  <a:pt x="238451" y="654050"/>
                </a:lnTo>
                <a:lnTo>
                  <a:pt x="240866" y="651510"/>
                </a:lnTo>
                <a:lnTo>
                  <a:pt x="238601" y="651510"/>
                </a:lnTo>
                <a:lnTo>
                  <a:pt x="243897" y="641350"/>
                </a:lnTo>
                <a:lnTo>
                  <a:pt x="248547" y="635037"/>
                </a:lnTo>
                <a:lnTo>
                  <a:pt x="248972" y="631189"/>
                </a:lnTo>
                <a:lnTo>
                  <a:pt x="252079" y="630243"/>
                </a:lnTo>
                <a:lnTo>
                  <a:pt x="252317" y="629919"/>
                </a:lnTo>
                <a:lnTo>
                  <a:pt x="261078" y="619760"/>
                </a:lnTo>
                <a:lnTo>
                  <a:pt x="264989" y="615950"/>
                </a:lnTo>
                <a:lnTo>
                  <a:pt x="269036" y="615950"/>
                </a:lnTo>
                <a:lnTo>
                  <a:pt x="271893" y="610869"/>
                </a:lnTo>
                <a:lnTo>
                  <a:pt x="275729" y="609600"/>
                </a:lnTo>
                <a:lnTo>
                  <a:pt x="278656" y="609600"/>
                </a:lnTo>
                <a:lnTo>
                  <a:pt x="279761" y="608329"/>
                </a:lnTo>
                <a:lnTo>
                  <a:pt x="280817" y="604519"/>
                </a:lnTo>
                <a:lnTo>
                  <a:pt x="274859" y="604519"/>
                </a:lnTo>
                <a:lnTo>
                  <a:pt x="274900" y="600710"/>
                </a:lnTo>
                <a:lnTo>
                  <a:pt x="280949" y="597150"/>
                </a:lnTo>
                <a:lnTo>
                  <a:pt x="281156" y="596900"/>
                </a:lnTo>
                <a:lnTo>
                  <a:pt x="281375" y="596900"/>
                </a:lnTo>
                <a:lnTo>
                  <a:pt x="283533" y="595629"/>
                </a:lnTo>
                <a:lnTo>
                  <a:pt x="285368" y="589279"/>
                </a:lnTo>
                <a:lnTo>
                  <a:pt x="291387" y="582929"/>
                </a:lnTo>
                <a:lnTo>
                  <a:pt x="301321" y="582929"/>
                </a:lnTo>
                <a:lnTo>
                  <a:pt x="303151" y="577850"/>
                </a:lnTo>
                <a:lnTo>
                  <a:pt x="300445" y="577850"/>
                </a:lnTo>
                <a:lnTo>
                  <a:pt x="310103" y="567689"/>
                </a:lnTo>
                <a:lnTo>
                  <a:pt x="317591" y="558800"/>
                </a:lnTo>
                <a:lnTo>
                  <a:pt x="322298" y="558800"/>
                </a:lnTo>
                <a:lnTo>
                  <a:pt x="324813" y="556260"/>
                </a:lnTo>
                <a:lnTo>
                  <a:pt x="322972" y="556260"/>
                </a:lnTo>
                <a:lnTo>
                  <a:pt x="324773" y="549910"/>
                </a:lnTo>
                <a:lnTo>
                  <a:pt x="335443" y="540004"/>
                </a:lnTo>
                <a:lnTo>
                  <a:pt x="335495" y="539750"/>
                </a:lnTo>
                <a:lnTo>
                  <a:pt x="335909" y="539479"/>
                </a:lnTo>
                <a:lnTo>
                  <a:pt x="342918" y="529589"/>
                </a:lnTo>
                <a:lnTo>
                  <a:pt x="350612" y="523239"/>
                </a:lnTo>
                <a:lnTo>
                  <a:pt x="353299" y="521969"/>
                </a:lnTo>
                <a:lnTo>
                  <a:pt x="356781" y="520700"/>
                </a:lnTo>
                <a:lnTo>
                  <a:pt x="360511" y="518160"/>
                </a:lnTo>
                <a:lnTo>
                  <a:pt x="363338" y="514350"/>
                </a:lnTo>
                <a:lnTo>
                  <a:pt x="357942" y="514350"/>
                </a:lnTo>
                <a:lnTo>
                  <a:pt x="362191" y="511810"/>
                </a:lnTo>
                <a:lnTo>
                  <a:pt x="369619" y="504189"/>
                </a:lnTo>
                <a:lnTo>
                  <a:pt x="375935" y="496569"/>
                </a:lnTo>
                <a:lnTo>
                  <a:pt x="384519" y="488950"/>
                </a:lnTo>
                <a:lnTo>
                  <a:pt x="387437" y="486410"/>
                </a:lnTo>
                <a:lnTo>
                  <a:pt x="335211" y="486410"/>
                </a:lnTo>
                <a:lnTo>
                  <a:pt x="340390" y="482600"/>
                </a:lnTo>
                <a:lnTo>
                  <a:pt x="325921" y="482600"/>
                </a:lnTo>
                <a:lnTo>
                  <a:pt x="329256" y="474979"/>
                </a:lnTo>
                <a:close/>
              </a:path>
              <a:path w="3594100" h="1005840">
                <a:moveTo>
                  <a:pt x="242699" y="657860"/>
                </a:moveTo>
                <a:lnTo>
                  <a:pt x="240574" y="657860"/>
                </a:lnTo>
                <a:lnTo>
                  <a:pt x="241818" y="659129"/>
                </a:lnTo>
                <a:lnTo>
                  <a:pt x="242699" y="657860"/>
                </a:lnTo>
                <a:close/>
              </a:path>
              <a:path w="3594100" h="1005840">
                <a:moveTo>
                  <a:pt x="238451" y="654050"/>
                </a:moveTo>
                <a:lnTo>
                  <a:pt x="236133" y="654050"/>
                </a:lnTo>
                <a:lnTo>
                  <a:pt x="236961" y="655319"/>
                </a:lnTo>
                <a:lnTo>
                  <a:pt x="236028" y="656589"/>
                </a:lnTo>
                <a:lnTo>
                  <a:pt x="238451" y="654050"/>
                </a:lnTo>
                <a:close/>
              </a:path>
              <a:path w="3594100" h="1005840">
                <a:moveTo>
                  <a:pt x="253607" y="643889"/>
                </a:moveTo>
                <a:lnTo>
                  <a:pt x="248598" y="643889"/>
                </a:lnTo>
                <a:lnTo>
                  <a:pt x="249121" y="646429"/>
                </a:lnTo>
                <a:lnTo>
                  <a:pt x="246989" y="648969"/>
                </a:lnTo>
                <a:lnTo>
                  <a:pt x="247463" y="648969"/>
                </a:lnTo>
                <a:lnTo>
                  <a:pt x="242789" y="655319"/>
                </a:lnTo>
                <a:lnTo>
                  <a:pt x="244463" y="655319"/>
                </a:lnTo>
                <a:lnTo>
                  <a:pt x="248871" y="648969"/>
                </a:lnTo>
                <a:lnTo>
                  <a:pt x="253607" y="643889"/>
                </a:lnTo>
                <a:close/>
              </a:path>
              <a:path w="3594100" h="1005840">
                <a:moveTo>
                  <a:pt x="244957" y="642619"/>
                </a:moveTo>
                <a:lnTo>
                  <a:pt x="241979" y="647700"/>
                </a:lnTo>
                <a:lnTo>
                  <a:pt x="238601" y="651510"/>
                </a:lnTo>
                <a:lnTo>
                  <a:pt x="240866" y="651510"/>
                </a:lnTo>
                <a:lnTo>
                  <a:pt x="244488" y="647700"/>
                </a:lnTo>
                <a:lnTo>
                  <a:pt x="245438" y="646429"/>
                </a:lnTo>
                <a:lnTo>
                  <a:pt x="246695" y="646429"/>
                </a:lnTo>
                <a:lnTo>
                  <a:pt x="247647" y="645160"/>
                </a:lnTo>
                <a:lnTo>
                  <a:pt x="247431" y="645160"/>
                </a:lnTo>
                <a:lnTo>
                  <a:pt x="244957" y="642619"/>
                </a:lnTo>
                <a:close/>
              </a:path>
              <a:path w="3594100" h="1005840">
                <a:moveTo>
                  <a:pt x="246695" y="646429"/>
                </a:moveTo>
                <a:lnTo>
                  <a:pt x="245438" y="646429"/>
                </a:lnTo>
                <a:lnTo>
                  <a:pt x="244172" y="648969"/>
                </a:lnTo>
                <a:lnTo>
                  <a:pt x="242835" y="650239"/>
                </a:lnTo>
                <a:lnTo>
                  <a:pt x="244792" y="648969"/>
                </a:lnTo>
                <a:lnTo>
                  <a:pt x="246695" y="646429"/>
                </a:lnTo>
                <a:close/>
              </a:path>
              <a:path w="3594100" h="1005840">
                <a:moveTo>
                  <a:pt x="269036" y="615950"/>
                </a:moveTo>
                <a:lnTo>
                  <a:pt x="264989" y="615950"/>
                </a:lnTo>
                <a:lnTo>
                  <a:pt x="265506" y="617219"/>
                </a:lnTo>
                <a:lnTo>
                  <a:pt x="256550" y="627379"/>
                </a:lnTo>
                <a:lnTo>
                  <a:pt x="257314" y="628650"/>
                </a:lnTo>
                <a:lnTo>
                  <a:pt x="252079" y="630243"/>
                </a:lnTo>
                <a:lnTo>
                  <a:pt x="248547" y="635037"/>
                </a:lnTo>
                <a:lnTo>
                  <a:pt x="247431" y="645160"/>
                </a:lnTo>
                <a:lnTo>
                  <a:pt x="247647" y="645160"/>
                </a:lnTo>
                <a:lnTo>
                  <a:pt x="248598" y="643889"/>
                </a:lnTo>
                <a:lnTo>
                  <a:pt x="253607" y="643889"/>
                </a:lnTo>
                <a:lnTo>
                  <a:pt x="254791" y="642619"/>
                </a:lnTo>
                <a:lnTo>
                  <a:pt x="258513" y="637539"/>
                </a:lnTo>
                <a:lnTo>
                  <a:pt x="250231" y="637539"/>
                </a:lnTo>
                <a:lnTo>
                  <a:pt x="262191" y="624839"/>
                </a:lnTo>
                <a:lnTo>
                  <a:pt x="263320" y="624839"/>
                </a:lnTo>
                <a:lnTo>
                  <a:pt x="267607" y="618489"/>
                </a:lnTo>
                <a:lnTo>
                  <a:pt x="269036" y="615950"/>
                </a:lnTo>
                <a:close/>
              </a:path>
              <a:path w="3594100" h="1005840">
                <a:moveTo>
                  <a:pt x="260374" y="635000"/>
                </a:moveTo>
                <a:lnTo>
                  <a:pt x="253168" y="637539"/>
                </a:lnTo>
                <a:lnTo>
                  <a:pt x="258513" y="637539"/>
                </a:lnTo>
                <a:lnTo>
                  <a:pt x="260374" y="635000"/>
                </a:lnTo>
                <a:close/>
              </a:path>
              <a:path w="3594100" h="1005840">
                <a:moveTo>
                  <a:pt x="252079" y="630243"/>
                </a:moveTo>
                <a:lnTo>
                  <a:pt x="248972" y="631189"/>
                </a:lnTo>
                <a:lnTo>
                  <a:pt x="248547" y="635037"/>
                </a:lnTo>
                <a:lnTo>
                  <a:pt x="252079" y="630243"/>
                </a:lnTo>
                <a:close/>
              </a:path>
              <a:path w="3594100" h="1005840">
                <a:moveTo>
                  <a:pt x="3556906" y="610869"/>
                </a:moveTo>
                <a:lnTo>
                  <a:pt x="3559157" y="613410"/>
                </a:lnTo>
                <a:lnTo>
                  <a:pt x="3571084" y="622300"/>
                </a:lnTo>
                <a:lnTo>
                  <a:pt x="3579010" y="631189"/>
                </a:lnTo>
                <a:lnTo>
                  <a:pt x="3581227" y="632460"/>
                </a:lnTo>
                <a:lnTo>
                  <a:pt x="3581628" y="627379"/>
                </a:lnTo>
                <a:lnTo>
                  <a:pt x="3576217" y="621029"/>
                </a:lnTo>
                <a:lnTo>
                  <a:pt x="3570001" y="618489"/>
                </a:lnTo>
                <a:lnTo>
                  <a:pt x="3561338" y="613410"/>
                </a:lnTo>
                <a:lnTo>
                  <a:pt x="3556906" y="610869"/>
                </a:lnTo>
                <a:close/>
              </a:path>
              <a:path w="3594100" h="1005840">
                <a:moveTo>
                  <a:pt x="3543679" y="612139"/>
                </a:moveTo>
                <a:lnTo>
                  <a:pt x="3546685" y="615950"/>
                </a:lnTo>
                <a:lnTo>
                  <a:pt x="3549312" y="615950"/>
                </a:lnTo>
                <a:lnTo>
                  <a:pt x="3559986" y="627379"/>
                </a:lnTo>
                <a:lnTo>
                  <a:pt x="3559345" y="623569"/>
                </a:lnTo>
                <a:lnTo>
                  <a:pt x="3552107" y="617219"/>
                </a:lnTo>
                <a:lnTo>
                  <a:pt x="3550001" y="614679"/>
                </a:lnTo>
                <a:lnTo>
                  <a:pt x="3547223" y="614679"/>
                </a:lnTo>
                <a:lnTo>
                  <a:pt x="3545668" y="613410"/>
                </a:lnTo>
                <a:lnTo>
                  <a:pt x="3543679" y="612139"/>
                </a:lnTo>
                <a:close/>
              </a:path>
              <a:path w="3594100" h="1005840">
                <a:moveTo>
                  <a:pt x="263320" y="624839"/>
                </a:moveTo>
                <a:lnTo>
                  <a:pt x="262191" y="624839"/>
                </a:lnTo>
                <a:lnTo>
                  <a:pt x="262463" y="626110"/>
                </a:lnTo>
                <a:lnTo>
                  <a:pt x="263320" y="624839"/>
                </a:lnTo>
                <a:close/>
              </a:path>
              <a:path w="3594100" h="1005840">
                <a:moveTo>
                  <a:pt x="278656" y="609600"/>
                </a:moveTo>
                <a:lnTo>
                  <a:pt x="275729" y="609600"/>
                </a:lnTo>
                <a:lnTo>
                  <a:pt x="267935" y="618489"/>
                </a:lnTo>
                <a:lnTo>
                  <a:pt x="273122" y="617219"/>
                </a:lnTo>
                <a:lnTo>
                  <a:pt x="277552" y="610869"/>
                </a:lnTo>
                <a:lnTo>
                  <a:pt x="278656" y="609600"/>
                </a:lnTo>
                <a:close/>
              </a:path>
              <a:path w="3594100" h="1005840">
                <a:moveTo>
                  <a:pt x="3541730" y="604519"/>
                </a:moveTo>
                <a:lnTo>
                  <a:pt x="3536956" y="604519"/>
                </a:lnTo>
                <a:lnTo>
                  <a:pt x="3545537" y="612139"/>
                </a:lnTo>
                <a:lnTo>
                  <a:pt x="3547223" y="614679"/>
                </a:lnTo>
                <a:lnTo>
                  <a:pt x="3552934" y="614679"/>
                </a:lnTo>
                <a:lnTo>
                  <a:pt x="3547854" y="609600"/>
                </a:lnTo>
                <a:lnTo>
                  <a:pt x="3546368" y="609600"/>
                </a:lnTo>
                <a:lnTo>
                  <a:pt x="3541730" y="604519"/>
                </a:lnTo>
                <a:close/>
              </a:path>
              <a:path w="3594100" h="1005840">
                <a:moveTo>
                  <a:pt x="3552436" y="603250"/>
                </a:moveTo>
                <a:lnTo>
                  <a:pt x="3551608" y="603250"/>
                </a:lnTo>
                <a:lnTo>
                  <a:pt x="3556076" y="608329"/>
                </a:lnTo>
                <a:lnTo>
                  <a:pt x="3558141" y="608329"/>
                </a:lnTo>
                <a:lnTo>
                  <a:pt x="3552436" y="603250"/>
                </a:lnTo>
                <a:close/>
              </a:path>
              <a:path w="3594100" h="1005840">
                <a:moveTo>
                  <a:pt x="3543557" y="595098"/>
                </a:moveTo>
                <a:lnTo>
                  <a:pt x="3550549" y="600710"/>
                </a:lnTo>
                <a:lnTo>
                  <a:pt x="3550305" y="601979"/>
                </a:lnTo>
                <a:lnTo>
                  <a:pt x="3547605" y="601979"/>
                </a:lnTo>
                <a:lnTo>
                  <a:pt x="3551092" y="605789"/>
                </a:lnTo>
                <a:lnTo>
                  <a:pt x="3551608" y="603250"/>
                </a:lnTo>
                <a:lnTo>
                  <a:pt x="3552436" y="603250"/>
                </a:lnTo>
                <a:lnTo>
                  <a:pt x="3552369" y="601979"/>
                </a:lnTo>
                <a:lnTo>
                  <a:pt x="3553817" y="600710"/>
                </a:lnTo>
                <a:lnTo>
                  <a:pt x="3552657" y="598169"/>
                </a:lnTo>
                <a:lnTo>
                  <a:pt x="3548605" y="596900"/>
                </a:lnTo>
                <a:lnTo>
                  <a:pt x="3547203" y="596900"/>
                </a:lnTo>
                <a:lnTo>
                  <a:pt x="3543557" y="595098"/>
                </a:lnTo>
                <a:close/>
              </a:path>
              <a:path w="3594100" h="1005840">
                <a:moveTo>
                  <a:pt x="281217" y="596992"/>
                </a:moveTo>
                <a:lnTo>
                  <a:pt x="280949" y="597150"/>
                </a:lnTo>
                <a:lnTo>
                  <a:pt x="274859" y="604519"/>
                </a:lnTo>
                <a:lnTo>
                  <a:pt x="280817" y="604519"/>
                </a:lnTo>
                <a:lnTo>
                  <a:pt x="279529" y="603250"/>
                </a:lnTo>
                <a:lnTo>
                  <a:pt x="283989" y="598169"/>
                </a:lnTo>
                <a:lnTo>
                  <a:pt x="281999" y="598169"/>
                </a:lnTo>
                <a:lnTo>
                  <a:pt x="281217" y="596992"/>
                </a:lnTo>
                <a:close/>
              </a:path>
              <a:path w="3594100" h="1005840">
                <a:moveTo>
                  <a:pt x="292753" y="593089"/>
                </a:moveTo>
                <a:lnTo>
                  <a:pt x="290568" y="593089"/>
                </a:lnTo>
                <a:lnTo>
                  <a:pt x="287697" y="596992"/>
                </a:lnTo>
                <a:lnTo>
                  <a:pt x="285539" y="600710"/>
                </a:lnTo>
                <a:lnTo>
                  <a:pt x="284422" y="603250"/>
                </a:lnTo>
                <a:lnTo>
                  <a:pt x="292753" y="593089"/>
                </a:lnTo>
                <a:close/>
              </a:path>
              <a:path w="3594100" h="1005840">
                <a:moveTo>
                  <a:pt x="286803" y="595629"/>
                </a:moveTo>
                <a:lnTo>
                  <a:pt x="286219" y="595629"/>
                </a:lnTo>
                <a:lnTo>
                  <a:pt x="282834" y="601979"/>
                </a:lnTo>
                <a:lnTo>
                  <a:pt x="286803" y="595629"/>
                </a:lnTo>
                <a:close/>
              </a:path>
              <a:path w="3594100" h="1005840">
                <a:moveTo>
                  <a:pt x="3525975" y="586739"/>
                </a:moveTo>
                <a:lnTo>
                  <a:pt x="3523769" y="586739"/>
                </a:lnTo>
                <a:lnTo>
                  <a:pt x="3530123" y="593089"/>
                </a:lnTo>
                <a:lnTo>
                  <a:pt x="3535669" y="599439"/>
                </a:lnTo>
                <a:lnTo>
                  <a:pt x="3538282" y="598169"/>
                </a:lnTo>
                <a:lnTo>
                  <a:pt x="3528585" y="589279"/>
                </a:lnTo>
                <a:lnTo>
                  <a:pt x="3525975" y="586739"/>
                </a:lnTo>
                <a:close/>
              </a:path>
              <a:path w="3594100" h="1005840">
                <a:moveTo>
                  <a:pt x="3438517" y="505460"/>
                </a:moveTo>
                <a:lnTo>
                  <a:pt x="3442891" y="509269"/>
                </a:lnTo>
                <a:lnTo>
                  <a:pt x="3444069" y="511810"/>
                </a:lnTo>
                <a:lnTo>
                  <a:pt x="3441954" y="511810"/>
                </a:lnTo>
                <a:lnTo>
                  <a:pt x="3453286" y="520700"/>
                </a:lnTo>
                <a:lnTo>
                  <a:pt x="3461465" y="529589"/>
                </a:lnTo>
                <a:lnTo>
                  <a:pt x="3472305" y="537210"/>
                </a:lnTo>
                <a:lnTo>
                  <a:pt x="3483365" y="544829"/>
                </a:lnTo>
                <a:lnTo>
                  <a:pt x="3493814" y="553719"/>
                </a:lnTo>
                <a:lnTo>
                  <a:pt x="3502822" y="562610"/>
                </a:lnTo>
                <a:lnTo>
                  <a:pt x="3514276" y="571500"/>
                </a:lnTo>
                <a:lnTo>
                  <a:pt x="3524021" y="580389"/>
                </a:lnTo>
                <a:lnTo>
                  <a:pt x="3532940" y="588010"/>
                </a:lnTo>
                <a:lnTo>
                  <a:pt x="3537345" y="593089"/>
                </a:lnTo>
                <a:lnTo>
                  <a:pt x="3536476" y="593089"/>
                </a:lnTo>
                <a:lnTo>
                  <a:pt x="3538577" y="595629"/>
                </a:lnTo>
                <a:lnTo>
                  <a:pt x="3546301" y="599439"/>
                </a:lnTo>
                <a:lnTo>
                  <a:pt x="3542955" y="594801"/>
                </a:lnTo>
                <a:lnTo>
                  <a:pt x="3542062" y="594360"/>
                </a:lnTo>
                <a:lnTo>
                  <a:pt x="3534958" y="586739"/>
                </a:lnTo>
                <a:lnTo>
                  <a:pt x="3530913" y="581660"/>
                </a:lnTo>
                <a:lnTo>
                  <a:pt x="3533559" y="580389"/>
                </a:lnTo>
                <a:lnTo>
                  <a:pt x="3529378" y="580389"/>
                </a:lnTo>
                <a:lnTo>
                  <a:pt x="3520408" y="574039"/>
                </a:lnTo>
                <a:lnTo>
                  <a:pt x="3512914" y="566419"/>
                </a:lnTo>
                <a:lnTo>
                  <a:pt x="3510039" y="566419"/>
                </a:lnTo>
                <a:lnTo>
                  <a:pt x="3505277" y="562610"/>
                </a:lnTo>
                <a:lnTo>
                  <a:pt x="3504531" y="560069"/>
                </a:lnTo>
                <a:lnTo>
                  <a:pt x="3506433" y="558800"/>
                </a:lnTo>
                <a:lnTo>
                  <a:pt x="3507923" y="558800"/>
                </a:lnTo>
                <a:lnTo>
                  <a:pt x="3499043" y="552450"/>
                </a:lnTo>
                <a:lnTo>
                  <a:pt x="3492758" y="546100"/>
                </a:lnTo>
                <a:lnTo>
                  <a:pt x="3490300" y="546100"/>
                </a:lnTo>
                <a:lnTo>
                  <a:pt x="3479743" y="539750"/>
                </a:lnTo>
                <a:lnTo>
                  <a:pt x="3468659" y="533400"/>
                </a:lnTo>
                <a:lnTo>
                  <a:pt x="3473499" y="532129"/>
                </a:lnTo>
                <a:lnTo>
                  <a:pt x="3474099" y="532129"/>
                </a:lnTo>
                <a:lnTo>
                  <a:pt x="3471764" y="530860"/>
                </a:lnTo>
                <a:lnTo>
                  <a:pt x="3467567" y="529589"/>
                </a:lnTo>
                <a:lnTo>
                  <a:pt x="3466781" y="525779"/>
                </a:lnTo>
                <a:lnTo>
                  <a:pt x="3457928" y="518160"/>
                </a:lnTo>
                <a:lnTo>
                  <a:pt x="3446632" y="509269"/>
                </a:lnTo>
                <a:lnTo>
                  <a:pt x="3438517" y="505460"/>
                </a:lnTo>
                <a:close/>
              </a:path>
              <a:path w="3594100" h="1005840">
                <a:moveTo>
                  <a:pt x="301321" y="582929"/>
                </a:moveTo>
                <a:lnTo>
                  <a:pt x="291387" y="582929"/>
                </a:lnTo>
                <a:lnTo>
                  <a:pt x="288048" y="590550"/>
                </a:lnTo>
                <a:lnTo>
                  <a:pt x="287671" y="591819"/>
                </a:lnTo>
                <a:lnTo>
                  <a:pt x="281999" y="598169"/>
                </a:lnTo>
                <a:lnTo>
                  <a:pt x="283989" y="598169"/>
                </a:lnTo>
                <a:lnTo>
                  <a:pt x="286219" y="595629"/>
                </a:lnTo>
                <a:lnTo>
                  <a:pt x="286803" y="595629"/>
                </a:lnTo>
                <a:lnTo>
                  <a:pt x="287597" y="594360"/>
                </a:lnTo>
                <a:lnTo>
                  <a:pt x="290568" y="593089"/>
                </a:lnTo>
                <a:lnTo>
                  <a:pt x="292753" y="593089"/>
                </a:lnTo>
                <a:lnTo>
                  <a:pt x="293795" y="591819"/>
                </a:lnTo>
                <a:lnTo>
                  <a:pt x="300864" y="584200"/>
                </a:lnTo>
                <a:lnTo>
                  <a:pt x="301321" y="582929"/>
                </a:lnTo>
                <a:close/>
              </a:path>
              <a:path w="3594100" h="1005840">
                <a:moveTo>
                  <a:pt x="281156" y="596900"/>
                </a:moveTo>
                <a:lnTo>
                  <a:pt x="280949" y="597150"/>
                </a:lnTo>
                <a:lnTo>
                  <a:pt x="281217" y="596992"/>
                </a:lnTo>
                <a:close/>
              </a:path>
              <a:path w="3594100" h="1005840">
                <a:moveTo>
                  <a:pt x="281375" y="596900"/>
                </a:moveTo>
                <a:lnTo>
                  <a:pt x="281156" y="596900"/>
                </a:lnTo>
                <a:lnTo>
                  <a:pt x="281375" y="596900"/>
                </a:lnTo>
                <a:close/>
              </a:path>
              <a:path w="3594100" h="1005840">
                <a:moveTo>
                  <a:pt x="3510083" y="577850"/>
                </a:moveTo>
                <a:lnTo>
                  <a:pt x="3510476" y="580389"/>
                </a:lnTo>
                <a:lnTo>
                  <a:pt x="3514609" y="585469"/>
                </a:lnTo>
                <a:lnTo>
                  <a:pt x="3522877" y="593089"/>
                </a:lnTo>
                <a:lnTo>
                  <a:pt x="3527003" y="594360"/>
                </a:lnTo>
                <a:lnTo>
                  <a:pt x="3528924" y="595629"/>
                </a:lnTo>
                <a:lnTo>
                  <a:pt x="3527299" y="594360"/>
                </a:lnTo>
                <a:lnTo>
                  <a:pt x="3521688" y="591819"/>
                </a:lnTo>
                <a:lnTo>
                  <a:pt x="3527460" y="590550"/>
                </a:lnTo>
                <a:lnTo>
                  <a:pt x="3523769" y="586739"/>
                </a:lnTo>
                <a:lnTo>
                  <a:pt x="3525975" y="586739"/>
                </a:lnTo>
                <a:lnTo>
                  <a:pt x="3522059" y="582929"/>
                </a:lnTo>
                <a:lnTo>
                  <a:pt x="3518407" y="582929"/>
                </a:lnTo>
                <a:lnTo>
                  <a:pt x="3510083" y="577850"/>
                </a:lnTo>
                <a:close/>
              </a:path>
              <a:path w="3594100" h="1005840">
                <a:moveTo>
                  <a:pt x="3542637" y="594360"/>
                </a:moveTo>
                <a:lnTo>
                  <a:pt x="3542955" y="594801"/>
                </a:lnTo>
                <a:lnTo>
                  <a:pt x="3543557" y="595098"/>
                </a:lnTo>
                <a:lnTo>
                  <a:pt x="3542637" y="594360"/>
                </a:lnTo>
                <a:close/>
              </a:path>
              <a:path w="3594100" h="1005840">
                <a:moveTo>
                  <a:pt x="3519448" y="580389"/>
                </a:moveTo>
                <a:lnTo>
                  <a:pt x="3518407" y="582929"/>
                </a:lnTo>
                <a:lnTo>
                  <a:pt x="3522059" y="582929"/>
                </a:lnTo>
                <a:lnTo>
                  <a:pt x="3519448" y="580389"/>
                </a:lnTo>
                <a:close/>
              </a:path>
              <a:path w="3594100" h="1005840">
                <a:moveTo>
                  <a:pt x="3514917" y="565150"/>
                </a:moveTo>
                <a:lnTo>
                  <a:pt x="3515009" y="566493"/>
                </a:lnTo>
                <a:lnTo>
                  <a:pt x="3516974" y="567689"/>
                </a:lnTo>
                <a:lnTo>
                  <a:pt x="3524625" y="575310"/>
                </a:lnTo>
                <a:lnTo>
                  <a:pt x="3529378" y="580389"/>
                </a:lnTo>
                <a:lnTo>
                  <a:pt x="3533559" y="580389"/>
                </a:lnTo>
                <a:lnTo>
                  <a:pt x="3529822" y="577850"/>
                </a:lnTo>
                <a:lnTo>
                  <a:pt x="3527938" y="575310"/>
                </a:lnTo>
                <a:lnTo>
                  <a:pt x="3526858" y="574039"/>
                </a:lnTo>
                <a:lnTo>
                  <a:pt x="3524640" y="574039"/>
                </a:lnTo>
                <a:lnTo>
                  <a:pt x="3519594" y="568960"/>
                </a:lnTo>
                <a:lnTo>
                  <a:pt x="3514917" y="565150"/>
                </a:lnTo>
                <a:close/>
              </a:path>
              <a:path w="3594100" h="1005840">
                <a:moveTo>
                  <a:pt x="307812" y="571735"/>
                </a:moveTo>
                <a:lnTo>
                  <a:pt x="300445" y="577850"/>
                </a:lnTo>
                <a:lnTo>
                  <a:pt x="303151" y="577850"/>
                </a:lnTo>
                <a:lnTo>
                  <a:pt x="307719" y="571984"/>
                </a:lnTo>
                <a:lnTo>
                  <a:pt x="307812" y="571735"/>
                </a:lnTo>
                <a:close/>
              </a:path>
              <a:path w="3594100" h="1005840">
                <a:moveTo>
                  <a:pt x="3499165" y="566493"/>
                </a:moveTo>
                <a:lnTo>
                  <a:pt x="3508964" y="575310"/>
                </a:lnTo>
                <a:lnTo>
                  <a:pt x="3513085" y="576579"/>
                </a:lnTo>
                <a:lnTo>
                  <a:pt x="3506483" y="571500"/>
                </a:lnTo>
                <a:lnTo>
                  <a:pt x="3499165" y="566493"/>
                </a:lnTo>
                <a:close/>
              </a:path>
              <a:path w="3594100" h="1005840">
                <a:moveTo>
                  <a:pt x="309530" y="571500"/>
                </a:moveTo>
                <a:lnTo>
                  <a:pt x="308096" y="571500"/>
                </a:lnTo>
                <a:lnTo>
                  <a:pt x="307719" y="571984"/>
                </a:lnTo>
                <a:lnTo>
                  <a:pt x="306950" y="574039"/>
                </a:lnTo>
                <a:lnTo>
                  <a:pt x="309530" y="571500"/>
                </a:lnTo>
                <a:close/>
              </a:path>
              <a:path w="3594100" h="1005840">
                <a:moveTo>
                  <a:pt x="3525779" y="572769"/>
                </a:moveTo>
                <a:lnTo>
                  <a:pt x="3524640" y="574039"/>
                </a:lnTo>
                <a:lnTo>
                  <a:pt x="3526858" y="574039"/>
                </a:lnTo>
                <a:lnTo>
                  <a:pt x="3525779" y="572769"/>
                </a:lnTo>
                <a:close/>
              </a:path>
              <a:path w="3594100" h="1005840">
                <a:moveTo>
                  <a:pt x="308096" y="571500"/>
                </a:moveTo>
                <a:lnTo>
                  <a:pt x="307812" y="571735"/>
                </a:lnTo>
                <a:lnTo>
                  <a:pt x="307719" y="571984"/>
                </a:lnTo>
                <a:lnTo>
                  <a:pt x="308096" y="571500"/>
                </a:lnTo>
                <a:close/>
              </a:path>
              <a:path w="3594100" h="1005840">
                <a:moveTo>
                  <a:pt x="322298" y="558800"/>
                </a:moveTo>
                <a:lnTo>
                  <a:pt x="317591" y="558800"/>
                </a:lnTo>
                <a:lnTo>
                  <a:pt x="314656" y="563879"/>
                </a:lnTo>
                <a:lnTo>
                  <a:pt x="308376" y="570229"/>
                </a:lnTo>
                <a:lnTo>
                  <a:pt x="307812" y="571735"/>
                </a:lnTo>
                <a:lnTo>
                  <a:pt x="308096" y="571500"/>
                </a:lnTo>
                <a:lnTo>
                  <a:pt x="309530" y="571500"/>
                </a:lnTo>
                <a:lnTo>
                  <a:pt x="317270" y="563879"/>
                </a:lnTo>
                <a:lnTo>
                  <a:pt x="322298" y="558800"/>
                </a:lnTo>
                <a:close/>
              </a:path>
              <a:path w="3594100" h="1005840">
                <a:moveTo>
                  <a:pt x="3473627" y="549910"/>
                </a:moveTo>
                <a:lnTo>
                  <a:pt x="3472667" y="549910"/>
                </a:lnTo>
                <a:lnTo>
                  <a:pt x="3481109" y="557529"/>
                </a:lnTo>
                <a:lnTo>
                  <a:pt x="3487279" y="561339"/>
                </a:lnTo>
                <a:lnTo>
                  <a:pt x="3497149" y="568960"/>
                </a:lnTo>
                <a:lnTo>
                  <a:pt x="3499027" y="566493"/>
                </a:lnTo>
                <a:lnTo>
                  <a:pt x="3495344" y="563879"/>
                </a:lnTo>
                <a:lnTo>
                  <a:pt x="3495179" y="562217"/>
                </a:lnTo>
                <a:lnTo>
                  <a:pt x="3490377" y="558800"/>
                </a:lnTo>
                <a:lnTo>
                  <a:pt x="3493746" y="558800"/>
                </a:lnTo>
                <a:lnTo>
                  <a:pt x="3492725" y="557529"/>
                </a:lnTo>
                <a:lnTo>
                  <a:pt x="3486384" y="557529"/>
                </a:lnTo>
                <a:lnTo>
                  <a:pt x="3481668" y="552450"/>
                </a:lnTo>
                <a:lnTo>
                  <a:pt x="3476197" y="552450"/>
                </a:lnTo>
                <a:lnTo>
                  <a:pt x="3473627" y="549910"/>
                </a:lnTo>
                <a:close/>
              </a:path>
              <a:path w="3594100" h="1005840">
                <a:moveTo>
                  <a:pt x="3505203" y="561339"/>
                </a:moveTo>
                <a:lnTo>
                  <a:pt x="3510039" y="566419"/>
                </a:lnTo>
                <a:lnTo>
                  <a:pt x="3512914" y="566419"/>
                </a:lnTo>
                <a:lnTo>
                  <a:pt x="3510417" y="563879"/>
                </a:lnTo>
                <a:lnTo>
                  <a:pt x="3505203" y="561339"/>
                </a:lnTo>
                <a:close/>
              </a:path>
              <a:path w="3594100" h="1005840">
                <a:moveTo>
                  <a:pt x="3496820" y="561339"/>
                </a:moveTo>
                <a:lnTo>
                  <a:pt x="3496182" y="562083"/>
                </a:lnTo>
                <a:lnTo>
                  <a:pt x="3500676" y="565150"/>
                </a:lnTo>
                <a:lnTo>
                  <a:pt x="3496820" y="561339"/>
                </a:lnTo>
                <a:close/>
              </a:path>
              <a:path w="3594100" h="1005840">
                <a:moveTo>
                  <a:pt x="3495092" y="561339"/>
                </a:moveTo>
                <a:lnTo>
                  <a:pt x="3495179" y="562217"/>
                </a:lnTo>
                <a:lnTo>
                  <a:pt x="3495730" y="562610"/>
                </a:lnTo>
                <a:lnTo>
                  <a:pt x="3496182" y="562083"/>
                </a:lnTo>
                <a:lnTo>
                  <a:pt x="3495092" y="561339"/>
                </a:lnTo>
                <a:close/>
              </a:path>
              <a:path w="3594100" h="1005840">
                <a:moveTo>
                  <a:pt x="3507923" y="558800"/>
                </a:moveTo>
                <a:lnTo>
                  <a:pt x="3511024" y="562610"/>
                </a:lnTo>
                <a:lnTo>
                  <a:pt x="3511476" y="561339"/>
                </a:lnTo>
                <a:lnTo>
                  <a:pt x="3507923" y="558800"/>
                </a:lnTo>
                <a:close/>
              </a:path>
              <a:path w="3594100" h="1005840">
                <a:moveTo>
                  <a:pt x="3486104" y="551179"/>
                </a:moveTo>
                <a:lnTo>
                  <a:pt x="3484934" y="551179"/>
                </a:lnTo>
                <a:lnTo>
                  <a:pt x="3485936" y="552450"/>
                </a:lnTo>
                <a:lnTo>
                  <a:pt x="3486773" y="552450"/>
                </a:lnTo>
                <a:lnTo>
                  <a:pt x="3488869" y="553719"/>
                </a:lnTo>
                <a:lnTo>
                  <a:pt x="3486000" y="553719"/>
                </a:lnTo>
                <a:lnTo>
                  <a:pt x="3486384" y="557529"/>
                </a:lnTo>
                <a:lnTo>
                  <a:pt x="3492725" y="557529"/>
                </a:lnTo>
                <a:lnTo>
                  <a:pt x="3490682" y="554989"/>
                </a:lnTo>
                <a:lnTo>
                  <a:pt x="3486104" y="551179"/>
                </a:lnTo>
                <a:close/>
              </a:path>
              <a:path w="3594100" h="1005840">
                <a:moveTo>
                  <a:pt x="352186" y="524510"/>
                </a:moveTo>
                <a:lnTo>
                  <a:pt x="351660" y="524510"/>
                </a:lnTo>
                <a:lnTo>
                  <a:pt x="339382" y="537210"/>
                </a:lnTo>
                <a:lnTo>
                  <a:pt x="335909" y="539479"/>
                </a:lnTo>
                <a:lnTo>
                  <a:pt x="335717" y="539750"/>
                </a:lnTo>
                <a:lnTo>
                  <a:pt x="335443" y="540004"/>
                </a:lnTo>
                <a:lnTo>
                  <a:pt x="334974" y="542289"/>
                </a:lnTo>
                <a:lnTo>
                  <a:pt x="336051" y="542289"/>
                </a:lnTo>
                <a:lnTo>
                  <a:pt x="332613" y="543560"/>
                </a:lnTo>
                <a:lnTo>
                  <a:pt x="322972" y="556260"/>
                </a:lnTo>
                <a:lnTo>
                  <a:pt x="324813" y="556260"/>
                </a:lnTo>
                <a:lnTo>
                  <a:pt x="334870" y="546100"/>
                </a:lnTo>
                <a:lnTo>
                  <a:pt x="348542" y="530860"/>
                </a:lnTo>
                <a:lnTo>
                  <a:pt x="348016" y="530860"/>
                </a:lnTo>
                <a:lnTo>
                  <a:pt x="346878" y="529589"/>
                </a:lnTo>
                <a:lnTo>
                  <a:pt x="348790" y="528319"/>
                </a:lnTo>
                <a:lnTo>
                  <a:pt x="352186" y="524510"/>
                </a:lnTo>
                <a:close/>
              </a:path>
              <a:path w="3594100" h="1005840">
                <a:moveTo>
                  <a:pt x="3420630" y="509269"/>
                </a:moveTo>
                <a:lnTo>
                  <a:pt x="3430314" y="518160"/>
                </a:lnTo>
                <a:lnTo>
                  <a:pt x="3441198" y="525779"/>
                </a:lnTo>
                <a:lnTo>
                  <a:pt x="3454424" y="535939"/>
                </a:lnTo>
                <a:lnTo>
                  <a:pt x="3461764" y="541019"/>
                </a:lnTo>
                <a:lnTo>
                  <a:pt x="3468990" y="546100"/>
                </a:lnTo>
                <a:lnTo>
                  <a:pt x="3475332" y="551179"/>
                </a:lnTo>
                <a:lnTo>
                  <a:pt x="3476197" y="552450"/>
                </a:lnTo>
                <a:lnTo>
                  <a:pt x="3481668" y="552450"/>
                </a:lnTo>
                <a:lnTo>
                  <a:pt x="3475607" y="551179"/>
                </a:lnTo>
                <a:lnTo>
                  <a:pt x="3475128" y="547369"/>
                </a:lnTo>
                <a:lnTo>
                  <a:pt x="3477827" y="547369"/>
                </a:lnTo>
                <a:lnTo>
                  <a:pt x="3475119" y="544829"/>
                </a:lnTo>
                <a:lnTo>
                  <a:pt x="3472629" y="544829"/>
                </a:lnTo>
                <a:lnTo>
                  <a:pt x="3468963" y="543560"/>
                </a:lnTo>
                <a:lnTo>
                  <a:pt x="3465803" y="537210"/>
                </a:lnTo>
                <a:lnTo>
                  <a:pt x="3468627" y="537210"/>
                </a:lnTo>
                <a:lnTo>
                  <a:pt x="3462430" y="532129"/>
                </a:lnTo>
                <a:lnTo>
                  <a:pt x="3454048" y="527050"/>
                </a:lnTo>
                <a:lnTo>
                  <a:pt x="3450611" y="523239"/>
                </a:lnTo>
                <a:lnTo>
                  <a:pt x="3451765" y="521969"/>
                </a:lnTo>
                <a:lnTo>
                  <a:pt x="3448131" y="519429"/>
                </a:lnTo>
                <a:lnTo>
                  <a:pt x="3445470" y="519429"/>
                </a:lnTo>
                <a:lnTo>
                  <a:pt x="3439393" y="515619"/>
                </a:lnTo>
                <a:lnTo>
                  <a:pt x="3438870" y="514350"/>
                </a:lnTo>
                <a:lnTo>
                  <a:pt x="3428865" y="514350"/>
                </a:lnTo>
                <a:lnTo>
                  <a:pt x="3420630" y="509269"/>
                </a:lnTo>
                <a:close/>
              </a:path>
              <a:path w="3594100" h="1005840">
                <a:moveTo>
                  <a:pt x="3477827" y="547369"/>
                </a:moveTo>
                <a:lnTo>
                  <a:pt x="3476067" y="547369"/>
                </a:lnTo>
                <a:lnTo>
                  <a:pt x="3480832" y="551179"/>
                </a:lnTo>
                <a:lnTo>
                  <a:pt x="3481889" y="551179"/>
                </a:lnTo>
                <a:lnTo>
                  <a:pt x="3477827" y="547369"/>
                </a:lnTo>
                <a:close/>
              </a:path>
              <a:path w="3594100" h="1005840">
                <a:moveTo>
                  <a:pt x="3488292" y="543560"/>
                </a:moveTo>
                <a:lnTo>
                  <a:pt x="3487583" y="543560"/>
                </a:lnTo>
                <a:lnTo>
                  <a:pt x="3490300" y="546100"/>
                </a:lnTo>
                <a:lnTo>
                  <a:pt x="3492758" y="546100"/>
                </a:lnTo>
                <a:lnTo>
                  <a:pt x="3491501" y="544829"/>
                </a:lnTo>
                <a:lnTo>
                  <a:pt x="3488292" y="543560"/>
                </a:lnTo>
                <a:close/>
              </a:path>
              <a:path w="3594100" h="1005840">
                <a:moveTo>
                  <a:pt x="3468627" y="537210"/>
                </a:moveTo>
                <a:lnTo>
                  <a:pt x="3465803" y="537210"/>
                </a:lnTo>
                <a:lnTo>
                  <a:pt x="3471451" y="541019"/>
                </a:lnTo>
                <a:lnTo>
                  <a:pt x="3474824" y="542289"/>
                </a:lnTo>
                <a:lnTo>
                  <a:pt x="3468627" y="537210"/>
                </a:lnTo>
                <a:close/>
              </a:path>
              <a:path w="3594100" h="1005840">
                <a:moveTo>
                  <a:pt x="335909" y="539479"/>
                </a:moveTo>
                <a:lnTo>
                  <a:pt x="335495" y="539750"/>
                </a:lnTo>
                <a:lnTo>
                  <a:pt x="335443" y="540004"/>
                </a:lnTo>
                <a:lnTo>
                  <a:pt x="335717" y="539750"/>
                </a:lnTo>
                <a:lnTo>
                  <a:pt x="335909" y="539479"/>
                </a:lnTo>
                <a:close/>
              </a:path>
              <a:path w="3594100" h="1005840">
                <a:moveTo>
                  <a:pt x="3490548" y="525779"/>
                </a:moveTo>
                <a:lnTo>
                  <a:pt x="3491360" y="528319"/>
                </a:lnTo>
                <a:lnTo>
                  <a:pt x="3491003" y="528319"/>
                </a:lnTo>
                <a:lnTo>
                  <a:pt x="3495569" y="532129"/>
                </a:lnTo>
                <a:lnTo>
                  <a:pt x="3501391" y="537210"/>
                </a:lnTo>
                <a:lnTo>
                  <a:pt x="3502891" y="537210"/>
                </a:lnTo>
                <a:lnTo>
                  <a:pt x="3499607" y="532129"/>
                </a:lnTo>
                <a:lnTo>
                  <a:pt x="3502385" y="532129"/>
                </a:lnTo>
                <a:lnTo>
                  <a:pt x="3496539" y="527050"/>
                </a:lnTo>
                <a:lnTo>
                  <a:pt x="3495572" y="527050"/>
                </a:lnTo>
                <a:lnTo>
                  <a:pt x="3490548" y="525779"/>
                </a:lnTo>
                <a:close/>
              </a:path>
              <a:path w="3594100" h="1005840">
                <a:moveTo>
                  <a:pt x="3484314" y="527050"/>
                </a:moveTo>
                <a:lnTo>
                  <a:pt x="3491638" y="533400"/>
                </a:lnTo>
                <a:lnTo>
                  <a:pt x="3493757" y="533400"/>
                </a:lnTo>
                <a:lnTo>
                  <a:pt x="3497044" y="535939"/>
                </a:lnTo>
                <a:lnTo>
                  <a:pt x="3499162" y="535939"/>
                </a:lnTo>
                <a:lnTo>
                  <a:pt x="3490995" y="529589"/>
                </a:lnTo>
                <a:lnTo>
                  <a:pt x="3491003" y="528319"/>
                </a:lnTo>
                <a:lnTo>
                  <a:pt x="3491360" y="528319"/>
                </a:lnTo>
                <a:lnTo>
                  <a:pt x="3484314" y="527050"/>
                </a:lnTo>
                <a:close/>
              </a:path>
              <a:path w="3594100" h="1005840">
                <a:moveTo>
                  <a:pt x="3474099" y="532129"/>
                </a:moveTo>
                <a:lnTo>
                  <a:pt x="3473499" y="532129"/>
                </a:lnTo>
                <a:lnTo>
                  <a:pt x="3478770" y="534669"/>
                </a:lnTo>
                <a:lnTo>
                  <a:pt x="3474099" y="532129"/>
                </a:lnTo>
                <a:close/>
              </a:path>
              <a:path w="3594100" h="1005840">
                <a:moveTo>
                  <a:pt x="3502385" y="532129"/>
                </a:moveTo>
                <a:lnTo>
                  <a:pt x="3499607" y="532129"/>
                </a:lnTo>
                <a:lnTo>
                  <a:pt x="3505308" y="534669"/>
                </a:lnTo>
                <a:lnTo>
                  <a:pt x="3502385" y="532129"/>
                </a:lnTo>
                <a:close/>
              </a:path>
              <a:path w="3594100" h="1005840">
                <a:moveTo>
                  <a:pt x="352130" y="525779"/>
                </a:moveTo>
                <a:lnTo>
                  <a:pt x="348016" y="530860"/>
                </a:lnTo>
                <a:lnTo>
                  <a:pt x="348542" y="530860"/>
                </a:lnTo>
                <a:lnTo>
                  <a:pt x="350811" y="528319"/>
                </a:lnTo>
                <a:lnTo>
                  <a:pt x="352130" y="525779"/>
                </a:lnTo>
                <a:close/>
              </a:path>
              <a:path w="3594100" h="1005840">
                <a:moveTo>
                  <a:pt x="3446101" y="498919"/>
                </a:moveTo>
                <a:lnTo>
                  <a:pt x="3448193" y="501650"/>
                </a:lnTo>
                <a:lnTo>
                  <a:pt x="3460349" y="508000"/>
                </a:lnTo>
                <a:lnTo>
                  <a:pt x="3473251" y="515619"/>
                </a:lnTo>
                <a:lnTo>
                  <a:pt x="3476588" y="519429"/>
                </a:lnTo>
                <a:lnTo>
                  <a:pt x="3474661" y="519429"/>
                </a:lnTo>
                <a:lnTo>
                  <a:pt x="3476331" y="521969"/>
                </a:lnTo>
                <a:lnTo>
                  <a:pt x="3481306" y="527050"/>
                </a:lnTo>
                <a:lnTo>
                  <a:pt x="3487609" y="525779"/>
                </a:lnTo>
                <a:lnTo>
                  <a:pt x="3480278" y="518160"/>
                </a:lnTo>
                <a:lnTo>
                  <a:pt x="3474204" y="514350"/>
                </a:lnTo>
                <a:lnTo>
                  <a:pt x="3473952" y="511810"/>
                </a:lnTo>
                <a:lnTo>
                  <a:pt x="3471047" y="511810"/>
                </a:lnTo>
                <a:lnTo>
                  <a:pt x="3468903" y="509269"/>
                </a:lnTo>
                <a:lnTo>
                  <a:pt x="3465365" y="506729"/>
                </a:lnTo>
                <a:lnTo>
                  <a:pt x="3470007" y="506729"/>
                </a:lnTo>
                <a:lnTo>
                  <a:pt x="3467044" y="504189"/>
                </a:lnTo>
                <a:lnTo>
                  <a:pt x="3467053" y="504009"/>
                </a:lnTo>
                <a:lnTo>
                  <a:pt x="3464095" y="501650"/>
                </a:lnTo>
                <a:lnTo>
                  <a:pt x="3450313" y="501650"/>
                </a:lnTo>
                <a:lnTo>
                  <a:pt x="3446101" y="498919"/>
                </a:lnTo>
                <a:close/>
              </a:path>
              <a:path w="3594100" h="1005840">
                <a:moveTo>
                  <a:pt x="3495103" y="523239"/>
                </a:moveTo>
                <a:lnTo>
                  <a:pt x="3490661" y="523239"/>
                </a:lnTo>
                <a:lnTo>
                  <a:pt x="3495572" y="527050"/>
                </a:lnTo>
                <a:lnTo>
                  <a:pt x="3496539" y="527050"/>
                </a:lnTo>
                <a:lnTo>
                  <a:pt x="3495103" y="523239"/>
                </a:lnTo>
                <a:close/>
              </a:path>
              <a:path w="3594100" h="1005840">
                <a:moveTo>
                  <a:pt x="3446315" y="518160"/>
                </a:moveTo>
                <a:lnTo>
                  <a:pt x="3445470" y="519429"/>
                </a:lnTo>
                <a:lnTo>
                  <a:pt x="3448131" y="519429"/>
                </a:lnTo>
                <a:lnTo>
                  <a:pt x="3446315" y="518160"/>
                </a:lnTo>
                <a:close/>
              </a:path>
              <a:path w="3594100" h="1005840">
                <a:moveTo>
                  <a:pt x="368952" y="511810"/>
                </a:moveTo>
                <a:lnTo>
                  <a:pt x="365224" y="511810"/>
                </a:lnTo>
                <a:lnTo>
                  <a:pt x="364498" y="516889"/>
                </a:lnTo>
                <a:lnTo>
                  <a:pt x="368952" y="511810"/>
                </a:lnTo>
                <a:close/>
              </a:path>
              <a:path w="3594100" h="1005840">
                <a:moveTo>
                  <a:pt x="376857" y="502919"/>
                </a:moveTo>
                <a:lnTo>
                  <a:pt x="369572" y="508000"/>
                </a:lnTo>
                <a:lnTo>
                  <a:pt x="361383" y="513079"/>
                </a:lnTo>
                <a:lnTo>
                  <a:pt x="357942" y="514350"/>
                </a:lnTo>
                <a:lnTo>
                  <a:pt x="363338" y="514350"/>
                </a:lnTo>
                <a:lnTo>
                  <a:pt x="365224" y="511810"/>
                </a:lnTo>
                <a:lnTo>
                  <a:pt x="368952" y="511810"/>
                </a:lnTo>
                <a:lnTo>
                  <a:pt x="375805" y="504009"/>
                </a:lnTo>
                <a:lnTo>
                  <a:pt x="376857" y="502919"/>
                </a:lnTo>
                <a:close/>
              </a:path>
              <a:path w="3594100" h="1005840">
                <a:moveTo>
                  <a:pt x="3423414" y="510539"/>
                </a:moveTo>
                <a:lnTo>
                  <a:pt x="3428865" y="514350"/>
                </a:lnTo>
                <a:lnTo>
                  <a:pt x="3438870" y="514350"/>
                </a:lnTo>
                <a:lnTo>
                  <a:pt x="3438347" y="513079"/>
                </a:lnTo>
                <a:lnTo>
                  <a:pt x="3435149" y="513079"/>
                </a:lnTo>
                <a:lnTo>
                  <a:pt x="3433270" y="511810"/>
                </a:lnTo>
                <a:lnTo>
                  <a:pt x="3428208" y="511810"/>
                </a:lnTo>
                <a:lnTo>
                  <a:pt x="3423414" y="510539"/>
                </a:lnTo>
                <a:close/>
              </a:path>
              <a:path w="3594100" h="1005840">
                <a:moveTo>
                  <a:pt x="3435293" y="510539"/>
                </a:moveTo>
                <a:lnTo>
                  <a:pt x="3435149" y="513079"/>
                </a:lnTo>
                <a:lnTo>
                  <a:pt x="3439732" y="513079"/>
                </a:lnTo>
                <a:lnTo>
                  <a:pt x="3435293" y="510539"/>
                </a:lnTo>
                <a:close/>
              </a:path>
              <a:path w="3594100" h="1005840">
                <a:moveTo>
                  <a:pt x="3421730" y="500379"/>
                </a:moveTo>
                <a:lnTo>
                  <a:pt x="3414030" y="500379"/>
                </a:lnTo>
                <a:lnTo>
                  <a:pt x="3425172" y="510539"/>
                </a:lnTo>
                <a:lnTo>
                  <a:pt x="3428208" y="511810"/>
                </a:lnTo>
                <a:lnTo>
                  <a:pt x="3433270" y="511810"/>
                </a:lnTo>
                <a:lnTo>
                  <a:pt x="3431392" y="510539"/>
                </a:lnTo>
                <a:lnTo>
                  <a:pt x="3434417" y="509269"/>
                </a:lnTo>
                <a:lnTo>
                  <a:pt x="3428495" y="506729"/>
                </a:lnTo>
                <a:lnTo>
                  <a:pt x="3427779" y="506729"/>
                </a:lnTo>
                <a:lnTo>
                  <a:pt x="3427026" y="506100"/>
                </a:lnTo>
                <a:lnTo>
                  <a:pt x="3419610" y="502919"/>
                </a:lnTo>
                <a:lnTo>
                  <a:pt x="3421706" y="501650"/>
                </a:lnTo>
                <a:lnTo>
                  <a:pt x="3423536" y="501650"/>
                </a:lnTo>
                <a:lnTo>
                  <a:pt x="3421730" y="500379"/>
                </a:lnTo>
                <a:close/>
              </a:path>
              <a:path w="3594100" h="1005840">
                <a:moveTo>
                  <a:pt x="3473825" y="510539"/>
                </a:moveTo>
                <a:lnTo>
                  <a:pt x="3471047" y="511810"/>
                </a:lnTo>
                <a:lnTo>
                  <a:pt x="3473952" y="511810"/>
                </a:lnTo>
                <a:lnTo>
                  <a:pt x="3473825" y="510539"/>
                </a:lnTo>
                <a:close/>
              </a:path>
              <a:path w="3594100" h="1005840">
                <a:moveTo>
                  <a:pt x="3470007" y="506729"/>
                </a:moveTo>
                <a:lnTo>
                  <a:pt x="3465828" y="506729"/>
                </a:lnTo>
                <a:lnTo>
                  <a:pt x="3469939" y="509269"/>
                </a:lnTo>
                <a:lnTo>
                  <a:pt x="3470012" y="508000"/>
                </a:lnTo>
                <a:lnTo>
                  <a:pt x="3471489" y="508000"/>
                </a:lnTo>
                <a:lnTo>
                  <a:pt x="3470007" y="506729"/>
                </a:lnTo>
                <a:close/>
              </a:path>
              <a:path w="3594100" h="1005840">
                <a:moveTo>
                  <a:pt x="3471489" y="508000"/>
                </a:moveTo>
                <a:lnTo>
                  <a:pt x="3470012" y="508000"/>
                </a:lnTo>
                <a:lnTo>
                  <a:pt x="3472971" y="509269"/>
                </a:lnTo>
                <a:lnTo>
                  <a:pt x="3471489" y="508000"/>
                </a:lnTo>
                <a:close/>
              </a:path>
              <a:path w="3594100" h="1005840">
                <a:moveTo>
                  <a:pt x="3405727" y="486410"/>
                </a:moveTo>
                <a:lnTo>
                  <a:pt x="3395687" y="486410"/>
                </a:lnTo>
                <a:lnTo>
                  <a:pt x="3406542" y="494029"/>
                </a:lnTo>
                <a:lnTo>
                  <a:pt x="3407572" y="497839"/>
                </a:lnTo>
                <a:lnTo>
                  <a:pt x="3413617" y="500379"/>
                </a:lnTo>
                <a:lnTo>
                  <a:pt x="3412942" y="501650"/>
                </a:lnTo>
                <a:lnTo>
                  <a:pt x="3416739" y="506729"/>
                </a:lnTo>
                <a:lnTo>
                  <a:pt x="3414030" y="500379"/>
                </a:lnTo>
                <a:lnTo>
                  <a:pt x="3421730" y="500379"/>
                </a:lnTo>
                <a:lnTo>
                  <a:pt x="3414503" y="495300"/>
                </a:lnTo>
                <a:lnTo>
                  <a:pt x="3405727" y="486410"/>
                </a:lnTo>
                <a:close/>
              </a:path>
              <a:path w="3594100" h="1005840">
                <a:moveTo>
                  <a:pt x="3427026" y="506100"/>
                </a:moveTo>
                <a:lnTo>
                  <a:pt x="3427779" y="506729"/>
                </a:lnTo>
                <a:lnTo>
                  <a:pt x="3427965" y="506502"/>
                </a:lnTo>
                <a:lnTo>
                  <a:pt x="3427026" y="506100"/>
                </a:lnTo>
                <a:close/>
              </a:path>
              <a:path w="3594100" h="1005840">
                <a:moveTo>
                  <a:pt x="3427965" y="506502"/>
                </a:moveTo>
                <a:lnTo>
                  <a:pt x="3427779" y="506729"/>
                </a:lnTo>
                <a:lnTo>
                  <a:pt x="3428495" y="506729"/>
                </a:lnTo>
                <a:lnTo>
                  <a:pt x="3427965" y="506502"/>
                </a:lnTo>
                <a:close/>
              </a:path>
              <a:path w="3594100" h="1005840">
                <a:moveTo>
                  <a:pt x="3423536" y="501650"/>
                </a:moveTo>
                <a:lnTo>
                  <a:pt x="3421706" y="501650"/>
                </a:lnTo>
                <a:lnTo>
                  <a:pt x="3427026" y="506100"/>
                </a:lnTo>
                <a:lnTo>
                  <a:pt x="3427965" y="506502"/>
                </a:lnTo>
                <a:lnTo>
                  <a:pt x="3429854" y="504189"/>
                </a:lnTo>
                <a:lnTo>
                  <a:pt x="3425343" y="502919"/>
                </a:lnTo>
                <a:lnTo>
                  <a:pt x="3423536" y="501650"/>
                </a:lnTo>
                <a:close/>
              </a:path>
              <a:path w="3594100" h="1005840">
                <a:moveTo>
                  <a:pt x="3389427" y="463872"/>
                </a:moveTo>
                <a:lnTo>
                  <a:pt x="3395352" y="469900"/>
                </a:lnTo>
                <a:lnTo>
                  <a:pt x="3384429" y="469900"/>
                </a:lnTo>
                <a:lnTo>
                  <a:pt x="3397070" y="478789"/>
                </a:lnTo>
                <a:lnTo>
                  <a:pt x="3409165" y="485139"/>
                </a:lnTo>
                <a:lnTo>
                  <a:pt x="3417377" y="488950"/>
                </a:lnTo>
                <a:lnTo>
                  <a:pt x="3425664" y="495300"/>
                </a:lnTo>
                <a:lnTo>
                  <a:pt x="3423131" y="496569"/>
                </a:lnTo>
                <a:lnTo>
                  <a:pt x="3424057" y="497839"/>
                </a:lnTo>
                <a:lnTo>
                  <a:pt x="3435869" y="504189"/>
                </a:lnTo>
                <a:lnTo>
                  <a:pt x="3435348" y="502919"/>
                </a:lnTo>
                <a:lnTo>
                  <a:pt x="3431447" y="495300"/>
                </a:lnTo>
                <a:lnTo>
                  <a:pt x="3419039" y="486410"/>
                </a:lnTo>
                <a:lnTo>
                  <a:pt x="3408946" y="478789"/>
                </a:lnTo>
                <a:lnTo>
                  <a:pt x="3399600" y="473710"/>
                </a:lnTo>
                <a:lnTo>
                  <a:pt x="3389427" y="463872"/>
                </a:lnTo>
                <a:close/>
              </a:path>
              <a:path w="3594100" h="1005840">
                <a:moveTo>
                  <a:pt x="3467139" y="504009"/>
                </a:moveTo>
                <a:lnTo>
                  <a:pt x="3467280" y="504189"/>
                </a:lnTo>
                <a:lnTo>
                  <a:pt x="3467139" y="504009"/>
                </a:lnTo>
                <a:close/>
              </a:path>
              <a:path w="3594100" h="1005840">
                <a:moveTo>
                  <a:pt x="3462233" y="497839"/>
                </a:moveTo>
                <a:lnTo>
                  <a:pt x="3465579" y="501650"/>
                </a:lnTo>
                <a:lnTo>
                  <a:pt x="3466287" y="502919"/>
                </a:lnTo>
                <a:lnTo>
                  <a:pt x="3467139" y="504009"/>
                </a:lnTo>
                <a:lnTo>
                  <a:pt x="3469050" y="500379"/>
                </a:lnTo>
                <a:lnTo>
                  <a:pt x="3462233" y="497839"/>
                </a:lnTo>
                <a:close/>
              </a:path>
              <a:path w="3594100" h="1005840">
                <a:moveTo>
                  <a:pt x="3440220" y="483869"/>
                </a:moveTo>
                <a:lnTo>
                  <a:pt x="3430032" y="483869"/>
                </a:lnTo>
                <a:lnTo>
                  <a:pt x="3437799" y="488950"/>
                </a:lnTo>
                <a:lnTo>
                  <a:pt x="3442329" y="492760"/>
                </a:lnTo>
                <a:lnTo>
                  <a:pt x="3446178" y="494029"/>
                </a:lnTo>
                <a:lnTo>
                  <a:pt x="3445235" y="495300"/>
                </a:lnTo>
                <a:lnTo>
                  <a:pt x="3453601" y="501650"/>
                </a:lnTo>
                <a:lnTo>
                  <a:pt x="3464095" y="501650"/>
                </a:lnTo>
                <a:lnTo>
                  <a:pt x="3454539" y="494029"/>
                </a:lnTo>
                <a:lnTo>
                  <a:pt x="3445058" y="487679"/>
                </a:lnTo>
                <a:lnTo>
                  <a:pt x="3442073" y="485139"/>
                </a:lnTo>
                <a:lnTo>
                  <a:pt x="3440220" y="483869"/>
                </a:lnTo>
                <a:close/>
              </a:path>
              <a:path w="3594100" h="1005840">
                <a:moveTo>
                  <a:pt x="401631" y="476250"/>
                </a:moveTo>
                <a:lnTo>
                  <a:pt x="398585" y="476250"/>
                </a:lnTo>
                <a:lnTo>
                  <a:pt x="389848" y="486410"/>
                </a:lnTo>
                <a:lnTo>
                  <a:pt x="386634" y="491489"/>
                </a:lnTo>
                <a:lnTo>
                  <a:pt x="382866" y="497890"/>
                </a:lnTo>
                <a:lnTo>
                  <a:pt x="381845" y="499110"/>
                </a:lnTo>
                <a:lnTo>
                  <a:pt x="383376" y="497890"/>
                </a:lnTo>
                <a:lnTo>
                  <a:pt x="385371" y="497839"/>
                </a:lnTo>
                <a:lnTo>
                  <a:pt x="386474" y="496569"/>
                </a:lnTo>
                <a:lnTo>
                  <a:pt x="385182" y="494029"/>
                </a:lnTo>
                <a:lnTo>
                  <a:pt x="392723" y="490219"/>
                </a:lnTo>
                <a:lnTo>
                  <a:pt x="389723" y="490219"/>
                </a:lnTo>
                <a:lnTo>
                  <a:pt x="389859" y="488950"/>
                </a:lnTo>
                <a:lnTo>
                  <a:pt x="397820" y="481329"/>
                </a:lnTo>
                <a:lnTo>
                  <a:pt x="401631" y="476250"/>
                </a:lnTo>
                <a:close/>
              </a:path>
              <a:path w="3594100" h="1005840">
                <a:moveTo>
                  <a:pt x="385371" y="497839"/>
                </a:moveTo>
                <a:lnTo>
                  <a:pt x="383439" y="497839"/>
                </a:lnTo>
                <a:lnTo>
                  <a:pt x="383703" y="499110"/>
                </a:lnTo>
                <a:lnTo>
                  <a:pt x="384267" y="499110"/>
                </a:lnTo>
                <a:lnTo>
                  <a:pt x="385371" y="497839"/>
                </a:lnTo>
                <a:close/>
              </a:path>
              <a:path w="3594100" h="1005840">
                <a:moveTo>
                  <a:pt x="3444436" y="496744"/>
                </a:moveTo>
                <a:lnTo>
                  <a:pt x="3444514" y="497890"/>
                </a:lnTo>
                <a:lnTo>
                  <a:pt x="3446101" y="498919"/>
                </a:lnTo>
                <a:lnTo>
                  <a:pt x="3444436" y="496744"/>
                </a:lnTo>
                <a:close/>
              </a:path>
              <a:path w="3594100" h="1005840">
                <a:moveTo>
                  <a:pt x="383439" y="497839"/>
                </a:moveTo>
                <a:close/>
              </a:path>
              <a:path w="3594100" h="1005840">
                <a:moveTo>
                  <a:pt x="3444434" y="494029"/>
                </a:moveTo>
                <a:lnTo>
                  <a:pt x="3442356" y="494029"/>
                </a:lnTo>
                <a:lnTo>
                  <a:pt x="3444436" y="496744"/>
                </a:lnTo>
                <a:lnTo>
                  <a:pt x="3444434" y="494029"/>
                </a:lnTo>
                <a:close/>
              </a:path>
              <a:path w="3594100" h="1005840">
                <a:moveTo>
                  <a:pt x="3379591" y="455929"/>
                </a:moveTo>
                <a:lnTo>
                  <a:pt x="3347031" y="455929"/>
                </a:lnTo>
                <a:lnTo>
                  <a:pt x="3353987" y="459739"/>
                </a:lnTo>
                <a:lnTo>
                  <a:pt x="3358622" y="461010"/>
                </a:lnTo>
                <a:lnTo>
                  <a:pt x="3367500" y="468629"/>
                </a:lnTo>
                <a:lnTo>
                  <a:pt x="3374757" y="473710"/>
                </a:lnTo>
                <a:lnTo>
                  <a:pt x="3380527" y="477519"/>
                </a:lnTo>
                <a:lnTo>
                  <a:pt x="3383389" y="477519"/>
                </a:lnTo>
                <a:lnTo>
                  <a:pt x="3386389" y="482600"/>
                </a:lnTo>
                <a:lnTo>
                  <a:pt x="3389545" y="486410"/>
                </a:lnTo>
                <a:lnTo>
                  <a:pt x="3398074" y="495300"/>
                </a:lnTo>
                <a:lnTo>
                  <a:pt x="3399632" y="491489"/>
                </a:lnTo>
                <a:lnTo>
                  <a:pt x="3395687" y="486410"/>
                </a:lnTo>
                <a:lnTo>
                  <a:pt x="3405727" y="486410"/>
                </a:lnTo>
                <a:lnTo>
                  <a:pt x="3396484" y="478789"/>
                </a:lnTo>
                <a:lnTo>
                  <a:pt x="3386903" y="473710"/>
                </a:lnTo>
                <a:lnTo>
                  <a:pt x="3384638" y="471169"/>
                </a:lnTo>
                <a:lnTo>
                  <a:pt x="3384429" y="469900"/>
                </a:lnTo>
                <a:lnTo>
                  <a:pt x="3395352" y="469900"/>
                </a:lnTo>
                <a:lnTo>
                  <a:pt x="3389427" y="463872"/>
                </a:lnTo>
                <a:lnTo>
                  <a:pt x="3381243" y="458469"/>
                </a:lnTo>
                <a:lnTo>
                  <a:pt x="3379591" y="455929"/>
                </a:lnTo>
                <a:close/>
              </a:path>
              <a:path w="3594100" h="1005840">
                <a:moveTo>
                  <a:pt x="3443916" y="484410"/>
                </a:moveTo>
                <a:lnTo>
                  <a:pt x="3443869" y="486410"/>
                </a:lnTo>
                <a:lnTo>
                  <a:pt x="3452869" y="491489"/>
                </a:lnTo>
                <a:lnTo>
                  <a:pt x="3446603" y="486410"/>
                </a:lnTo>
                <a:lnTo>
                  <a:pt x="3443916" y="484410"/>
                </a:lnTo>
                <a:close/>
              </a:path>
              <a:path w="3594100" h="1005840">
                <a:moveTo>
                  <a:pt x="396158" y="485139"/>
                </a:moveTo>
                <a:lnTo>
                  <a:pt x="389723" y="490219"/>
                </a:lnTo>
                <a:lnTo>
                  <a:pt x="392723" y="490219"/>
                </a:lnTo>
                <a:lnTo>
                  <a:pt x="395236" y="488950"/>
                </a:lnTo>
                <a:lnTo>
                  <a:pt x="396158" y="485139"/>
                </a:lnTo>
                <a:close/>
              </a:path>
              <a:path w="3594100" h="1005840">
                <a:moveTo>
                  <a:pt x="3409564" y="472439"/>
                </a:moveTo>
                <a:lnTo>
                  <a:pt x="3420118" y="480060"/>
                </a:lnTo>
                <a:lnTo>
                  <a:pt x="3430132" y="487679"/>
                </a:lnTo>
                <a:lnTo>
                  <a:pt x="3431972" y="487679"/>
                </a:lnTo>
                <a:lnTo>
                  <a:pt x="3430032" y="483869"/>
                </a:lnTo>
                <a:lnTo>
                  <a:pt x="3440220" y="483869"/>
                </a:lnTo>
                <a:lnTo>
                  <a:pt x="3436513" y="481329"/>
                </a:lnTo>
                <a:lnTo>
                  <a:pt x="3438069" y="480060"/>
                </a:lnTo>
                <a:lnTo>
                  <a:pt x="3433053" y="480060"/>
                </a:lnTo>
                <a:lnTo>
                  <a:pt x="3428345" y="477519"/>
                </a:lnTo>
                <a:lnTo>
                  <a:pt x="3422724" y="477519"/>
                </a:lnTo>
                <a:lnTo>
                  <a:pt x="3413919" y="473710"/>
                </a:lnTo>
                <a:lnTo>
                  <a:pt x="3409564" y="472439"/>
                </a:lnTo>
                <a:close/>
              </a:path>
              <a:path w="3594100" h="1005840">
                <a:moveTo>
                  <a:pt x="339316" y="485139"/>
                </a:moveTo>
                <a:lnTo>
                  <a:pt x="337798" y="485139"/>
                </a:lnTo>
                <a:lnTo>
                  <a:pt x="335211" y="486410"/>
                </a:lnTo>
                <a:lnTo>
                  <a:pt x="339987" y="486410"/>
                </a:lnTo>
                <a:lnTo>
                  <a:pt x="339316" y="485139"/>
                </a:lnTo>
                <a:close/>
              </a:path>
              <a:path w="3594100" h="1005840">
                <a:moveTo>
                  <a:pt x="351866" y="471169"/>
                </a:moveTo>
                <a:lnTo>
                  <a:pt x="345854" y="477046"/>
                </a:lnTo>
                <a:lnTo>
                  <a:pt x="345457" y="478789"/>
                </a:lnTo>
                <a:lnTo>
                  <a:pt x="347083" y="478789"/>
                </a:lnTo>
                <a:lnTo>
                  <a:pt x="339987" y="486410"/>
                </a:lnTo>
                <a:lnTo>
                  <a:pt x="387437" y="486410"/>
                </a:lnTo>
                <a:lnTo>
                  <a:pt x="390555" y="483869"/>
                </a:lnTo>
                <a:lnTo>
                  <a:pt x="388917" y="483869"/>
                </a:lnTo>
                <a:lnTo>
                  <a:pt x="391986" y="480060"/>
                </a:lnTo>
                <a:lnTo>
                  <a:pt x="395258" y="477519"/>
                </a:lnTo>
                <a:lnTo>
                  <a:pt x="396791" y="477519"/>
                </a:lnTo>
                <a:lnTo>
                  <a:pt x="398585" y="476250"/>
                </a:lnTo>
                <a:lnTo>
                  <a:pt x="401631" y="476250"/>
                </a:lnTo>
                <a:lnTo>
                  <a:pt x="402584" y="474979"/>
                </a:lnTo>
                <a:lnTo>
                  <a:pt x="404695" y="472439"/>
                </a:lnTo>
                <a:lnTo>
                  <a:pt x="359902" y="472439"/>
                </a:lnTo>
                <a:lnTo>
                  <a:pt x="351866" y="471169"/>
                </a:lnTo>
                <a:close/>
              </a:path>
              <a:path w="3594100" h="1005840">
                <a:moveTo>
                  <a:pt x="3437050" y="476250"/>
                </a:moveTo>
                <a:lnTo>
                  <a:pt x="3441018" y="478789"/>
                </a:lnTo>
                <a:lnTo>
                  <a:pt x="3439528" y="480060"/>
                </a:lnTo>
                <a:lnTo>
                  <a:pt x="3441430" y="482560"/>
                </a:lnTo>
                <a:lnTo>
                  <a:pt x="3443916" y="484410"/>
                </a:lnTo>
                <a:lnTo>
                  <a:pt x="3444079" y="477519"/>
                </a:lnTo>
                <a:lnTo>
                  <a:pt x="3437050" y="476250"/>
                </a:lnTo>
                <a:close/>
              </a:path>
              <a:path w="3594100" h="1005840">
                <a:moveTo>
                  <a:pt x="338658" y="469900"/>
                </a:moveTo>
                <a:lnTo>
                  <a:pt x="332183" y="474979"/>
                </a:lnTo>
                <a:lnTo>
                  <a:pt x="325921" y="482600"/>
                </a:lnTo>
                <a:lnTo>
                  <a:pt x="340390" y="482600"/>
                </a:lnTo>
                <a:lnTo>
                  <a:pt x="345168" y="480060"/>
                </a:lnTo>
                <a:lnTo>
                  <a:pt x="345457" y="478789"/>
                </a:lnTo>
                <a:lnTo>
                  <a:pt x="344070" y="478789"/>
                </a:lnTo>
                <a:lnTo>
                  <a:pt x="345370" y="477519"/>
                </a:lnTo>
                <a:lnTo>
                  <a:pt x="343285" y="477519"/>
                </a:lnTo>
                <a:lnTo>
                  <a:pt x="344108" y="474979"/>
                </a:lnTo>
                <a:lnTo>
                  <a:pt x="335138" y="474979"/>
                </a:lnTo>
                <a:lnTo>
                  <a:pt x="338658" y="469900"/>
                </a:lnTo>
                <a:close/>
              </a:path>
              <a:path w="3594100" h="1005840">
                <a:moveTo>
                  <a:pt x="3431412" y="476988"/>
                </a:moveTo>
                <a:lnTo>
                  <a:pt x="3433053" y="480060"/>
                </a:lnTo>
                <a:lnTo>
                  <a:pt x="3438069" y="480060"/>
                </a:lnTo>
                <a:lnTo>
                  <a:pt x="3441211" y="482397"/>
                </a:lnTo>
                <a:lnTo>
                  <a:pt x="3436770" y="478789"/>
                </a:lnTo>
                <a:lnTo>
                  <a:pt x="3434387" y="478789"/>
                </a:lnTo>
                <a:lnTo>
                  <a:pt x="3431412" y="476988"/>
                </a:lnTo>
                <a:close/>
              </a:path>
              <a:path w="3594100" h="1005840">
                <a:moveTo>
                  <a:pt x="345854" y="477046"/>
                </a:moveTo>
                <a:lnTo>
                  <a:pt x="344070" y="478789"/>
                </a:lnTo>
                <a:lnTo>
                  <a:pt x="345457" y="478789"/>
                </a:lnTo>
                <a:lnTo>
                  <a:pt x="345854" y="477046"/>
                </a:lnTo>
                <a:close/>
              </a:path>
              <a:path w="3594100" h="1005840">
                <a:moveTo>
                  <a:pt x="3435207" y="477519"/>
                </a:moveTo>
                <a:lnTo>
                  <a:pt x="3434387" y="478789"/>
                </a:lnTo>
                <a:lnTo>
                  <a:pt x="3436770" y="478789"/>
                </a:lnTo>
                <a:lnTo>
                  <a:pt x="3435207" y="477519"/>
                </a:lnTo>
                <a:close/>
              </a:path>
              <a:path w="3594100" h="1005840">
                <a:moveTo>
                  <a:pt x="346035" y="476250"/>
                </a:moveTo>
                <a:lnTo>
                  <a:pt x="343285" y="477519"/>
                </a:lnTo>
                <a:lnTo>
                  <a:pt x="345370" y="477519"/>
                </a:lnTo>
                <a:lnTo>
                  <a:pt x="345854" y="477046"/>
                </a:lnTo>
                <a:lnTo>
                  <a:pt x="346035" y="476250"/>
                </a:lnTo>
                <a:close/>
              </a:path>
              <a:path w="3594100" h="1005840">
                <a:moveTo>
                  <a:pt x="3374867" y="447039"/>
                </a:moveTo>
                <a:lnTo>
                  <a:pt x="3379925" y="450850"/>
                </a:lnTo>
                <a:lnTo>
                  <a:pt x="3391837" y="457200"/>
                </a:lnTo>
                <a:lnTo>
                  <a:pt x="3402452" y="463550"/>
                </a:lnTo>
                <a:lnTo>
                  <a:pt x="3412503" y="469900"/>
                </a:lnTo>
                <a:lnTo>
                  <a:pt x="3422724" y="477519"/>
                </a:lnTo>
                <a:lnTo>
                  <a:pt x="3428345" y="477519"/>
                </a:lnTo>
                <a:lnTo>
                  <a:pt x="3425991" y="476250"/>
                </a:lnTo>
                <a:lnTo>
                  <a:pt x="3422859" y="473710"/>
                </a:lnTo>
                <a:lnTo>
                  <a:pt x="3424363" y="473710"/>
                </a:lnTo>
                <a:lnTo>
                  <a:pt x="3425169" y="472439"/>
                </a:lnTo>
                <a:lnTo>
                  <a:pt x="3425395" y="472439"/>
                </a:lnTo>
                <a:lnTo>
                  <a:pt x="3419994" y="467360"/>
                </a:lnTo>
                <a:lnTo>
                  <a:pt x="3411518" y="461010"/>
                </a:lnTo>
                <a:lnTo>
                  <a:pt x="3402458" y="454660"/>
                </a:lnTo>
                <a:lnTo>
                  <a:pt x="3395890" y="449579"/>
                </a:lnTo>
                <a:lnTo>
                  <a:pt x="3380435" y="449579"/>
                </a:lnTo>
                <a:lnTo>
                  <a:pt x="3374867" y="447039"/>
                </a:lnTo>
                <a:close/>
              </a:path>
              <a:path w="3594100" h="1005840">
                <a:moveTo>
                  <a:pt x="3425395" y="472439"/>
                </a:moveTo>
                <a:lnTo>
                  <a:pt x="3425169" y="472439"/>
                </a:lnTo>
                <a:lnTo>
                  <a:pt x="3427536" y="474979"/>
                </a:lnTo>
                <a:lnTo>
                  <a:pt x="3429864" y="477519"/>
                </a:lnTo>
                <a:lnTo>
                  <a:pt x="3430725" y="476572"/>
                </a:lnTo>
                <a:lnTo>
                  <a:pt x="3428095" y="474979"/>
                </a:lnTo>
                <a:lnTo>
                  <a:pt x="3425395" y="472439"/>
                </a:lnTo>
                <a:close/>
              </a:path>
              <a:path w="3594100" h="1005840">
                <a:moveTo>
                  <a:pt x="3431018" y="476250"/>
                </a:moveTo>
                <a:lnTo>
                  <a:pt x="3430725" y="476572"/>
                </a:lnTo>
                <a:lnTo>
                  <a:pt x="3431412" y="476988"/>
                </a:lnTo>
                <a:lnTo>
                  <a:pt x="3431018" y="476250"/>
                </a:lnTo>
                <a:close/>
              </a:path>
              <a:path w="3594100" h="1005840">
                <a:moveTo>
                  <a:pt x="348399" y="467360"/>
                </a:moveTo>
                <a:lnTo>
                  <a:pt x="345333" y="467360"/>
                </a:lnTo>
                <a:lnTo>
                  <a:pt x="341776" y="471169"/>
                </a:lnTo>
                <a:lnTo>
                  <a:pt x="335138" y="474979"/>
                </a:lnTo>
                <a:lnTo>
                  <a:pt x="344108" y="474979"/>
                </a:lnTo>
                <a:lnTo>
                  <a:pt x="346632" y="471169"/>
                </a:lnTo>
                <a:lnTo>
                  <a:pt x="348399" y="467360"/>
                </a:lnTo>
                <a:close/>
              </a:path>
              <a:path w="3594100" h="1005840">
                <a:moveTo>
                  <a:pt x="430737" y="448310"/>
                </a:moveTo>
                <a:lnTo>
                  <a:pt x="382239" y="448310"/>
                </a:lnTo>
                <a:lnTo>
                  <a:pt x="376661" y="453389"/>
                </a:lnTo>
                <a:lnTo>
                  <a:pt x="376553" y="454660"/>
                </a:lnTo>
                <a:lnTo>
                  <a:pt x="371635" y="458469"/>
                </a:lnTo>
                <a:lnTo>
                  <a:pt x="362343" y="458469"/>
                </a:lnTo>
                <a:lnTo>
                  <a:pt x="359902" y="472439"/>
                </a:lnTo>
                <a:lnTo>
                  <a:pt x="404695" y="472439"/>
                </a:lnTo>
                <a:lnTo>
                  <a:pt x="408915" y="467360"/>
                </a:lnTo>
                <a:lnTo>
                  <a:pt x="412399" y="464819"/>
                </a:lnTo>
                <a:lnTo>
                  <a:pt x="420293" y="458469"/>
                </a:lnTo>
                <a:lnTo>
                  <a:pt x="426963" y="453389"/>
                </a:lnTo>
                <a:lnTo>
                  <a:pt x="430737" y="448310"/>
                </a:lnTo>
                <a:close/>
              </a:path>
              <a:path w="3594100" h="1005840">
                <a:moveTo>
                  <a:pt x="3389477" y="463905"/>
                </a:moveTo>
                <a:lnTo>
                  <a:pt x="3395666" y="469900"/>
                </a:lnTo>
                <a:lnTo>
                  <a:pt x="3398558" y="469900"/>
                </a:lnTo>
                <a:lnTo>
                  <a:pt x="3389477" y="463905"/>
                </a:lnTo>
                <a:close/>
              </a:path>
              <a:path w="3594100" h="1005840">
                <a:moveTo>
                  <a:pt x="349304" y="463550"/>
                </a:moveTo>
                <a:lnTo>
                  <a:pt x="345711" y="464819"/>
                </a:lnTo>
                <a:lnTo>
                  <a:pt x="342571" y="468629"/>
                </a:lnTo>
                <a:lnTo>
                  <a:pt x="345333" y="467360"/>
                </a:lnTo>
                <a:lnTo>
                  <a:pt x="348399" y="467360"/>
                </a:lnTo>
                <a:lnTo>
                  <a:pt x="348988" y="466089"/>
                </a:lnTo>
                <a:lnTo>
                  <a:pt x="349304" y="463550"/>
                </a:lnTo>
                <a:close/>
              </a:path>
              <a:path w="3594100" h="1005840">
                <a:moveTo>
                  <a:pt x="3338535" y="452119"/>
                </a:moveTo>
                <a:lnTo>
                  <a:pt x="3341911" y="453389"/>
                </a:lnTo>
                <a:lnTo>
                  <a:pt x="3344349" y="455929"/>
                </a:lnTo>
                <a:lnTo>
                  <a:pt x="3346747" y="458469"/>
                </a:lnTo>
                <a:lnTo>
                  <a:pt x="3347031" y="455929"/>
                </a:lnTo>
                <a:lnTo>
                  <a:pt x="3379591" y="455929"/>
                </a:lnTo>
                <a:lnTo>
                  <a:pt x="3380420" y="454660"/>
                </a:lnTo>
                <a:lnTo>
                  <a:pt x="3345890" y="454660"/>
                </a:lnTo>
                <a:lnTo>
                  <a:pt x="3343219" y="453389"/>
                </a:lnTo>
                <a:lnTo>
                  <a:pt x="3338535" y="452119"/>
                </a:lnTo>
                <a:close/>
              </a:path>
              <a:path w="3594100" h="1005840">
                <a:moveTo>
                  <a:pt x="3328565" y="444528"/>
                </a:moveTo>
                <a:lnTo>
                  <a:pt x="3335399" y="448310"/>
                </a:lnTo>
                <a:lnTo>
                  <a:pt x="3345890" y="454660"/>
                </a:lnTo>
                <a:lnTo>
                  <a:pt x="3382956" y="454660"/>
                </a:lnTo>
                <a:lnTo>
                  <a:pt x="3381379" y="453389"/>
                </a:lnTo>
                <a:lnTo>
                  <a:pt x="3379012" y="453389"/>
                </a:lnTo>
                <a:lnTo>
                  <a:pt x="3375954" y="452119"/>
                </a:lnTo>
                <a:lnTo>
                  <a:pt x="3374260" y="452119"/>
                </a:lnTo>
                <a:lnTo>
                  <a:pt x="3364769" y="445769"/>
                </a:lnTo>
                <a:lnTo>
                  <a:pt x="3332375" y="445769"/>
                </a:lnTo>
                <a:lnTo>
                  <a:pt x="3328565" y="444528"/>
                </a:lnTo>
                <a:close/>
              </a:path>
              <a:path w="3594100" h="1005840">
                <a:moveTo>
                  <a:pt x="3374177" y="450929"/>
                </a:moveTo>
                <a:lnTo>
                  <a:pt x="3374260" y="452119"/>
                </a:lnTo>
                <a:lnTo>
                  <a:pt x="3375954" y="452119"/>
                </a:lnTo>
                <a:lnTo>
                  <a:pt x="3374177" y="450929"/>
                </a:lnTo>
                <a:close/>
              </a:path>
              <a:path w="3594100" h="1005840">
                <a:moveTo>
                  <a:pt x="3372340" y="449207"/>
                </a:moveTo>
                <a:lnTo>
                  <a:pt x="3372163" y="449579"/>
                </a:lnTo>
                <a:lnTo>
                  <a:pt x="3374177" y="450929"/>
                </a:lnTo>
                <a:lnTo>
                  <a:pt x="3372340" y="449207"/>
                </a:lnTo>
                <a:close/>
              </a:path>
              <a:path w="3594100" h="1005840">
                <a:moveTo>
                  <a:pt x="463884" y="419100"/>
                </a:moveTo>
                <a:lnTo>
                  <a:pt x="404439" y="419100"/>
                </a:lnTo>
                <a:lnTo>
                  <a:pt x="405532" y="422910"/>
                </a:lnTo>
                <a:lnTo>
                  <a:pt x="394426" y="433069"/>
                </a:lnTo>
                <a:lnTo>
                  <a:pt x="386194" y="440689"/>
                </a:lnTo>
                <a:lnTo>
                  <a:pt x="383188" y="441960"/>
                </a:lnTo>
                <a:lnTo>
                  <a:pt x="377935" y="447039"/>
                </a:lnTo>
                <a:lnTo>
                  <a:pt x="373424" y="449579"/>
                </a:lnTo>
                <a:lnTo>
                  <a:pt x="375715" y="450850"/>
                </a:lnTo>
                <a:lnTo>
                  <a:pt x="379096" y="449579"/>
                </a:lnTo>
                <a:lnTo>
                  <a:pt x="382239" y="448310"/>
                </a:lnTo>
                <a:lnTo>
                  <a:pt x="430737" y="448310"/>
                </a:lnTo>
                <a:lnTo>
                  <a:pt x="432624" y="445769"/>
                </a:lnTo>
                <a:lnTo>
                  <a:pt x="436242" y="440689"/>
                </a:lnTo>
                <a:lnTo>
                  <a:pt x="443998" y="436879"/>
                </a:lnTo>
                <a:lnTo>
                  <a:pt x="453338" y="427989"/>
                </a:lnTo>
                <a:lnTo>
                  <a:pt x="463884" y="419100"/>
                </a:lnTo>
                <a:close/>
              </a:path>
              <a:path w="3594100" h="1005840">
                <a:moveTo>
                  <a:pt x="368787" y="443229"/>
                </a:moveTo>
                <a:lnTo>
                  <a:pt x="367440" y="443229"/>
                </a:lnTo>
                <a:lnTo>
                  <a:pt x="363952" y="445769"/>
                </a:lnTo>
                <a:lnTo>
                  <a:pt x="361030" y="449579"/>
                </a:lnTo>
                <a:lnTo>
                  <a:pt x="362755" y="449579"/>
                </a:lnTo>
                <a:lnTo>
                  <a:pt x="366594" y="445769"/>
                </a:lnTo>
                <a:lnTo>
                  <a:pt x="368787" y="443229"/>
                </a:lnTo>
                <a:close/>
              </a:path>
              <a:path w="3594100" h="1005840">
                <a:moveTo>
                  <a:pt x="3335502" y="408939"/>
                </a:moveTo>
                <a:lnTo>
                  <a:pt x="3321141" y="408939"/>
                </a:lnTo>
                <a:lnTo>
                  <a:pt x="3327460" y="412750"/>
                </a:lnTo>
                <a:lnTo>
                  <a:pt x="3342356" y="421639"/>
                </a:lnTo>
                <a:lnTo>
                  <a:pt x="3342254" y="424179"/>
                </a:lnTo>
                <a:lnTo>
                  <a:pt x="3347237" y="426719"/>
                </a:lnTo>
                <a:lnTo>
                  <a:pt x="3353145" y="429260"/>
                </a:lnTo>
                <a:lnTo>
                  <a:pt x="3360044" y="433069"/>
                </a:lnTo>
                <a:lnTo>
                  <a:pt x="3366452" y="438150"/>
                </a:lnTo>
                <a:lnTo>
                  <a:pt x="3369106" y="441960"/>
                </a:lnTo>
                <a:lnTo>
                  <a:pt x="3374073" y="445769"/>
                </a:lnTo>
                <a:lnTo>
                  <a:pt x="3376343" y="445769"/>
                </a:lnTo>
                <a:lnTo>
                  <a:pt x="3381282" y="449579"/>
                </a:lnTo>
                <a:lnTo>
                  <a:pt x="3395890" y="449579"/>
                </a:lnTo>
                <a:lnTo>
                  <a:pt x="3392606" y="447039"/>
                </a:lnTo>
                <a:lnTo>
                  <a:pt x="3381751" y="439419"/>
                </a:lnTo>
                <a:lnTo>
                  <a:pt x="3373133" y="433069"/>
                </a:lnTo>
                <a:lnTo>
                  <a:pt x="3370046" y="433069"/>
                </a:lnTo>
                <a:lnTo>
                  <a:pt x="3366592" y="430529"/>
                </a:lnTo>
                <a:lnTo>
                  <a:pt x="3365643" y="430529"/>
                </a:lnTo>
                <a:lnTo>
                  <a:pt x="3363130" y="429260"/>
                </a:lnTo>
                <a:lnTo>
                  <a:pt x="3364383" y="426719"/>
                </a:lnTo>
                <a:lnTo>
                  <a:pt x="3357302" y="424179"/>
                </a:lnTo>
                <a:lnTo>
                  <a:pt x="3354981" y="420369"/>
                </a:lnTo>
                <a:lnTo>
                  <a:pt x="3348134" y="416560"/>
                </a:lnTo>
                <a:lnTo>
                  <a:pt x="3335502" y="408939"/>
                </a:lnTo>
                <a:close/>
              </a:path>
              <a:path w="3594100" h="1005840">
                <a:moveTo>
                  <a:pt x="3362092" y="436879"/>
                </a:moveTo>
                <a:lnTo>
                  <a:pt x="3364260" y="441960"/>
                </a:lnTo>
                <a:lnTo>
                  <a:pt x="3362862" y="441960"/>
                </a:lnTo>
                <a:lnTo>
                  <a:pt x="3369924" y="447039"/>
                </a:lnTo>
                <a:lnTo>
                  <a:pt x="3372340" y="449207"/>
                </a:lnTo>
                <a:lnTo>
                  <a:pt x="3372765" y="448310"/>
                </a:lnTo>
                <a:lnTo>
                  <a:pt x="3367170" y="444500"/>
                </a:lnTo>
                <a:lnTo>
                  <a:pt x="3366753" y="443229"/>
                </a:lnTo>
                <a:lnTo>
                  <a:pt x="3369218" y="443229"/>
                </a:lnTo>
                <a:lnTo>
                  <a:pt x="3362092" y="436879"/>
                </a:lnTo>
                <a:close/>
              </a:path>
              <a:path w="3594100" h="1005840">
                <a:moveTo>
                  <a:pt x="3344341" y="433069"/>
                </a:moveTo>
                <a:lnTo>
                  <a:pt x="3313621" y="433069"/>
                </a:lnTo>
                <a:lnTo>
                  <a:pt x="3318395" y="434339"/>
                </a:lnTo>
                <a:lnTo>
                  <a:pt x="3322775" y="437352"/>
                </a:lnTo>
                <a:lnTo>
                  <a:pt x="3324480" y="438150"/>
                </a:lnTo>
                <a:lnTo>
                  <a:pt x="3324487" y="438529"/>
                </a:lnTo>
                <a:lnTo>
                  <a:pt x="3329474" y="441960"/>
                </a:lnTo>
                <a:lnTo>
                  <a:pt x="3331044" y="444500"/>
                </a:lnTo>
                <a:lnTo>
                  <a:pt x="3330461" y="444500"/>
                </a:lnTo>
                <a:lnTo>
                  <a:pt x="3332375" y="445769"/>
                </a:lnTo>
                <a:lnTo>
                  <a:pt x="3348719" y="445769"/>
                </a:lnTo>
                <a:lnTo>
                  <a:pt x="3348401" y="444500"/>
                </a:lnTo>
                <a:lnTo>
                  <a:pt x="3331044" y="444500"/>
                </a:lnTo>
                <a:lnTo>
                  <a:pt x="3328548" y="443229"/>
                </a:lnTo>
                <a:lnTo>
                  <a:pt x="3348084" y="443229"/>
                </a:lnTo>
                <a:lnTo>
                  <a:pt x="3345860" y="434339"/>
                </a:lnTo>
                <a:lnTo>
                  <a:pt x="3344341" y="433069"/>
                </a:lnTo>
                <a:close/>
              </a:path>
              <a:path w="3594100" h="1005840">
                <a:moveTo>
                  <a:pt x="3354111" y="436879"/>
                </a:moveTo>
                <a:lnTo>
                  <a:pt x="3349007" y="438150"/>
                </a:lnTo>
                <a:lnTo>
                  <a:pt x="3350135" y="441960"/>
                </a:lnTo>
                <a:lnTo>
                  <a:pt x="3348719" y="445769"/>
                </a:lnTo>
                <a:lnTo>
                  <a:pt x="3364769" y="445769"/>
                </a:lnTo>
                <a:lnTo>
                  <a:pt x="3362871" y="444500"/>
                </a:lnTo>
                <a:lnTo>
                  <a:pt x="3354111" y="436879"/>
                </a:lnTo>
                <a:close/>
              </a:path>
              <a:path w="3594100" h="1005840">
                <a:moveTo>
                  <a:pt x="3369218" y="443229"/>
                </a:moveTo>
                <a:lnTo>
                  <a:pt x="3366753" y="443229"/>
                </a:lnTo>
                <a:lnTo>
                  <a:pt x="3369276" y="444528"/>
                </a:lnTo>
                <a:lnTo>
                  <a:pt x="3370728" y="445769"/>
                </a:lnTo>
                <a:lnTo>
                  <a:pt x="3370643" y="444500"/>
                </a:lnTo>
                <a:lnTo>
                  <a:pt x="3369218" y="443229"/>
                </a:lnTo>
                <a:close/>
              </a:path>
              <a:path w="3594100" h="1005840">
                <a:moveTo>
                  <a:pt x="3324561" y="442313"/>
                </a:moveTo>
                <a:lnTo>
                  <a:pt x="3324579" y="443229"/>
                </a:lnTo>
                <a:lnTo>
                  <a:pt x="3328565" y="444528"/>
                </a:lnTo>
                <a:lnTo>
                  <a:pt x="3324561" y="442313"/>
                </a:lnTo>
                <a:close/>
              </a:path>
              <a:path w="3594100" h="1005840">
                <a:moveTo>
                  <a:pt x="373650" y="434339"/>
                </a:moveTo>
                <a:lnTo>
                  <a:pt x="370857" y="435610"/>
                </a:lnTo>
                <a:lnTo>
                  <a:pt x="367138" y="440689"/>
                </a:lnTo>
                <a:lnTo>
                  <a:pt x="365045" y="444500"/>
                </a:lnTo>
                <a:lnTo>
                  <a:pt x="367440" y="443229"/>
                </a:lnTo>
                <a:lnTo>
                  <a:pt x="368787" y="443229"/>
                </a:lnTo>
                <a:lnTo>
                  <a:pt x="370711" y="440689"/>
                </a:lnTo>
                <a:lnTo>
                  <a:pt x="374985" y="440689"/>
                </a:lnTo>
                <a:lnTo>
                  <a:pt x="377525" y="435610"/>
                </a:lnTo>
                <a:lnTo>
                  <a:pt x="373650" y="434339"/>
                </a:lnTo>
                <a:close/>
              </a:path>
              <a:path w="3594100" h="1005840">
                <a:moveTo>
                  <a:pt x="374985" y="440689"/>
                </a:moveTo>
                <a:lnTo>
                  <a:pt x="371859" y="440689"/>
                </a:lnTo>
                <a:lnTo>
                  <a:pt x="371595" y="443229"/>
                </a:lnTo>
                <a:lnTo>
                  <a:pt x="374985" y="440689"/>
                </a:lnTo>
                <a:close/>
              </a:path>
              <a:path w="3594100" h="1005840">
                <a:moveTo>
                  <a:pt x="3304523" y="430529"/>
                </a:moveTo>
                <a:lnTo>
                  <a:pt x="3302756" y="430529"/>
                </a:lnTo>
                <a:lnTo>
                  <a:pt x="3314884" y="436879"/>
                </a:lnTo>
                <a:lnTo>
                  <a:pt x="3324561" y="442313"/>
                </a:lnTo>
                <a:lnTo>
                  <a:pt x="3324487" y="438529"/>
                </a:lnTo>
                <a:lnTo>
                  <a:pt x="3322775" y="437352"/>
                </a:lnTo>
                <a:lnTo>
                  <a:pt x="3316336" y="434339"/>
                </a:lnTo>
                <a:lnTo>
                  <a:pt x="3312906" y="434339"/>
                </a:lnTo>
                <a:lnTo>
                  <a:pt x="3307603" y="431800"/>
                </a:lnTo>
                <a:lnTo>
                  <a:pt x="3304523" y="430529"/>
                </a:lnTo>
                <a:close/>
              </a:path>
              <a:path w="3594100" h="1005840">
                <a:moveTo>
                  <a:pt x="3322775" y="437352"/>
                </a:moveTo>
                <a:lnTo>
                  <a:pt x="3324487" y="438529"/>
                </a:lnTo>
                <a:lnTo>
                  <a:pt x="3324480" y="438150"/>
                </a:lnTo>
                <a:lnTo>
                  <a:pt x="3322775" y="437352"/>
                </a:lnTo>
                <a:close/>
              </a:path>
              <a:path w="3594100" h="1005840">
                <a:moveTo>
                  <a:pt x="3295455" y="400050"/>
                </a:moveTo>
                <a:lnTo>
                  <a:pt x="3263172" y="400050"/>
                </a:lnTo>
                <a:lnTo>
                  <a:pt x="3271358" y="406400"/>
                </a:lnTo>
                <a:lnTo>
                  <a:pt x="3278828" y="411479"/>
                </a:lnTo>
                <a:lnTo>
                  <a:pt x="3286051" y="414019"/>
                </a:lnTo>
                <a:lnTo>
                  <a:pt x="3298391" y="421639"/>
                </a:lnTo>
                <a:lnTo>
                  <a:pt x="3309310" y="430529"/>
                </a:lnTo>
                <a:lnTo>
                  <a:pt x="3312906" y="434339"/>
                </a:lnTo>
                <a:lnTo>
                  <a:pt x="3316336" y="434339"/>
                </a:lnTo>
                <a:lnTo>
                  <a:pt x="3313621" y="433069"/>
                </a:lnTo>
                <a:lnTo>
                  <a:pt x="3344341" y="433069"/>
                </a:lnTo>
                <a:lnTo>
                  <a:pt x="3339782" y="429260"/>
                </a:lnTo>
                <a:lnTo>
                  <a:pt x="3329885" y="421639"/>
                </a:lnTo>
                <a:lnTo>
                  <a:pt x="3326870" y="421639"/>
                </a:lnTo>
                <a:lnTo>
                  <a:pt x="3323789" y="419100"/>
                </a:lnTo>
                <a:lnTo>
                  <a:pt x="3322817" y="419100"/>
                </a:lnTo>
                <a:lnTo>
                  <a:pt x="3319970" y="417829"/>
                </a:lnTo>
                <a:lnTo>
                  <a:pt x="3312736" y="412750"/>
                </a:lnTo>
                <a:lnTo>
                  <a:pt x="3314523" y="411479"/>
                </a:lnTo>
                <a:lnTo>
                  <a:pt x="3309019" y="406400"/>
                </a:lnTo>
                <a:lnTo>
                  <a:pt x="3304646" y="406400"/>
                </a:lnTo>
                <a:lnTo>
                  <a:pt x="3303525" y="403860"/>
                </a:lnTo>
                <a:lnTo>
                  <a:pt x="3300979" y="401319"/>
                </a:lnTo>
                <a:lnTo>
                  <a:pt x="3297583" y="401319"/>
                </a:lnTo>
                <a:lnTo>
                  <a:pt x="3295455" y="400050"/>
                </a:lnTo>
                <a:close/>
              </a:path>
              <a:path w="3594100" h="1005840">
                <a:moveTo>
                  <a:pt x="3362179" y="424179"/>
                </a:moveTo>
                <a:lnTo>
                  <a:pt x="3363333" y="425450"/>
                </a:lnTo>
                <a:lnTo>
                  <a:pt x="3367754" y="429260"/>
                </a:lnTo>
                <a:lnTo>
                  <a:pt x="3370046" y="433069"/>
                </a:lnTo>
                <a:lnTo>
                  <a:pt x="3373133" y="433069"/>
                </a:lnTo>
                <a:lnTo>
                  <a:pt x="3369686" y="430529"/>
                </a:lnTo>
                <a:lnTo>
                  <a:pt x="3362179" y="424179"/>
                </a:lnTo>
                <a:close/>
              </a:path>
              <a:path w="3594100" h="1005840">
                <a:moveTo>
                  <a:pt x="3339702" y="422910"/>
                </a:moveTo>
                <a:lnTo>
                  <a:pt x="3342214" y="424179"/>
                </a:lnTo>
                <a:lnTo>
                  <a:pt x="3339702" y="422910"/>
                </a:lnTo>
                <a:close/>
              </a:path>
              <a:path w="3594100" h="1005840">
                <a:moveTo>
                  <a:pt x="3322080" y="414019"/>
                </a:moveTo>
                <a:lnTo>
                  <a:pt x="3322468" y="416560"/>
                </a:lnTo>
                <a:lnTo>
                  <a:pt x="3326870" y="421639"/>
                </a:lnTo>
                <a:lnTo>
                  <a:pt x="3329885" y="421639"/>
                </a:lnTo>
                <a:lnTo>
                  <a:pt x="3322080" y="414019"/>
                </a:lnTo>
                <a:close/>
              </a:path>
              <a:path w="3594100" h="1005840">
                <a:moveTo>
                  <a:pt x="3322689" y="412736"/>
                </a:moveTo>
                <a:lnTo>
                  <a:pt x="3324179" y="414019"/>
                </a:lnTo>
                <a:lnTo>
                  <a:pt x="3331766" y="420369"/>
                </a:lnTo>
                <a:lnTo>
                  <a:pt x="3333657" y="421639"/>
                </a:lnTo>
                <a:lnTo>
                  <a:pt x="3335520" y="421639"/>
                </a:lnTo>
                <a:lnTo>
                  <a:pt x="3332154" y="417829"/>
                </a:lnTo>
                <a:lnTo>
                  <a:pt x="3322689" y="412736"/>
                </a:lnTo>
                <a:close/>
              </a:path>
              <a:path w="3594100" h="1005840">
                <a:moveTo>
                  <a:pt x="404792" y="416560"/>
                </a:moveTo>
                <a:lnTo>
                  <a:pt x="403749" y="420369"/>
                </a:lnTo>
                <a:lnTo>
                  <a:pt x="404439" y="419100"/>
                </a:lnTo>
                <a:lnTo>
                  <a:pt x="463884" y="419100"/>
                </a:lnTo>
                <a:lnTo>
                  <a:pt x="465391" y="417829"/>
                </a:lnTo>
                <a:lnTo>
                  <a:pt x="406518" y="417829"/>
                </a:lnTo>
                <a:lnTo>
                  <a:pt x="404792" y="416560"/>
                </a:lnTo>
                <a:close/>
              </a:path>
              <a:path w="3594100" h="1005840">
                <a:moveTo>
                  <a:pt x="502857" y="344169"/>
                </a:moveTo>
                <a:lnTo>
                  <a:pt x="491836" y="353060"/>
                </a:lnTo>
                <a:lnTo>
                  <a:pt x="482074" y="361950"/>
                </a:lnTo>
                <a:lnTo>
                  <a:pt x="472990" y="368300"/>
                </a:lnTo>
                <a:lnTo>
                  <a:pt x="464007" y="377189"/>
                </a:lnTo>
                <a:lnTo>
                  <a:pt x="454544" y="384810"/>
                </a:lnTo>
                <a:lnTo>
                  <a:pt x="450255" y="387350"/>
                </a:lnTo>
                <a:lnTo>
                  <a:pt x="434155" y="398779"/>
                </a:lnTo>
                <a:lnTo>
                  <a:pt x="435006" y="398779"/>
                </a:lnTo>
                <a:lnTo>
                  <a:pt x="433725" y="401319"/>
                </a:lnTo>
                <a:lnTo>
                  <a:pt x="425209" y="410210"/>
                </a:lnTo>
                <a:lnTo>
                  <a:pt x="418407" y="411479"/>
                </a:lnTo>
                <a:lnTo>
                  <a:pt x="406518" y="417829"/>
                </a:lnTo>
                <a:lnTo>
                  <a:pt x="465391" y="417829"/>
                </a:lnTo>
                <a:lnTo>
                  <a:pt x="472595" y="410210"/>
                </a:lnTo>
                <a:lnTo>
                  <a:pt x="485015" y="400050"/>
                </a:lnTo>
                <a:lnTo>
                  <a:pt x="488207" y="397510"/>
                </a:lnTo>
                <a:lnTo>
                  <a:pt x="495014" y="392429"/>
                </a:lnTo>
                <a:lnTo>
                  <a:pt x="496536" y="391160"/>
                </a:lnTo>
                <a:lnTo>
                  <a:pt x="494092" y="391160"/>
                </a:lnTo>
                <a:lnTo>
                  <a:pt x="498196" y="387350"/>
                </a:lnTo>
                <a:lnTo>
                  <a:pt x="502495" y="384810"/>
                </a:lnTo>
                <a:lnTo>
                  <a:pt x="505814" y="384810"/>
                </a:lnTo>
                <a:lnTo>
                  <a:pt x="511737" y="379729"/>
                </a:lnTo>
                <a:lnTo>
                  <a:pt x="509022" y="378460"/>
                </a:lnTo>
                <a:lnTo>
                  <a:pt x="518767" y="372110"/>
                </a:lnTo>
                <a:lnTo>
                  <a:pt x="522424" y="372110"/>
                </a:lnTo>
                <a:lnTo>
                  <a:pt x="529769" y="367029"/>
                </a:lnTo>
                <a:lnTo>
                  <a:pt x="532009" y="367029"/>
                </a:lnTo>
                <a:lnTo>
                  <a:pt x="538314" y="361950"/>
                </a:lnTo>
                <a:lnTo>
                  <a:pt x="540380" y="358139"/>
                </a:lnTo>
                <a:lnTo>
                  <a:pt x="543657" y="355600"/>
                </a:lnTo>
                <a:lnTo>
                  <a:pt x="544407" y="355600"/>
                </a:lnTo>
                <a:lnTo>
                  <a:pt x="550867" y="351789"/>
                </a:lnTo>
                <a:lnTo>
                  <a:pt x="551711" y="350519"/>
                </a:lnTo>
                <a:lnTo>
                  <a:pt x="497427" y="350519"/>
                </a:lnTo>
                <a:lnTo>
                  <a:pt x="503652" y="346710"/>
                </a:lnTo>
                <a:lnTo>
                  <a:pt x="501690" y="346710"/>
                </a:lnTo>
                <a:lnTo>
                  <a:pt x="502205" y="345439"/>
                </a:lnTo>
                <a:lnTo>
                  <a:pt x="502857" y="344169"/>
                </a:lnTo>
                <a:close/>
              </a:path>
              <a:path w="3594100" h="1005840">
                <a:moveTo>
                  <a:pt x="3320539" y="410884"/>
                </a:moveTo>
                <a:lnTo>
                  <a:pt x="3320355" y="411479"/>
                </a:lnTo>
                <a:lnTo>
                  <a:pt x="3322689" y="412736"/>
                </a:lnTo>
                <a:lnTo>
                  <a:pt x="3320539" y="410884"/>
                </a:lnTo>
                <a:close/>
              </a:path>
              <a:path w="3594100" h="1005840">
                <a:moveTo>
                  <a:pt x="3304462" y="400050"/>
                </a:moveTo>
                <a:lnTo>
                  <a:pt x="3316808" y="407669"/>
                </a:lnTo>
                <a:lnTo>
                  <a:pt x="3320539" y="410884"/>
                </a:lnTo>
                <a:lnTo>
                  <a:pt x="3321141" y="408939"/>
                </a:lnTo>
                <a:lnTo>
                  <a:pt x="3335502" y="408939"/>
                </a:lnTo>
                <a:lnTo>
                  <a:pt x="3331763" y="406400"/>
                </a:lnTo>
                <a:lnTo>
                  <a:pt x="3333410" y="405129"/>
                </a:lnTo>
                <a:lnTo>
                  <a:pt x="3314955" y="405129"/>
                </a:lnTo>
                <a:lnTo>
                  <a:pt x="3311019" y="402589"/>
                </a:lnTo>
                <a:lnTo>
                  <a:pt x="3307045" y="401319"/>
                </a:lnTo>
                <a:lnTo>
                  <a:pt x="3304462" y="400050"/>
                </a:lnTo>
                <a:close/>
              </a:path>
              <a:path w="3594100" h="1005840">
                <a:moveTo>
                  <a:pt x="3284356" y="374650"/>
                </a:moveTo>
                <a:lnTo>
                  <a:pt x="3266264" y="374650"/>
                </a:lnTo>
                <a:lnTo>
                  <a:pt x="3280419" y="383539"/>
                </a:lnTo>
                <a:lnTo>
                  <a:pt x="3289595" y="387350"/>
                </a:lnTo>
                <a:lnTo>
                  <a:pt x="3295182" y="392429"/>
                </a:lnTo>
                <a:lnTo>
                  <a:pt x="3300606" y="393700"/>
                </a:lnTo>
                <a:lnTo>
                  <a:pt x="3306569" y="396239"/>
                </a:lnTo>
                <a:lnTo>
                  <a:pt x="3300925" y="397510"/>
                </a:lnTo>
                <a:lnTo>
                  <a:pt x="3313028" y="401319"/>
                </a:lnTo>
                <a:lnTo>
                  <a:pt x="3314955" y="405129"/>
                </a:lnTo>
                <a:lnTo>
                  <a:pt x="3333410" y="405129"/>
                </a:lnTo>
                <a:lnTo>
                  <a:pt x="3329746" y="402589"/>
                </a:lnTo>
                <a:lnTo>
                  <a:pt x="3319554" y="397510"/>
                </a:lnTo>
                <a:lnTo>
                  <a:pt x="3308287" y="389889"/>
                </a:lnTo>
                <a:lnTo>
                  <a:pt x="3284356" y="374650"/>
                </a:lnTo>
                <a:close/>
              </a:path>
              <a:path w="3594100" h="1005840">
                <a:moveTo>
                  <a:pt x="3270547" y="382269"/>
                </a:moveTo>
                <a:lnTo>
                  <a:pt x="3236577" y="382269"/>
                </a:lnTo>
                <a:lnTo>
                  <a:pt x="3241991" y="384810"/>
                </a:lnTo>
                <a:lnTo>
                  <a:pt x="3251985" y="393700"/>
                </a:lnTo>
                <a:lnTo>
                  <a:pt x="3260731" y="401319"/>
                </a:lnTo>
                <a:lnTo>
                  <a:pt x="3263172" y="400050"/>
                </a:lnTo>
                <a:lnTo>
                  <a:pt x="3295455" y="400050"/>
                </a:lnTo>
                <a:lnTo>
                  <a:pt x="3286940" y="394969"/>
                </a:lnTo>
                <a:lnTo>
                  <a:pt x="3283781" y="389889"/>
                </a:lnTo>
                <a:lnTo>
                  <a:pt x="3279787" y="389889"/>
                </a:lnTo>
                <a:lnTo>
                  <a:pt x="3275935" y="387350"/>
                </a:lnTo>
                <a:lnTo>
                  <a:pt x="3270547" y="382269"/>
                </a:lnTo>
                <a:close/>
              </a:path>
              <a:path w="3594100" h="1005840">
                <a:moveTo>
                  <a:pt x="3299706" y="400050"/>
                </a:moveTo>
                <a:lnTo>
                  <a:pt x="3296972" y="400050"/>
                </a:lnTo>
                <a:lnTo>
                  <a:pt x="3297583" y="401319"/>
                </a:lnTo>
                <a:lnTo>
                  <a:pt x="3300979" y="401319"/>
                </a:lnTo>
                <a:lnTo>
                  <a:pt x="3299706" y="400050"/>
                </a:lnTo>
                <a:close/>
              </a:path>
              <a:path w="3594100" h="1005840">
                <a:moveTo>
                  <a:pt x="499917" y="387350"/>
                </a:moveTo>
                <a:lnTo>
                  <a:pt x="494092" y="391160"/>
                </a:lnTo>
                <a:lnTo>
                  <a:pt x="496536" y="391160"/>
                </a:lnTo>
                <a:lnTo>
                  <a:pt x="499579" y="388619"/>
                </a:lnTo>
                <a:lnTo>
                  <a:pt x="499917" y="387350"/>
                </a:lnTo>
                <a:close/>
              </a:path>
              <a:path w="3594100" h="1005840">
                <a:moveTo>
                  <a:pt x="3280319" y="387350"/>
                </a:moveTo>
                <a:lnTo>
                  <a:pt x="3279189" y="388619"/>
                </a:lnTo>
                <a:lnTo>
                  <a:pt x="3279787" y="389889"/>
                </a:lnTo>
                <a:lnTo>
                  <a:pt x="3283781" y="389889"/>
                </a:lnTo>
                <a:lnTo>
                  <a:pt x="3282991" y="388619"/>
                </a:lnTo>
                <a:lnTo>
                  <a:pt x="3280319" y="387350"/>
                </a:lnTo>
                <a:close/>
              </a:path>
              <a:path w="3594100" h="1005840">
                <a:moveTo>
                  <a:pt x="505814" y="384810"/>
                </a:moveTo>
                <a:lnTo>
                  <a:pt x="502495" y="384810"/>
                </a:lnTo>
                <a:lnTo>
                  <a:pt x="500247" y="388619"/>
                </a:lnTo>
                <a:lnTo>
                  <a:pt x="505814" y="384810"/>
                </a:lnTo>
                <a:close/>
              </a:path>
              <a:path w="3594100" h="1005840">
                <a:moveTo>
                  <a:pt x="3248953" y="351789"/>
                </a:moveTo>
                <a:lnTo>
                  <a:pt x="3220943" y="351789"/>
                </a:lnTo>
                <a:lnTo>
                  <a:pt x="3232613" y="358139"/>
                </a:lnTo>
                <a:lnTo>
                  <a:pt x="3244929" y="364489"/>
                </a:lnTo>
                <a:lnTo>
                  <a:pt x="3255428" y="368300"/>
                </a:lnTo>
                <a:lnTo>
                  <a:pt x="3263383" y="374650"/>
                </a:lnTo>
                <a:lnTo>
                  <a:pt x="3261436" y="375919"/>
                </a:lnTo>
                <a:lnTo>
                  <a:pt x="3263055" y="378460"/>
                </a:lnTo>
                <a:lnTo>
                  <a:pt x="3228668" y="378460"/>
                </a:lnTo>
                <a:lnTo>
                  <a:pt x="3234651" y="383539"/>
                </a:lnTo>
                <a:lnTo>
                  <a:pt x="3236922" y="384810"/>
                </a:lnTo>
                <a:lnTo>
                  <a:pt x="3242030" y="386079"/>
                </a:lnTo>
                <a:lnTo>
                  <a:pt x="3236577" y="382269"/>
                </a:lnTo>
                <a:lnTo>
                  <a:pt x="3270547" y="382269"/>
                </a:lnTo>
                <a:lnTo>
                  <a:pt x="3269199" y="381000"/>
                </a:lnTo>
                <a:lnTo>
                  <a:pt x="3269423" y="381000"/>
                </a:lnTo>
                <a:lnTo>
                  <a:pt x="3267312" y="379729"/>
                </a:lnTo>
                <a:lnTo>
                  <a:pt x="3263400" y="375919"/>
                </a:lnTo>
                <a:lnTo>
                  <a:pt x="3266264" y="374650"/>
                </a:lnTo>
                <a:lnTo>
                  <a:pt x="3284356" y="374650"/>
                </a:lnTo>
                <a:lnTo>
                  <a:pt x="3272603" y="367029"/>
                </a:lnTo>
                <a:lnTo>
                  <a:pt x="3261600" y="359410"/>
                </a:lnTo>
                <a:lnTo>
                  <a:pt x="3251803" y="354329"/>
                </a:lnTo>
                <a:lnTo>
                  <a:pt x="3248953" y="351789"/>
                </a:lnTo>
                <a:close/>
              </a:path>
              <a:path w="3594100" h="1005840">
                <a:moveTo>
                  <a:pt x="3269423" y="381000"/>
                </a:moveTo>
                <a:lnTo>
                  <a:pt x="3269199" y="381000"/>
                </a:lnTo>
                <a:lnTo>
                  <a:pt x="3275755" y="384810"/>
                </a:lnTo>
                <a:lnTo>
                  <a:pt x="3269423" y="381000"/>
                </a:lnTo>
                <a:close/>
              </a:path>
              <a:path w="3594100" h="1005840">
                <a:moveTo>
                  <a:pt x="3228696" y="368300"/>
                </a:moveTo>
                <a:lnTo>
                  <a:pt x="3215595" y="368300"/>
                </a:lnTo>
                <a:lnTo>
                  <a:pt x="3219503" y="369569"/>
                </a:lnTo>
                <a:lnTo>
                  <a:pt x="3223840" y="373379"/>
                </a:lnTo>
                <a:lnTo>
                  <a:pt x="3223145" y="375919"/>
                </a:lnTo>
                <a:lnTo>
                  <a:pt x="3227106" y="379729"/>
                </a:lnTo>
                <a:lnTo>
                  <a:pt x="3228668" y="378460"/>
                </a:lnTo>
                <a:lnTo>
                  <a:pt x="3263055" y="378460"/>
                </a:lnTo>
                <a:lnTo>
                  <a:pt x="3259335" y="375919"/>
                </a:lnTo>
                <a:lnTo>
                  <a:pt x="3256328" y="375919"/>
                </a:lnTo>
                <a:lnTo>
                  <a:pt x="3254513" y="372110"/>
                </a:lnTo>
                <a:lnTo>
                  <a:pt x="3231953" y="372110"/>
                </a:lnTo>
                <a:lnTo>
                  <a:pt x="3228696" y="368300"/>
                </a:lnTo>
                <a:close/>
              </a:path>
              <a:path w="3594100" h="1005840">
                <a:moveTo>
                  <a:pt x="3189960" y="365760"/>
                </a:moveTo>
                <a:lnTo>
                  <a:pt x="3189542" y="368300"/>
                </a:lnTo>
                <a:lnTo>
                  <a:pt x="3197432" y="372110"/>
                </a:lnTo>
                <a:lnTo>
                  <a:pt x="3200666" y="377189"/>
                </a:lnTo>
                <a:lnTo>
                  <a:pt x="3202645" y="375919"/>
                </a:lnTo>
                <a:lnTo>
                  <a:pt x="3200732" y="374650"/>
                </a:lnTo>
                <a:lnTo>
                  <a:pt x="3204550" y="374650"/>
                </a:lnTo>
                <a:lnTo>
                  <a:pt x="3198648" y="370839"/>
                </a:lnTo>
                <a:lnTo>
                  <a:pt x="3189960" y="365760"/>
                </a:lnTo>
                <a:close/>
              </a:path>
              <a:path w="3594100" h="1005840">
                <a:moveTo>
                  <a:pt x="522424" y="372110"/>
                </a:moveTo>
                <a:lnTo>
                  <a:pt x="518767" y="372110"/>
                </a:lnTo>
                <a:lnTo>
                  <a:pt x="520292" y="373379"/>
                </a:lnTo>
                <a:lnTo>
                  <a:pt x="514728" y="375919"/>
                </a:lnTo>
                <a:lnTo>
                  <a:pt x="520588" y="373379"/>
                </a:lnTo>
                <a:lnTo>
                  <a:pt x="522424" y="372110"/>
                </a:lnTo>
                <a:close/>
              </a:path>
              <a:path w="3594100" h="1005840">
                <a:moveTo>
                  <a:pt x="3204550" y="374650"/>
                </a:moveTo>
                <a:lnTo>
                  <a:pt x="3200732" y="374650"/>
                </a:lnTo>
                <a:lnTo>
                  <a:pt x="3206517" y="375919"/>
                </a:lnTo>
                <a:lnTo>
                  <a:pt x="3204550" y="374650"/>
                </a:lnTo>
                <a:close/>
              </a:path>
              <a:path w="3594100" h="1005840">
                <a:moveTo>
                  <a:pt x="3230922" y="360679"/>
                </a:moveTo>
                <a:lnTo>
                  <a:pt x="3217699" y="360679"/>
                </a:lnTo>
                <a:lnTo>
                  <a:pt x="3222293" y="363219"/>
                </a:lnTo>
                <a:lnTo>
                  <a:pt x="3223489" y="363219"/>
                </a:lnTo>
                <a:lnTo>
                  <a:pt x="3225255" y="364416"/>
                </a:lnTo>
                <a:lnTo>
                  <a:pt x="3225440" y="364489"/>
                </a:lnTo>
                <a:lnTo>
                  <a:pt x="3230990" y="368300"/>
                </a:lnTo>
                <a:lnTo>
                  <a:pt x="3236348" y="372110"/>
                </a:lnTo>
                <a:lnTo>
                  <a:pt x="3254513" y="372110"/>
                </a:lnTo>
                <a:lnTo>
                  <a:pt x="3253908" y="370839"/>
                </a:lnTo>
                <a:lnTo>
                  <a:pt x="3244720" y="370839"/>
                </a:lnTo>
                <a:lnTo>
                  <a:pt x="3241642" y="365760"/>
                </a:lnTo>
                <a:lnTo>
                  <a:pt x="3232976" y="361950"/>
                </a:lnTo>
                <a:lnTo>
                  <a:pt x="3230922" y="360679"/>
                </a:lnTo>
                <a:close/>
              </a:path>
              <a:path w="3594100" h="1005840">
                <a:moveTo>
                  <a:pt x="3253303" y="369569"/>
                </a:moveTo>
                <a:lnTo>
                  <a:pt x="3244720" y="370839"/>
                </a:lnTo>
                <a:lnTo>
                  <a:pt x="3253908" y="370839"/>
                </a:lnTo>
                <a:lnTo>
                  <a:pt x="3253303" y="369569"/>
                </a:lnTo>
                <a:close/>
              </a:path>
              <a:path w="3594100" h="1005840">
                <a:moveTo>
                  <a:pt x="3211702" y="349250"/>
                </a:moveTo>
                <a:lnTo>
                  <a:pt x="3185711" y="349250"/>
                </a:lnTo>
                <a:lnTo>
                  <a:pt x="3193919" y="353060"/>
                </a:lnTo>
                <a:lnTo>
                  <a:pt x="3207259" y="364489"/>
                </a:lnTo>
                <a:lnTo>
                  <a:pt x="3213229" y="369569"/>
                </a:lnTo>
                <a:lnTo>
                  <a:pt x="3215923" y="369569"/>
                </a:lnTo>
                <a:lnTo>
                  <a:pt x="3215595" y="368300"/>
                </a:lnTo>
                <a:lnTo>
                  <a:pt x="3228696" y="368300"/>
                </a:lnTo>
                <a:lnTo>
                  <a:pt x="3225544" y="364611"/>
                </a:lnTo>
                <a:lnTo>
                  <a:pt x="3225255" y="364416"/>
                </a:lnTo>
                <a:lnTo>
                  <a:pt x="3215914" y="360679"/>
                </a:lnTo>
                <a:lnTo>
                  <a:pt x="3230922" y="360679"/>
                </a:lnTo>
                <a:lnTo>
                  <a:pt x="3228868" y="359410"/>
                </a:lnTo>
                <a:lnTo>
                  <a:pt x="3227623" y="356869"/>
                </a:lnTo>
                <a:lnTo>
                  <a:pt x="3220943" y="351789"/>
                </a:lnTo>
                <a:lnTo>
                  <a:pt x="3248953" y="351789"/>
                </a:lnTo>
                <a:lnTo>
                  <a:pt x="3247529" y="350519"/>
                </a:lnTo>
                <a:lnTo>
                  <a:pt x="3213307" y="350519"/>
                </a:lnTo>
                <a:lnTo>
                  <a:pt x="3211702" y="349250"/>
                </a:lnTo>
                <a:close/>
              </a:path>
              <a:path w="3594100" h="1005840">
                <a:moveTo>
                  <a:pt x="3235690" y="361950"/>
                </a:moveTo>
                <a:lnTo>
                  <a:pt x="3241525" y="365760"/>
                </a:lnTo>
                <a:lnTo>
                  <a:pt x="3240873" y="364489"/>
                </a:lnTo>
                <a:lnTo>
                  <a:pt x="3235690" y="361950"/>
                </a:lnTo>
                <a:close/>
              </a:path>
              <a:path w="3594100" h="1005840">
                <a:moveTo>
                  <a:pt x="3225255" y="364416"/>
                </a:moveTo>
                <a:lnTo>
                  <a:pt x="3225544" y="364611"/>
                </a:lnTo>
                <a:lnTo>
                  <a:pt x="3225255" y="364416"/>
                </a:lnTo>
                <a:close/>
              </a:path>
              <a:path w="3594100" h="1005840">
                <a:moveTo>
                  <a:pt x="3148211" y="330200"/>
                </a:moveTo>
                <a:lnTo>
                  <a:pt x="3142899" y="330200"/>
                </a:lnTo>
                <a:lnTo>
                  <a:pt x="3148370" y="332739"/>
                </a:lnTo>
                <a:lnTo>
                  <a:pt x="3160695" y="340360"/>
                </a:lnTo>
                <a:lnTo>
                  <a:pt x="3167504" y="342900"/>
                </a:lnTo>
                <a:lnTo>
                  <a:pt x="3171447" y="345439"/>
                </a:lnTo>
                <a:lnTo>
                  <a:pt x="3167543" y="345439"/>
                </a:lnTo>
                <a:lnTo>
                  <a:pt x="3181230" y="351789"/>
                </a:lnTo>
                <a:lnTo>
                  <a:pt x="3189319" y="353060"/>
                </a:lnTo>
                <a:lnTo>
                  <a:pt x="3197791" y="358139"/>
                </a:lnTo>
                <a:lnTo>
                  <a:pt x="3196441" y="356869"/>
                </a:lnTo>
                <a:lnTo>
                  <a:pt x="3185711" y="349250"/>
                </a:lnTo>
                <a:lnTo>
                  <a:pt x="3211702" y="349250"/>
                </a:lnTo>
                <a:lnTo>
                  <a:pt x="3206887" y="345439"/>
                </a:lnTo>
                <a:lnTo>
                  <a:pt x="3171447" y="345439"/>
                </a:lnTo>
                <a:lnTo>
                  <a:pt x="3167166" y="344169"/>
                </a:lnTo>
                <a:lnTo>
                  <a:pt x="3204734" y="344169"/>
                </a:lnTo>
                <a:lnTo>
                  <a:pt x="3200429" y="341629"/>
                </a:lnTo>
                <a:lnTo>
                  <a:pt x="3197357" y="339089"/>
                </a:lnTo>
                <a:lnTo>
                  <a:pt x="3193164" y="339089"/>
                </a:lnTo>
                <a:lnTo>
                  <a:pt x="3187061" y="334010"/>
                </a:lnTo>
                <a:lnTo>
                  <a:pt x="3152338" y="334010"/>
                </a:lnTo>
                <a:lnTo>
                  <a:pt x="3148092" y="331469"/>
                </a:lnTo>
                <a:lnTo>
                  <a:pt x="3148211" y="330200"/>
                </a:lnTo>
                <a:close/>
              </a:path>
              <a:path w="3594100" h="1005840">
                <a:moveTo>
                  <a:pt x="561779" y="307339"/>
                </a:moveTo>
                <a:lnTo>
                  <a:pt x="560278" y="307339"/>
                </a:lnTo>
                <a:lnTo>
                  <a:pt x="557429" y="308610"/>
                </a:lnTo>
                <a:lnTo>
                  <a:pt x="551916" y="312419"/>
                </a:lnTo>
                <a:lnTo>
                  <a:pt x="547522" y="314960"/>
                </a:lnTo>
                <a:lnTo>
                  <a:pt x="544435" y="316229"/>
                </a:lnTo>
                <a:lnTo>
                  <a:pt x="543105" y="318769"/>
                </a:lnTo>
                <a:lnTo>
                  <a:pt x="544709" y="318769"/>
                </a:lnTo>
                <a:lnTo>
                  <a:pt x="536235" y="321310"/>
                </a:lnTo>
                <a:lnTo>
                  <a:pt x="526516" y="330200"/>
                </a:lnTo>
                <a:lnTo>
                  <a:pt x="515057" y="339089"/>
                </a:lnTo>
                <a:lnTo>
                  <a:pt x="506229" y="346710"/>
                </a:lnTo>
                <a:lnTo>
                  <a:pt x="497427" y="350519"/>
                </a:lnTo>
                <a:lnTo>
                  <a:pt x="551711" y="350519"/>
                </a:lnTo>
                <a:lnTo>
                  <a:pt x="554241" y="346710"/>
                </a:lnTo>
                <a:lnTo>
                  <a:pt x="554041" y="346710"/>
                </a:lnTo>
                <a:lnTo>
                  <a:pt x="554944" y="344169"/>
                </a:lnTo>
                <a:lnTo>
                  <a:pt x="558648" y="344169"/>
                </a:lnTo>
                <a:lnTo>
                  <a:pt x="568098" y="337819"/>
                </a:lnTo>
                <a:lnTo>
                  <a:pt x="572763" y="337819"/>
                </a:lnTo>
                <a:lnTo>
                  <a:pt x="574235" y="336550"/>
                </a:lnTo>
                <a:lnTo>
                  <a:pt x="573561" y="336550"/>
                </a:lnTo>
                <a:lnTo>
                  <a:pt x="574198" y="335279"/>
                </a:lnTo>
                <a:lnTo>
                  <a:pt x="571107" y="335279"/>
                </a:lnTo>
                <a:lnTo>
                  <a:pt x="578936" y="328929"/>
                </a:lnTo>
                <a:lnTo>
                  <a:pt x="585644" y="323850"/>
                </a:lnTo>
                <a:lnTo>
                  <a:pt x="586841" y="323850"/>
                </a:lnTo>
                <a:lnTo>
                  <a:pt x="595617" y="317500"/>
                </a:lnTo>
                <a:lnTo>
                  <a:pt x="597001" y="317500"/>
                </a:lnTo>
                <a:lnTo>
                  <a:pt x="598073" y="316229"/>
                </a:lnTo>
                <a:lnTo>
                  <a:pt x="608139" y="309879"/>
                </a:lnTo>
                <a:lnTo>
                  <a:pt x="611848" y="309879"/>
                </a:lnTo>
                <a:lnTo>
                  <a:pt x="612838" y="308610"/>
                </a:lnTo>
                <a:lnTo>
                  <a:pt x="562212" y="308610"/>
                </a:lnTo>
                <a:lnTo>
                  <a:pt x="561779" y="307339"/>
                </a:lnTo>
                <a:close/>
              </a:path>
              <a:path w="3594100" h="1005840">
                <a:moveTo>
                  <a:pt x="3151848" y="295910"/>
                </a:moveTo>
                <a:lnTo>
                  <a:pt x="3132569" y="295910"/>
                </a:lnTo>
                <a:lnTo>
                  <a:pt x="3143578" y="300989"/>
                </a:lnTo>
                <a:lnTo>
                  <a:pt x="3152775" y="308610"/>
                </a:lnTo>
                <a:lnTo>
                  <a:pt x="3162361" y="312419"/>
                </a:lnTo>
                <a:lnTo>
                  <a:pt x="3174210" y="320039"/>
                </a:lnTo>
                <a:lnTo>
                  <a:pt x="3186440" y="328929"/>
                </a:lnTo>
                <a:lnTo>
                  <a:pt x="3195783" y="332739"/>
                </a:lnTo>
                <a:lnTo>
                  <a:pt x="3200043" y="336550"/>
                </a:lnTo>
                <a:lnTo>
                  <a:pt x="3207905" y="340360"/>
                </a:lnTo>
                <a:lnTo>
                  <a:pt x="3216390" y="345439"/>
                </a:lnTo>
                <a:lnTo>
                  <a:pt x="3217368" y="349250"/>
                </a:lnTo>
                <a:lnTo>
                  <a:pt x="3213828" y="349250"/>
                </a:lnTo>
                <a:lnTo>
                  <a:pt x="3213307" y="350519"/>
                </a:lnTo>
                <a:lnTo>
                  <a:pt x="3247529" y="350519"/>
                </a:lnTo>
                <a:lnTo>
                  <a:pt x="3246104" y="349250"/>
                </a:lnTo>
                <a:lnTo>
                  <a:pt x="3237994" y="344169"/>
                </a:lnTo>
                <a:lnTo>
                  <a:pt x="3236327" y="341629"/>
                </a:lnTo>
                <a:lnTo>
                  <a:pt x="3228660" y="337819"/>
                </a:lnTo>
                <a:lnTo>
                  <a:pt x="3223811" y="335279"/>
                </a:lnTo>
                <a:lnTo>
                  <a:pt x="3218233" y="331469"/>
                </a:lnTo>
                <a:lnTo>
                  <a:pt x="3214909" y="331469"/>
                </a:lnTo>
                <a:lnTo>
                  <a:pt x="3202220" y="323850"/>
                </a:lnTo>
                <a:lnTo>
                  <a:pt x="3189957" y="317500"/>
                </a:lnTo>
                <a:lnTo>
                  <a:pt x="3178347" y="311150"/>
                </a:lnTo>
                <a:lnTo>
                  <a:pt x="3167616" y="304800"/>
                </a:lnTo>
                <a:lnTo>
                  <a:pt x="3157988" y="299719"/>
                </a:lnTo>
                <a:lnTo>
                  <a:pt x="3151848" y="295910"/>
                </a:lnTo>
                <a:close/>
              </a:path>
              <a:path w="3594100" h="1005840">
                <a:moveTo>
                  <a:pt x="3203389" y="339089"/>
                </a:moveTo>
                <a:lnTo>
                  <a:pt x="3201529" y="340360"/>
                </a:lnTo>
                <a:lnTo>
                  <a:pt x="3206588" y="344169"/>
                </a:lnTo>
                <a:lnTo>
                  <a:pt x="3214449" y="349250"/>
                </a:lnTo>
                <a:lnTo>
                  <a:pt x="3217368" y="349250"/>
                </a:lnTo>
                <a:lnTo>
                  <a:pt x="3203389" y="339089"/>
                </a:lnTo>
                <a:close/>
              </a:path>
              <a:path w="3594100" h="1005840">
                <a:moveTo>
                  <a:pt x="507257" y="342900"/>
                </a:moveTo>
                <a:lnTo>
                  <a:pt x="501690" y="346710"/>
                </a:lnTo>
                <a:lnTo>
                  <a:pt x="503652" y="346710"/>
                </a:lnTo>
                <a:lnTo>
                  <a:pt x="507803" y="344169"/>
                </a:lnTo>
                <a:lnTo>
                  <a:pt x="507257" y="342900"/>
                </a:lnTo>
                <a:close/>
              </a:path>
              <a:path w="3594100" h="1005840">
                <a:moveTo>
                  <a:pt x="572763" y="337819"/>
                </a:moveTo>
                <a:lnTo>
                  <a:pt x="568098" y="337819"/>
                </a:lnTo>
                <a:lnTo>
                  <a:pt x="569818" y="340360"/>
                </a:lnTo>
                <a:lnTo>
                  <a:pt x="572763" y="337819"/>
                </a:lnTo>
                <a:close/>
              </a:path>
              <a:path w="3594100" h="1005840">
                <a:moveTo>
                  <a:pt x="3189240" y="334010"/>
                </a:moveTo>
                <a:lnTo>
                  <a:pt x="3195128" y="339089"/>
                </a:lnTo>
                <a:lnTo>
                  <a:pt x="3197357" y="339089"/>
                </a:lnTo>
                <a:lnTo>
                  <a:pt x="3194286" y="336550"/>
                </a:lnTo>
                <a:lnTo>
                  <a:pt x="3189240" y="334010"/>
                </a:lnTo>
                <a:close/>
              </a:path>
              <a:path w="3594100" h="1005840">
                <a:moveTo>
                  <a:pt x="581755" y="330200"/>
                </a:moveTo>
                <a:lnTo>
                  <a:pt x="573561" y="336550"/>
                </a:lnTo>
                <a:lnTo>
                  <a:pt x="574235" y="336550"/>
                </a:lnTo>
                <a:lnTo>
                  <a:pt x="581120" y="332739"/>
                </a:lnTo>
                <a:lnTo>
                  <a:pt x="581755" y="330200"/>
                </a:lnTo>
                <a:close/>
              </a:path>
              <a:path w="3594100" h="1005840">
                <a:moveTo>
                  <a:pt x="574835" y="334010"/>
                </a:moveTo>
                <a:lnTo>
                  <a:pt x="571107" y="335279"/>
                </a:lnTo>
                <a:lnTo>
                  <a:pt x="574198" y="335279"/>
                </a:lnTo>
                <a:lnTo>
                  <a:pt x="574835" y="334010"/>
                </a:lnTo>
                <a:close/>
              </a:path>
              <a:path w="3594100" h="1005840">
                <a:moveTo>
                  <a:pt x="3132891" y="316229"/>
                </a:moveTo>
                <a:lnTo>
                  <a:pt x="3123766" y="316229"/>
                </a:lnTo>
                <a:lnTo>
                  <a:pt x="3129315" y="318769"/>
                </a:lnTo>
                <a:lnTo>
                  <a:pt x="3127889" y="322579"/>
                </a:lnTo>
                <a:lnTo>
                  <a:pt x="3136495" y="325119"/>
                </a:lnTo>
                <a:lnTo>
                  <a:pt x="3140976" y="325119"/>
                </a:lnTo>
                <a:lnTo>
                  <a:pt x="3147006" y="328929"/>
                </a:lnTo>
                <a:lnTo>
                  <a:pt x="3151520" y="331469"/>
                </a:lnTo>
                <a:lnTo>
                  <a:pt x="3152338" y="334010"/>
                </a:lnTo>
                <a:lnTo>
                  <a:pt x="3187061" y="334010"/>
                </a:lnTo>
                <a:lnTo>
                  <a:pt x="3184009" y="331469"/>
                </a:lnTo>
                <a:lnTo>
                  <a:pt x="3171648" y="323850"/>
                </a:lnTo>
                <a:lnTo>
                  <a:pt x="3169005" y="322579"/>
                </a:lnTo>
                <a:lnTo>
                  <a:pt x="3140074" y="322579"/>
                </a:lnTo>
                <a:lnTo>
                  <a:pt x="3137272" y="321310"/>
                </a:lnTo>
                <a:lnTo>
                  <a:pt x="3137147" y="320039"/>
                </a:lnTo>
                <a:lnTo>
                  <a:pt x="3137355" y="320039"/>
                </a:lnTo>
                <a:lnTo>
                  <a:pt x="3132891" y="316229"/>
                </a:lnTo>
                <a:close/>
              </a:path>
              <a:path w="3594100" h="1005840">
                <a:moveTo>
                  <a:pt x="3131044" y="325119"/>
                </a:moveTo>
                <a:lnTo>
                  <a:pt x="3141828" y="332739"/>
                </a:lnTo>
                <a:lnTo>
                  <a:pt x="3142899" y="330200"/>
                </a:lnTo>
                <a:lnTo>
                  <a:pt x="3148211" y="330200"/>
                </a:lnTo>
                <a:lnTo>
                  <a:pt x="3145360" y="328929"/>
                </a:lnTo>
                <a:lnTo>
                  <a:pt x="3139525" y="328929"/>
                </a:lnTo>
                <a:lnTo>
                  <a:pt x="3131044" y="325119"/>
                </a:lnTo>
                <a:close/>
              </a:path>
              <a:path w="3594100" h="1005840">
                <a:moveTo>
                  <a:pt x="3210455" y="327660"/>
                </a:moveTo>
                <a:lnTo>
                  <a:pt x="3214909" y="331469"/>
                </a:lnTo>
                <a:lnTo>
                  <a:pt x="3218233" y="331469"/>
                </a:lnTo>
                <a:lnTo>
                  <a:pt x="3214514" y="328929"/>
                </a:lnTo>
                <a:lnTo>
                  <a:pt x="3210455" y="327660"/>
                </a:lnTo>
                <a:close/>
              </a:path>
              <a:path w="3594100" h="1005840">
                <a:moveTo>
                  <a:pt x="3142509" y="327660"/>
                </a:moveTo>
                <a:lnTo>
                  <a:pt x="3139525" y="328929"/>
                </a:lnTo>
                <a:lnTo>
                  <a:pt x="3145360" y="328929"/>
                </a:lnTo>
                <a:lnTo>
                  <a:pt x="3142509" y="327660"/>
                </a:lnTo>
                <a:close/>
              </a:path>
              <a:path w="3594100" h="1005840">
                <a:moveTo>
                  <a:pt x="3147340" y="312419"/>
                </a:moveTo>
                <a:lnTo>
                  <a:pt x="3136925" y="312419"/>
                </a:lnTo>
                <a:lnTo>
                  <a:pt x="3137347" y="312667"/>
                </a:lnTo>
                <a:lnTo>
                  <a:pt x="3140599" y="313689"/>
                </a:lnTo>
                <a:lnTo>
                  <a:pt x="3147241" y="317500"/>
                </a:lnTo>
                <a:lnTo>
                  <a:pt x="3140405" y="318769"/>
                </a:lnTo>
                <a:lnTo>
                  <a:pt x="3140074" y="322579"/>
                </a:lnTo>
                <a:lnTo>
                  <a:pt x="3169005" y="322579"/>
                </a:lnTo>
                <a:lnTo>
                  <a:pt x="3155788" y="316229"/>
                </a:lnTo>
                <a:lnTo>
                  <a:pt x="3147340" y="312419"/>
                </a:lnTo>
                <a:close/>
              </a:path>
              <a:path w="3594100" h="1005840">
                <a:moveTo>
                  <a:pt x="597001" y="317500"/>
                </a:moveTo>
                <a:lnTo>
                  <a:pt x="595617" y="317500"/>
                </a:lnTo>
                <a:lnTo>
                  <a:pt x="593784" y="321310"/>
                </a:lnTo>
                <a:lnTo>
                  <a:pt x="597001" y="317500"/>
                </a:lnTo>
                <a:close/>
              </a:path>
              <a:path w="3594100" h="1005840">
                <a:moveTo>
                  <a:pt x="3131403" y="314960"/>
                </a:moveTo>
                <a:lnTo>
                  <a:pt x="3113710" y="314960"/>
                </a:lnTo>
                <a:lnTo>
                  <a:pt x="3118979" y="317500"/>
                </a:lnTo>
                <a:lnTo>
                  <a:pt x="3123124" y="318769"/>
                </a:lnTo>
                <a:lnTo>
                  <a:pt x="3120568" y="316229"/>
                </a:lnTo>
                <a:lnTo>
                  <a:pt x="3132891" y="316229"/>
                </a:lnTo>
                <a:lnTo>
                  <a:pt x="3131403" y="314960"/>
                </a:lnTo>
                <a:close/>
              </a:path>
              <a:path w="3594100" h="1005840">
                <a:moveTo>
                  <a:pt x="3098708" y="300989"/>
                </a:moveTo>
                <a:lnTo>
                  <a:pt x="3086079" y="300989"/>
                </a:lnTo>
                <a:lnTo>
                  <a:pt x="3090179" y="302260"/>
                </a:lnTo>
                <a:lnTo>
                  <a:pt x="3100730" y="309879"/>
                </a:lnTo>
                <a:lnTo>
                  <a:pt x="3112895" y="317500"/>
                </a:lnTo>
                <a:lnTo>
                  <a:pt x="3113710" y="314960"/>
                </a:lnTo>
                <a:lnTo>
                  <a:pt x="3131403" y="314960"/>
                </a:lnTo>
                <a:lnTo>
                  <a:pt x="3128426" y="312419"/>
                </a:lnTo>
                <a:lnTo>
                  <a:pt x="3118415" y="308610"/>
                </a:lnTo>
                <a:lnTo>
                  <a:pt x="3107480" y="304800"/>
                </a:lnTo>
                <a:lnTo>
                  <a:pt x="3098708" y="300989"/>
                </a:lnTo>
                <a:close/>
              </a:path>
              <a:path w="3594100" h="1005840">
                <a:moveTo>
                  <a:pt x="3105183" y="300989"/>
                </a:moveTo>
                <a:lnTo>
                  <a:pt x="3103683" y="300989"/>
                </a:lnTo>
                <a:lnTo>
                  <a:pt x="3115908" y="306069"/>
                </a:lnTo>
                <a:lnTo>
                  <a:pt x="3123874" y="308610"/>
                </a:lnTo>
                <a:lnTo>
                  <a:pt x="3129819" y="309879"/>
                </a:lnTo>
                <a:lnTo>
                  <a:pt x="3131531" y="312419"/>
                </a:lnTo>
                <a:lnTo>
                  <a:pt x="3135839" y="314960"/>
                </a:lnTo>
                <a:lnTo>
                  <a:pt x="3140255" y="317500"/>
                </a:lnTo>
                <a:lnTo>
                  <a:pt x="3141252" y="314960"/>
                </a:lnTo>
                <a:lnTo>
                  <a:pt x="3137347" y="312667"/>
                </a:lnTo>
                <a:lnTo>
                  <a:pt x="3136559" y="312419"/>
                </a:lnTo>
                <a:lnTo>
                  <a:pt x="3147340" y="312419"/>
                </a:lnTo>
                <a:lnTo>
                  <a:pt x="3144524" y="311150"/>
                </a:lnTo>
                <a:lnTo>
                  <a:pt x="3139082" y="307339"/>
                </a:lnTo>
                <a:lnTo>
                  <a:pt x="3136558" y="307339"/>
                </a:lnTo>
                <a:lnTo>
                  <a:pt x="3127547" y="302260"/>
                </a:lnTo>
                <a:lnTo>
                  <a:pt x="3109997" y="302260"/>
                </a:lnTo>
                <a:lnTo>
                  <a:pt x="3105183" y="300989"/>
                </a:lnTo>
                <a:close/>
              </a:path>
              <a:path w="3594100" h="1005840">
                <a:moveTo>
                  <a:pt x="611848" y="309879"/>
                </a:moveTo>
                <a:lnTo>
                  <a:pt x="608139" y="309879"/>
                </a:lnTo>
                <a:lnTo>
                  <a:pt x="608878" y="313689"/>
                </a:lnTo>
                <a:lnTo>
                  <a:pt x="611848" y="309879"/>
                </a:lnTo>
                <a:close/>
              </a:path>
              <a:path w="3594100" h="1005840">
                <a:moveTo>
                  <a:pt x="3136925" y="312419"/>
                </a:moveTo>
                <a:lnTo>
                  <a:pt x="3136559" y="312419"/>
                </a:lnTo>
                <a:lnTo>
                  <a:pt x="3137347" y="312667"/>
                </a:lnTo>
                <a:lnTo>
                  <a:pt x="3136925" y="312419"/>
                </a:lnTo>
                <a:close/>
              </a:path>
              <a:path w="3594100" h="1005840">
                <a:moveTo>
                  <a:pt x="3076409" y="308610"/>
                </a:moveTo>
                <a:lnTo>
                  <a:pt x="3075663" y="308610"/>
                </a:lnTo>
                <a:lnTo>
                  <a:pt x="3081352" y="311150"/>
                </a:lnTo>
                <a:lnTo>
                  <a:pt x="3076409" y="308610"/>
                </a:lnTo>
                <a:close/>
              </a:path>
              <a:path w="3594100" h="1005840">
                <a:moveTo>
                  <a:pt x="570635" y="299719"/>
                </a:moveTo>
                <a:lnTo>
                  <a:pt x="564400" y="307339"/>
                </a:lnTo>
                <a:lnTo>
                  <a:pt x="562212" y="308610"/>
                </a:lnTo>
                <a:lnTo>
                  <a:pt x="612838" y="308610"/>
                </a:lnTo>
                <a:lnTo>
                  <a:pt x="614818" y="306069"/>
                </a:lnTo>
                <a:lnTo>
                  <a:pt x="621198" y="302260"/>
                </a:lnTo>
                <a:lnTo>
                  <a:pt x="571779" y="302260"/>
                </a:lnTo>
                <a:lnTo>
                  <a:pt x="570635" y="299719"/>
                </a:lnTo>
                <a:close/>
              </a:path>
              <a:path w="3594100" h="1005840">
                <a:moveTo>
                  <a:pt x="3063242" y="297179"/>
                </a:moveTo>
                <a:lnTo>
                  <a:pt x="3061872" y="298450"/>
                </a:lnTo>
                <a:lnTo>
                  <a:pt x="3067317" y="303529"/>
                </a:lnTo>
                <a:lnTo>
                  <a:pt x="3071465" y="306069"/>
                </a:lnTo>
                <a:lnTo>
                  <a:pt x="3076409" y="308610"/>
                </a:lnTo>
                <a:lnTo>
                  <a:pt x="3080627" y="308610"/>
                </a:lnTo>
                <a:lnTo>
                  <a:pt x="3078152" y="307339"/>
                </a:lnTo>
                <a:lnTo>
                  <a:pt x="3074292" y="307339"/>
                </a:lnTo>
                <a:lnTo>
                  <a:pt x="3063242" y="297179"/>
                </a:lnTo>
                <a:close/>
              </a:path>
              <a:path w="3594100" h="1005840">
                <a:moveTo>
                  <a:pt x="3075677" y="306069"/>
                </a:moveTo>
                <a:lnTo>
                  <a:pt x="3074292" y="307339"/>
                </a:lnTo>
                <a:lnTo>
                  <a:pt x="3078152" y="307339"/>
                </a:lnTo>
                <a:lnTo>
                  <a:pt x="3075677" y="306069"/>
                </a:lnTo>
                <a:close/>
              </a:path>
              <a:path w="3594100" h="1005840">
                <a:moveTo>
                  <a:pt x="3133982" y="304800"/>
                </a:moveTo>
                <a:lnTo>
                  <a:pt x="3136558" y="307339"/>
                </a:lnTo>
                <a:lnTo>
                  <a:pt x="3139082" y="307339"/>
                </a:lnTo>
                <a:lnTo>
                  <a:pt x="3137268" y="306069"/>
                </a:lnTo>
                <a:lnTo>
                  <a:pt x="3133982" y="304800"/>
                </a:lnTo>
                <a:close/>
              </a:path>
              <a:path w="3594100" h="1005840">
                <a:moveTo>
                  <a:pt x="631489" y="297179"/>
                </a:moveTo>
                <a:lnTo>
                  <a:pt x="577456" y="297179"/>
                </a:lnTo>
                <a:lnTo>
                  <a:pt x="573102" y="299719"/>
                </a:lnTo>
                <a:lnTo>
                  <a:pt x="575075" y="299719"/>
                </a:lnTo>
                <a:lnTo>
                  <a:pt x="571779" y="302260"/>
                </a:lnTo>
                <a:lnTo>
                  <a:pt x="621198" y="302260"/>
                </a:lnTo>
                <a:lnTo>
                  <a:pt x="621203" y="304800"/>
                </a:lnTo>
                <a:lnTo>
                  <a:pt x="623342" y="304800"/>
                </a:lnTo>
                <a:lnTo>
                  <a:pt x="629005" y="300989"/>
                </a:lnTo>
                <a:lnTo>
                  <a:pt x="627999" y="300989"/>
                </a:lnTo>
                <a:lnTo>
                  <a:pt x="631489" y="297179"/>
                </a:lnTo>
                <a:close/>
              </a:path>
              <a:path w="3594100" h="1005840">
                <a:moveTo>
                  <a:pt x="3067693" y="292100"/>
                </a:moveTo>
                <a:lnTo>
                  <a:pt x="3068247" y="294639"/>
                </a:lnTo>
                <a:lnTo>
                  <a:pt x="3073998" y="297179"/>
                </a:lnTo>
                <a:lnTo>
                  <a:pt x="3080067" y="299719"/>
                </a:lnTo>
                <a:lnTo>
                  <a:pt x="3085781" y="303529"/>
                </a:lnTo>
                <a:lnTo>
                  <a:pt x="3086535" y="302260"/>
                </a:lnTo>
                <a:lnTo>
                  <a:pt x="3086079" y="300989"/>
                </a:lnTo>
                <a:lnTo>
                  <a:pt x="3098708" y="300989"/>
                </a:lnTo>
                <a:lnTo>
                  <a:pt x="3095785" y="299719"/>
                </a:lnTo>
                <a:lnTo>
                  <a:pt x="3089118" y="295910"/>
                </a:lnTo>
                <a:lnTo>
                  <a:pt x="3075410" y="295910"/>
                </a:lnTo>
                <a:lnTo>
                  <a:pt x="3067693" y="292100"/>
                </a:lnTo>
                <a:close/>
              </a:path>
              <a:path w="3594100" h="1005840">
                <a:moveTo>
                  <a:pt x="3127443" y="298450"/>
                </a:moveTo>
                <a:lnTo>
                  <a:pt x="3122709" y="298450"/>
                </a:lnTo>
                <a:lnTo>
                  <a:pt x="3131858" y="303529"/>
                </a:lnTo>
                <a:lnTo>
                  <a:pt x="3130467" y="299719"/>
                </a:lnTo>
                <a:lnTo>
                  <a:pt x="3127443" y="298450"/>
                </a:lnTo>
                <a:close/>
              </a:path>
              <a:path w="3594100" h="1005840">
                <a:moveTo>
                  <a:pt x="3118034" y="297179"/>
                </a:moveTo>
                <a:lnTo>
                  <a:pt x="3102441" y="297179"/>
                </a:lnTo>
                <a:lnTo>
                  <a:pt x="3104912" y="298450"/>
                </a:lnTo>
                <a:lnTo>
                  <a:pt x="3104733" y="298450"/>
                </a:lnTo>
                <a:lnTo>
                  <a:pt x="3111789" y="302260"/>
                </a:lnTo>
                <a:lnTo>
                  <a:pt x="3127547" y="302260"/>
                </a:lnTo>
                <a:lnTo>
                  <a:pt x="3125295" y="300989"/>
                </a:lnTo>
                <a:lnTo>
                  <a:pt x="3122925" y="299719"/>
                </a:lnTo>
                <a:lnTo>
                  <a:pt x="3122006" y="299719"/>
                </a:lnTo>
                <a:lnTo>
                  <a:pt x="3118034" y="297179"/>
                </a:lnTo>
                <a:close/>
              </a:path>
              <a:path w="3594100" h="1005840">
                <a:moveTo>
                  <a:pt x="3113420" y="276860"/>
                </a:moveTo>
                <a:lnTo>
                  <a:pt x="3096837" y="276860"/>
                </a:lnTo>
                <a:lnTo>
                  <a:pt x="3105319" y="280669"/>
                </a:lnTo>
                <a:lnTo>
                  <a:pt x="3116861" y="288289"/>
                </a:lnTo>
                <a:lnTo>
                  <a:pt x="3123309" y="293369"/>
                </a:lnTo>
                <a:lnTo>
                  <a:pt x="3131141" y="297179"/>
                </a:lnTo>
                <a:lnTo>
                  <a:pt x="3127451" y="297179"/>
                </a:lnTo>
                <a:lnTo>
                  <a:pt x="3137785" y="302260"/>
                </a:lnTo>
                <a:lnTo>
                  <a:pt x="3134450" y="297179"/>
                </a:lnTo>
                <a:lnTo>
                  <a:pt x="3132569" y="295910"/>
                </a:lnTo>
                <a:lnTo>
                  <a:pt x="3151848" y="295910"/>
                </a:lnTo>
                <a:lnTo>
                  <a:pt x="3149802" y="294639"/>
                </a:lnTo>
                <a:lnTo>
                  <a:pt x="3145784" y="292100"/>
                </a:lnTo>
                <a:lnTo>
                  <a:pt x="3140367" y="290829"/>
                </a:lnTo>
                <a:lnTo>
                  <a:pt x="3130154" y="284479"/>
                </a:lnTo>
                <a:lnTo>
                  <a:pt x="3115662" y="278129"/>
                </a:lnTo>
                <a:lnTo>
                  <a:pt x="3113420" y="276860"/>
                </a:lnTo>
                <a:close/>
              </a:path>
              <a:path w="3594100" h="1005840">
                <a:moveTo>
                  <a:pt x="645362" y="289560"/>
                </a:moveTo>
                <a:lnTo>
                  <a:pt x="591338" y="289560"/>
                </a:lnTo>
                <a:lnTo>
                  <a:pt x="584085" y="293369"/>
                </a:lnTo>
                <a:lnTo>
                  <a:pt x="578000" y="293369"/>
                </a:lnTo>
                <a:lnTo>
                  <a:pt x="578013" y="295910"/>
                </a:lnTo>
                <a:lnTo>
                  <a:pt x="565374" y="298450"/>
                </a:lnTo>
                <a:lnTo>
                  <a:pt x="566563" y="300989"/>
                </a:lnTo>
                <a:lnTo>
                  <a:pt x="573915" y="298450"/>
                </a:lnTo>
                <a:lnTo>
                  <a:pt x="577456" y="297179"/>
                </a:lnTo>
                <a:lnTo>
                  <a:pt x="631489" y="297179"/>
                </a:lnTo>
                <a:lnTo>
                  <a:pt x="637862" y="294639"/>
                </a:lnTo>
                <a:lnTo>
                  <a:pt x="639511" y="294639"/>
                </a:lnTo>
                <a:lnTo>
                  <a:pt x="640974" y="293369"/>
                </a:lnTo>
                <a:lnTo>
                  <a:pt x="584085" y="293369"/>
                </a:lnTo>
                <a:lnTo>
                  <a:pt x="581669" y="292100"/>
                </a:lnTo>
                <a:lnTo>
                  <a:pt x="642436" y="292100"/>
                </a:lnTo>
                <a:lnTo>
                  <a:pt x="645362" y="289560"/>
                </a:lnTo>
                <a:close/>
              </a:path>
              <a:path w="3594100" h="1005840">
                <a:moveTo>
                  <a:pt x="639511" y="294639"/>
                </a:moveTo>
                <a:lnTo>
                  <a:pt x="637862" y="294639"/>
                </a:lnTo>
                <a:lnTo>
                  <a:pt x="634779" y="297179"/>
                </a:lnTo>
                <a:lnTo>
                  <a:pt x="633660" y="299719"/>
                </a:lnTo>
                <a:lnTo>
                  <a:pt x="639511" y="294639"/>
                </a:lnTo>
                <a:close/>
              </a:path>
              <a:path w="3594100" h="1005840">
                <a:moveTo>
                  <a:pt x="3105643" y="290536"/>
                </a:moveTo>
                <a:lnTo>
                  <a:pt x="3104817" y="290829"/>
                </a:lnTo>
                <a:lnTo>
                  <a:pt x="3083520" y="290829"/>
                </a:lnTo>
                <a:lnTo>
                  <a:pt x="3083401" y="290971"/>
                </a:lnTo>
                <a:lnTo>
                  <a:pt x="3085769" y="292100"/>
                </a:lnTo>
                <a:lnTo>
                  <a:pt x="3086840" y="292100"/>
                </a:lnTo>
                <a:lnTo>
                  <a:pt x="3093791" y="295910"/>
                </a:lnTo>
                <a:lnTo>
                  <a:pt x="3102433" y="299719"/>
                </a:lnTo>
                <a:lnTo>
                  <a:pt x="3102441" y="297179"/>
                </a:lnTo>
                <a:lnTo>
                  <a:pt x="3118034" y="297179"/>
                </a:lnTo>
                <a:lnTo>
                  <a:pt x="3117244" y="296674"/>
                </a:lnTo>
                <a:lnTo>
                  <a:pt x="3113449" y="294639"/>
                </a:lnTo>
                <a:lnTo>
                  <a:pt x="3105643" y="290536"/>
                </a:lnTo>
                <a:close/>
              </a:path>
              <a:path w="3594100" h="1005840">
                <a:moveTo>
                  <a:pt x="3117244" y="296674"/>
                </a:moveTo>
                <a:lnTo>
                  <a:pt x="3122006" y="299719"/>
                </a:lnTo>
                <a:lnTo>
                  <a:pt x="3122216" y="299339"/>
                </a:lnTo>
                <a:lnTo>
                  <a:pt x="3117244" y="296674"/>
                </a:lnTo>
                <a:close/>
              </a:path>
              <a:path w="3594100" h="1005840">
                <a:moveTo>
                  <a:pt x="3122216" y="299339"/>
                </a:moveTo>
                <a:lnTo>
                  <a:pt x="3122006" y="299719"/>
                </a:lnTo>
                <a:lnTo>
                  <a:pt x="3122925" y="299719"/>
                </a:lnTo>
                <a:lnTo>
                  <a:pt x="3122216" y="299339"/>
                </a:lnTo>
                <a:close/>
              </a:path>
              <a:path w="3594100" h="1005840">
                <a:moveTo>
                  <a:pt x="3116673" y="293369"/>
                </a:moveTo>
                <a:lnTo>
                  <a:pt x="3114874" y="293369"/>
                </a:lnTo>
                <a:lnTo>
                  <a:pt x="3116049" y="295910"/>
                </a:lnTo>
                <a:lnTo>
                  <a:pt x="3117244" y="296674"/>
                </a:lnTo>
                <a:lnTo>
                  <a:pt x="3122216" y="299339"/>
                </a:lnTo>
                <a:lnTo>
                  <a:pt x="3122709" y="298450"/>
                </a:lnTo>
                <a:lnTo>
                  <a:pt x="3127443" y="298450"/>
                </a:lnTo>
                <a:lnTo>
                  <a:pt x="3121395" y="295910"/>
                </a:lnTo>
                <a:lnTo>
                  <a:pt x="3116673" y="293369"/>
                </a:lnTo>
                <a:close/>
              </a:path>
              <a:path w="3594100" h="1005840">
                <a:moveTo>
                  <a:pt x="3072591" y="288289"/>
                </a:moveTo>
                <a:lnTo>
                  <a:pt x="3060828" y="288289"/>
                </a:lnTo>
                <a:lnTo>
                  <a:pt x="3067262" y="290829"/>
                </a:lnTo>
                <a:lnTo>
                  <a:pt x="3073634" y="292100"/>
                </a:lnTo>
                <a:lnTo>
                  <a:pt x="3075410" y="295910"/>
                </a:lnTo>
                <a:lnTo>
                  <a:pt x="3089118" y="295910"/>
                </a:lnTo>
                <a:lnTo>
                  <a:pt x="3082451" y="292100"/>
                </a:lnTo>
                <a:lnTo>
                  <a:pt x="3083401" y="290971"/>
                </a:lnTo>
                <a:lnTo>
                  <a:pt x="3083105" y="290829"/>
                </a:lnTo>
                <a:lnTo>
                  <a:pt x="3104817" y="290829"/>
                </a:lnTo>
                <a:lnTo>
                  <a:pt x="3105496" y="290458"/>
                </a:lnTo>
                <a:lnTo>
                  <a:pt x="3103786" y="289560"/>
                </a:lnTo>
                <a:lnTo>
                  <a:pt x="3076219" y="289560"/>
                </a:lnTo>
                <a:lnTo>
                  <a:pt x="3072591" y="288289"/>
                </a:lnTo>
                <a:close/>
              </a:path>
              <a:path w="3594100" h="1005840">
                <a:moveTo>
                  <a:pt x="3096837" y="276860"/>
                </a:moveTo>
                <a:lnTo>
                  <a:pt x="3094316" y="276860"/>
                </a:lnTo>
                <a:lnTo>
                  <a:pt x="3100563" y="280669"/>
                </a:lnTo>
                <a:lnTo>
                  <a:pt x="3103385" y="284479"/>
                </a:lnTo>
                <a:lnTo>
                  <a:pt x="3106775" y="288050"/>
                </a:lnTo>
                <a:lnTo>
                  <a:pt x="3109462" y="288289"/>
                </a:lnTo>
                <a:lnTo>
                  <a:pt x="3107843" y="289175"/>
                </a:lnTo>
                <a:lnTo>
                  <a:pt x="3108208" y="289560"/>
                </a:lnTo>
                <a:lnTo>
                  <a:pt x="3108389" y="289560"/>
                </a:lnTo>
                <a:lnTo>
                  <a:pt x="3116268" y="293369"/>
                </a:lnTo>
                <a:lnTo>
                  <a:pt x="3117709" y="290829"/>
                </a:lnTo>
                <a:lnTo>
                  <a:pt x="3106579" y="283210"/>
                </a:lnTo>
                <a:lnTo>
                  <a:pt x="3096837" y="276860"/>
                </a:lnTo>
                <a:close/>
              </a:path>
              <a:path w="3594100" h="1005840">
                <a:moveTo>
                  <a:pt x="3083520" y="290829"/>
                </a:moveTo>
                <a:lnTo>
                  <a:pt x="3083105" y="290829"/>
                </a:lnTo>
                <a:lnTo>
                  <a:pt x="3083401" y="290971"/>
                </a:lnTo>
                <a:lnTo>
                  <a:pt x="3083520" y="290829"/>
                </a:lnTo>
                <a:close/>
              </a:path>
              <a:path w="3594100" h="1005840">
                <a:moveTo>
                  <a:pt x="673568" y="234950"/>
                </a:moveTo>
                <a:lnTo>
                  <a:pt x="666239" y="241300"/>
                </a:lnTo>
                <a:lnTo>
                  <a:pt x="654903" y="247650"/>
                </a:lnTo>
                <a:lnTo>
                  <a:pt x="640836" y="254000"/>
                </a:lnTo>
                <a:lnTo>
                  <a:pt x="637584" y="256539"/>
                </a:lnTo>
                <a:lnTo>
                  <a:pt x="641215" y="257810"/>
                </a:lnTo>
                <a:lnTo>
                  <a:pt x="631968" y="261619"/>
                </a:lnTo>
                <a:lnTo>
                  <a:pt x="621082" y="266700"/>
                </a:lnTo>
                <a:lnTo>
                  <a:pt x="610150" y="273050"/>
                </a:lnTo>
                <a:lnTo>
                  <a:pt x="597988" y="279400"/>
                </a:lnTo>
                <a:lnTo>
                  <a:pt x="597936" y="281939"/>
                </a:lnTo>
                <a:lnTo>
                  <a:pt x="590075" y="285750"/>
                </a:lnTo>
                <a:lnTo>
                  <a:pt x="585471" y="288289"/>
                </a:lnTo>
                <a:lnTo>
                  <a:pt x="584177" y="290829"/>
                </a:lnTo>
                <a:lnTo>
                  <a:pt x="591338" y="289560"/>
                </a:lnTo>
                <a:lnTo>
                  <a:pt x="645362" y="289560"/>
                </a:lnTo>
                <a:lnTo>
                  <a:pt x="648287" y="287019"/>
                </a:lnTo>
                <a:lnTo>
                  <a:pt x="643540" y="287019"/>
                </a:lnTo>
                <a:lnTo>
                  <a:pt x="644853" y="283210"/>
                </a:lnTo>
                <a:lnTo>
                  <a:pt x="653810" y="279836"/>
                </a:lnTo>
                <a:lnTo>
                  <a:pt x="654434" y="279400"/>
                </a:lnTo>
                <a:lnTo>
                  <a:pt x="654970" y="279400"/>
                </a:lnTo>
                <a:lnTo>
                  <a:pt x="666362" y="271779"/>
                </a:lnTo>
                <a:lnTo>
                  <a:pt x="669613" y="271779"/>
                </a:lnTo>
                <a:lnTo>
                  <a:pt x="674443" y="270989"/>
                </a:lnTo>
                <a:lnTo>
                  <a:pt x="675346" y="270510"/>
                </a:lnTo>
                <a:lnTo>
                  <a:pt x="677376" y="270510"/>
                </a:lnTo>
                <a:lnTo>
                  <a:pt x="683836" y="267969"/>
                </a:lnTo>
                <a:lnTo>
                  <a:pt x="693395" y="267969"/>
                </a:lnTo>
                <a:lnTo>
                  <a:pt x="694085" y="266700"/>
                </a:lnTo>
                <a:lnTo>
                  <a:pt x="680412" y="266700"/>
                </a:lnTo>
                <a:lnTo>
                  <a:pt x="677931" y="265429"/>
                </a:lnTo>
                <a:lnTo>
                  <a:pt x="686315" y="260350"/>
                </a:lnTo>
                <a:lnTo>
                  <a:pt x="688954" y="257810"/>
                </a:lnTo>
                <a:lnTo>
                  <a:pt x="692965" y="255269"/>
                </a:lnTo>
                <a:lnTo>
                  <a:pt x="689610" y="255269"/>
                </a:lnTo>
                <a:lnTo>
                  <a:pt x="689847" y="254000"/>
                </a:lnTo>
                <a:lnTo>
                  <a:pt x="695172" y="250140"/>
                </a:lnTo>
                <a:lnTo>
                  <a:pt x="698200" y="247650"/>
                </a:lnTo>
                <a:lnTo>
                  <a:pt x="702889" y="245110"/>
                </a:lnTo>
                <a:lnTo>
                  <a:pt x="731116" y="245110"/>
                </a:lnTo>
                <a:lnTo>
                  <a:pt x="733698" y="244133"/>
                </a:lnTo>
                <a:lnTo>
                  <a:pt x="734082" y="243839"/>
                </a:lnTo>
                <a:lnTo>
                  <a:pt x="713347" y="243839"/>
                </a:lnTo>
                <a:lnTo>
                  <a:pt x="714923" y="241300"/>
                </a:lnTo>
                <a:lnTo>
                  <a:pt x="717512" y="240029"/>
                </a:lnTo>
                <a:lnTo>
                  <a:pt x="711225" y="240029"/>
                </a:lnTo>
                <a:lnTo>
                  <a:pt x="713438" y="237489"/>
                </a:lnTo>
                <a:lnTo>
                  <a:pt x="675417" y="237489"/>
                </a:lnTo>
                <a:lnTo>
                  <a:pt x="673568" y="234950"/>
                </a:lnTo>
                <a:close/>
              </a:path>
              <a:path w="3594100" h="1005840">
                <a:moveTo>
                  <a:pt x="3020051" y="279400"/>
                </a:moveTo>
                <a:lnTo>
                  <a:pt x="3018452" y="281939"/>
                </a:lnTo>
                <a:lnTo>
                  <a:pt x="3026561" y="287019"/>
                </a:lnTo>
                <a:lnTo>
                  <a:pt x="3022364" y="287019"/>
                </a:lnTo>
                <a:lnTo>
                  <a:pt x="3031024" y="289560"/>
                </a:lnTo>
                <a:lnTo>
                  <a:pt x="3039456" y="290829"/>
                </a:lnTo>
                <a:lnTo>
                  <a:pt x="3035762" y="289560"/>
                </a:lnTo>
                <a:lnTo>
                  <a:pt x="3040531" y="289560"/>
                </a:lnTo>
                <a:lnTo>
                  <a:pt x="3037260" y="288289"/>
                </a:lnTo>
                <a:lnTo>
                  <a:pt x="3032810" y="288289"/>
                </a:lnTo>
                <a:lnTo>
                  <a:pt x="3023871" y="281939"/>
                </a:lnTo>
                <a:lnTo>
                  <a:pt x="3026888" y="281939"/>
                </a:lnTo>
                <a:lnTo>
                  <a:pt x="3020051" y="279400"/>
                </a:lnTo>
                <a:close/>
              </a:path>
              <a:path w="3594100" h="1005840">
                <a:moveTo>
                  <a:pt x="3065122" y="281939"/>
                </a:moveTo>
                <a:lnTo>
                  <a:pt x="3044464" y="281939"/>
                </a:lnTo>
                <a:lnTo>
                  <a:pt x="3051059" y="283210"/>
                </a:lnTo>
                <a:lnTo>
                  <a:pt x="3061473" y="290829"/>
                </a:lnTo>
                <a:lnTo>
                  <a:pt x="3060828" y="288289"/>
                </a:lnTo>
                <a:lnTo>
                  <a:pt x="3072591" y="288289"/>
                </a:lnTo>
                <a:lnTo>
                  <a:pt x="3065336" y="285750"/>
                </a:lnTo>
                <a:lnTo>
                  <a:pt x="3070716" y="284479"/>
                </a:lnTo>
                <a:lnTo>
                  <a:pt x="3071254" y="284479"/>
                </a:lnTo>
                <a:lnTo>
                  <a:pt x="3065519" y="282054"/>
                </a:lnTo>
                <a:lnTo>
                  <a:pt x="3065122" y="281939"/>
                </a:lnTo>
                <a:close/>
              </a:path>
              <a:path w="3594100" h="1005840">
                <a:moveTo>
                  <a:pt x="3105496" y="290458"/>
                </a:moveTo>
                <a:lnTo>
                  <a:pt x="3104817" y="290829"/>
                </a:lnTo>
                <a:lnTo>
                  <a:pt x="3105643" y="290536"/>
                </a:lnTo>
                <a:lnTo>
                  <a:pt x="3105496" y="290458"/>
                </a:lnTo>
                <a:close/>
              </a:path>
              <a:path w="3594100" h="1005840">
                <a:moveTo>
                  <a:pt x="3107633" y="289290"/>
                </a:moveTo>
                <a:lnTo>
                  <a:pt x="3105496" y="290458"/>
                </a:lnTo>
                <a:lnTo>
                  <a:pt x="3105643" y="290536"/>
                </a:lnTo>
                <a:lnTo>
                  <a:pt x="3108389" y="289560"/>
                </a:lnTo>
                <a:lnTo>
                  <a:pt x="3108208" y="289560"/>
                </a:lnTo>
                <a:lnTo>
                  <a:pt x="3107633" y="289290"/>
                </a:lnTo>
                <a:close/>
              </a:path>
              <a:path w="3594100" h="1005840">
                <a:moveTo>
                  <a:pt x="3072576" y="274319"/>
                </a:moveTo>
                <a:lnTo>
                  <a:pt x="3052116" y="274319"/>
                </a:lnTo>
                <a:lnTo>
                  <a:pt x="3059360" y="279400"/>
                </a:lnTo>
                <a:lnTo>
                  <a:pt x="3060715" y="280669"/>
                </a:lnTo>
                <a:lnTo>
                  <a:pt x="3063646" y="281514"/>
                </a:lnTo>
                <a:lnTo>
                  <a:pt x="3065249" y="281939"/>
                </a:lnTo>
                <a:lnTo>
                  <a:pt x="3065519" y="282054"/>
                </a:lnTo>
                <a:lnTo>
                  <a:pt x="3069530" y="283210"/>
                </a:lnTo>
                <a:lnTo>
                  <a:pt x="3071254" y="284479"/>
                </a:lnTo>
                <a:lnTo>
                  <a:pt x="3070716" y="284479"/>
                </a:lnTo>
                <a:lnTo>
                  <a:pt x="3076331" y="285750"/>
                </a:lnTo>
                <a:lnTo>
                  <a:pt x="3076219" y="289560"/>
                </a:lnTo>
                <a:lnTo>
                  <a:pt x="3103786" y="289560"/>
                </a:lnTo>
                <a:lnTo>
                  <a:pt x="3101370" y="288289"/>
                </a:lnTo>
                <a:lnTo>
                  <a:pt x="3099221" y="287377"/>
                </a:lnTo>
                <a:lnTo>
                  <a:pt x="3095210" y="287019"/>
                </a:lnTo>
                <a:lnTo>
                  <a:pt x="3095133" y="285641"/>
                </a:lnTo>
                <a:lnTo>
                  <a:pt x="3089409" y="283210"/>
                </a:lnTo>
                <a:lnTo>
                  <a:pt x="3077915" y="276860"/>
                </a:lnTo>
                <a:lnTo>
                  <a:pt x="3072576" y="274319"/>
                </a:lnTo>
                <a:close/>
              </a:path>
              <a:path w="3594100" h="1005840">
                <a:moveTo>
                  <a:pt x="3104581" y="287855"/>
                </a:moveTo>
                <a:lnTo>
                  <a:pt x="3107633" y="289290"/>
                </a:lnTo>
                <a:lnTo>
                  <a:pt x="3107843" y="289175"/>
                </a:lnTo>
                <a:lnTo>
                  <a:pt x="3106775" y="288050"/>
                </a:lnTo>
                <a:lnTo>
                  <a:pt x="3104581" y="287855"/>
                </a:lnTo>
                <a:close/>
              </a:path>
              <a:path w="3594100" h="1005840">
                <a:moveTo>
                  <a:pt x="3018124" y="283210"/>
                </a:moveTo>
                <a:lnTo>
                  <a:pt x="3016525" y="284479"/>
                </a:lnTo>
                <a:lnTo>
                  <a:pt x="3023480" y="288289"/>
                </a:lnTo>
                <a:lnTo>
                  <a:pt x="3022364" y="287019"/>
                </a:lnTo>
                <a:lnTo>
                  <a:pt x="3024639" y="287019"/>
                </a:lnTo>
                <a:lnTo>
                  <a:pt x="3021232" y="285750"/>
                </a:lnTo>
                <a:lnTo>
                  <a:pt x="3020795" y="284479"/>
                </a:lnTo>
                <a:lnTo>
                  <a:pt x="3018124" y="283210"/>
                </a:lnTo>
                <a:close/>
              </a:path>
              <a:path w="3594100" h="1005840">
                <a:moveTo>
                  <a:pt x="3033989" y="287019"/>
                </a:moveTo>
                <a:lnTo>
                  <a:pt x="3032810" y="288289"/>
                </a:lnTo>
                <a:lnTo>
                  <a:pt x="3037260" y="288289"/>
                </a:lnTo>
                <a:lnTo>
                  <a:pt x="3033989" y="287019"/>
                </a:lnTo>
                <a:close/>
              </a:path>
              <a:path w="3594100" h="1005840">
                <a:moveTo>
                  <a:pt x="3094997" y="283210"/>
                </a:moveTo>
                <a:lnTo>
                  <a:pt x="3095133" y="285641"/>
                </a:lnTo>
                <a:lnTo>
                  <a:pt x="3099221" y="287377"/>
                </a:lnTo>
                <a:lnTo>
                  <a:pt x="3104581" y="287855"/>
                </a:lnTo>
                <a:lnTo>
                  <a:pt x="3100104" y="285750"/>
                </a:lnTo>
                <a:lnTo>
                  <a:pt x="3094997" y="283210"/>
                </a:lnTo>
                <a:close/>
              </a:path>
              <a:path w="3594100" h="1005840">
                <a:moveTo>
                  <a:pt x="3095133" y="285641"/>
                </a:moveTo>
                <a:lnTo>
                  <a:pt x="3095210" y="287019"/>
                </a:lnTo>
                <a:lnTo>
                  <a:pt x="3099221" y="287377"/>
                </a:lnTo>
                <a:lnTo>
                  <a:pt x="3095133" y="285641"/>
                </a:lnTo>
                <a:close/>
              </a:path>
              <a:path w="3594100" h="1005840">
                <a:moveTo>
                  <a:pt x="654266" y="279664"/>
                </a:moveTo>
                <a:lnTo>
                  <a:pt x="653810" y="279836"/>
                </a:lnTo>
                <a:lnTo>
                  <a:pt x="643540" y="287019"/>
                </a:lnTo>
                <a:lnTo>
                  <a:pt x="648287" y="287019"/>
                </a:lnTo>
                <a:lnTo>
                  <a:pt x="651212" y="284479"/>
                </a:lnTo>
                <a:lnTo>
                  <a:pt x="654266" y="279664"/>
                </a:lnTo>
                <a:close/>
              </a:path>
              <a:path w="3594100" h="1005840">
                <a:moveTo>
                  <a:pt x="665140" y="279400"/>
                </a:moveTo>
                <a:lnTo>
                  <a:pt x="661233" y="279400"/>
                </a:lnTo>
                <a:lnTo>
                  <a:pt x="659179" y="283210"/>
                </a:lnTo>
                <a:lnTo>
                  <a:pt x="657053" y="285750"/>
                </a:lnTo>
                <a:lnTo>
                  <a:pt x="658859" y="285750"/>
                </a:lnTo>
                <a:lnTo>
                  <a:pt x="659738" y="283210"/>
                </a:lnTo>
                <a:lnTo>
                  <a:pt x="662471" y="283210"/>
                </a:lnTo>
                <a:lnTo>
                  <a:pt x="665849" y="281939"/>
                </a:lnTo>
                <a:lnTo>
                  <a:pt x="665140" y="279400"/>
                </a:lnTo>
                <a:close/>
              </a:path>
              <a:path w="3594100" h="1005840">
                <a:moveTo>
                  <a:pt x="3026888" y="281939"/>
                </a:moveTo>
                <a:lnTo>
                  <a:pt x="3023871" y="281939"/>
                </a:lnTo>
                <a:lnTo>
                  <a:pt x="3029756" y="285750"/>
                </a:lnTo>
                <a:lnTo>
                  <a:pt x="3030307" y="283210"/>
                </a:lnTo>
                <a:lnTo>
                  <a:pt x="3026888" y="281939"/>
                </a:lnTo>
                <a:close/>
              </a:path>
              <a:path w="3594100" h="1005840">
                <a:moveTo>
                  <a:pt x="3023972" y="251460"/>
                </a:moveTo>
                <a:lnTo>
                  <a:pt x="2976729" y="251460"/>
                </a:lnTo>
                <a:lnTo>
                  <a:pt x="2993597" y="259079"/>
                </a:lnTo>
                <a:lnTo>
                  <a:pt x="3004392" y="262889"/>
                </a:lnTo>
                <a:lnTo>
                  <a:pt x="3012909" y="267969"/>
                </a:lnTo>
                <a:lnTo>
                  <a:pt x="3022947" y="271779"/>
                </a:lnTo>
                <a:lnTo>
                  <a:pt x="3028156" y="275661"/>
                </a:lnTo>
                <a:lnTo>
                  <a:pt x="3039856" y="283210"/>
                </a:lnTo>
                <a:lnTo>
                  <a:pt x="3044464" y="281939"/>
                </a:lnTo>
                <a:lnTo>
                  <a:pt x="3065122" y="281939"/>
                </a:lnTo>
                <a:lnTo>
                  <a:pt x="3063646" y="281514"/>
                </a:lnTo>
                <a:lnTo>
                  <a:pt x="3060464" y="280669"/>
                </a:lnTo>
                <a:lnTo>
                  <a:pt x="3056321" y="279400"/>
                </a:lnTo>
                <a:lnTo>
                  <a:pt x="3053767" y="278129"/>
                </a:lnTo>
                <a:lnTo>
                  <a:pt x="3050490" y="278129"/>
                </a:lnTo>
                <a:lnTo>
                  <a:pt x="3046940" y="275589"/>
                </a:lnTo>
                <a:lnTo>
                  <a:pt x="3047470" y="274319"/>
                </a:lnTo>
                <a:lnTo>
                  <a:pt x="3040519" y="271779"/>
                </a:lnTo>
                <a:lnTo>
                  <a:pt x="3041467" y="270510"/>
                </a:lnTo>
                <a:lnTo>
                  <a:pt x="3065336" y="270510"/>
                </a:lnTo>
                <a:lnTo>
                  <a:pt x="3057727" y="265429"/>
                </a:lnTo>
                <a:lnTo>
                  <a:pt x="3024826" y="265429"/>
                </a:lnTo>
                <a:lnTo>
                  <a:pt x="3015061" y="260350"/>
                </a:lnTo>
                <a:lnTo>
                  <a:pt x="3004623" y="256539"/>
                </a:lnTo>
                <a:lnTo>
                  <a:pt x="3003679" y="252729"/>
                </a:lnTo>
                <a:lnTo>
                  <a:pt x="3024898" y="252729"/>
                </a:lnTo>
                <a:lnTo>
                  <a:pt x="3024191" y="251555"/>
                </a:lnTo>
                <a:lnTo>
                  <a:pt x="3023972" y="251460"/>
                </a:lnTo>
                <a:close/>
              </a:path>
              <a:path w="3594100" h="1005840">
                <a:moveTo>
                  <a:pt x="3063646" y="281514"/>
                </a:moveTo>
                <a:lnTo>
                  <a:pt x="3065519" y="282054"/>
                </a:lnTo>
                <a:lnTo>
                  <a:pt x="3065249" y="281939"/>
                </a:lnTo>
                <a:lnTo>
                  <a:pt x="3063646" y="281514"/>
                </a:lnTo>
                <a:close/>
              </a:path>
              <a:path w="3594100" h="1005840">
                <a:moveTo>
                  <a:pt x="675761" y="270774"/>
                </a:moveTo>
                <a:lnTo>
                  <a:pt x="674443" y="270989"/>
                </a:lnTo>
                <a:lnTo>
                  <a:pt x="665782" y="275589"/>
                </a:lnTo>
                <a:lnTo>
                  <a:pt x="662434" y="275589"/>
                </a:lnTo>
                <a:lnTo>
                  <a:pt x="662194" y="278129"/>
                </a:lnTo>
                <a:lnTo>
                  <a:pt x="656824" y="279400"/>
                </a:lnTo>
                <a:lnTo>
                  <a:pt x="656156" y="280669"/>
                </a:lnTo>
                <a:lnTo>
                  <a:pt x="661233" y="279400"/>
                </a:lnTo>
                <a:lnTo>
                  <a:pt x="665140" y="279400"/>
                </a:lnTo>
                <a:lnTo>
                  <a:pt x="664785" y="278129"/>
                </a:lnTo>
                <a:lnTo>
                  <a:pt x="668681" y="277073"/>
                </a:lnTo>
                <a:lnTo>
                  <a:pt x="671781" y="274319"/>
                </a:lnTo>
                <a:lnTo>
                  <a:pt x="672423" y="273050"/>
                </a:lnTo>
                <a:lnTo>
                  <a:pt x="677339" y="271779"/>
                </a:lnTo>
                <a:lnTo>
                  <a:pt x="675761" y="270774"/>
                </a:lnTo>
                <a:close/>
              </a:path>
              <a:path w="3594100" h="1005840">
                <a:moveTo>
                  <a:pt x="654434" y="279400"/>
                </a:moveTo>
                <a:lnTo>
                  <a:pt x="653810" y="279836"/>
                </a:lnTo>
                <a:lnTo>
                  <a:pt x="654266" y="279664"/>
                </a:lnTo>
                <a:lnTo>
                  <a:pt x="654434" y="279400"/>
                </a:lnTo>
                <a:close/>
              </a:path>
              <a:path w="3594100" h="1005840">
                <a:moveTo>
                  <a:pt x="654970" y="279400"/>
                </a:moveTo>
                <a:lnTo>
                  <a:pt x="654434" y="279400"/>
                </a:lnTo>
                <a:lnTo>
                  <a:pt x="654266" y="279664"/>
                </a:lnTo>
                <a:lnTo>
                  <a:pt x="654970" y="279400"/>
                </a:lnTo>
                <a:close/>
              </a:path>
              <a:path w="3594100" h="1005840">
                <a:moveTo>
                  <a:pt x="3079229" y="271779"/>
                </a:moveTo>
                <a:lnTo>
                  <a:pt x="3072471" y="271779"/>
                </a:lnTo>
                <a:lnTo>
                  <a:pt x="3079864" y="273050"/>
                </a:lnTo>
                <a:lnTo>
                  <a:pt x="3085223" y="278129"/>
                </a:lnTo>
                <a:lnTo>
                  <a:pt x="3085927" y="278129"/>
                </a:lnTo>
                <a:lnTo>
                  <a:pt x="3093189" y="279400"/>
                </a:lnTo>
                <a:lnTo>
                  <a:pt x="3094316" y="276860"/>
                </a:lnTo>
                <a:lnTo>
                  <a:pt x="3113420" y="276860"/>
                </a:lnTo>
                <a:lnTo>
                  <a:pt x="3108936" y="274319"/>
                </a:lnTo>
                <a:lnTo>
                  <a:pt x="3084459" y="274319"/>
                </a:lnTo>
                <a:lnTo>
                  <a:pt x="3079229" y="271779"/>
                </a:lnTo>
                <a:close/>
              </a:path>
              <a:path w="3594100" h="1005840">
                <a:moveTo>
                  <a:pt x="673886" y="275661"/>
                </a:moveTo>
                <a:lnTo>
                  <a:pt x="668681" y="277073"/>
                </a:lnTo>
                <a:lnTo>
                  <a:pt x="667491" y="278129"/>
                </a:lnTo>
                <a:lnTo>
                  <a:pt x="671856" y="276860"/>
                </a:lnTo>
                <a:lnTo>
                  <a:pt x="673886" y="275661"/>
                </a:lnTo>
                <a:close/>
              </a:path>
              <a:path w="3594100" h="1005840">
                <a:moveTo>
                  <a:pt x="3051213" y="276860"/>
                </a:moveTo>
                <a:lnTo>
                  <a:pt x="3050490" y="278129"/>
                </a:lnTo>
                <a:lnTo>
                  <a:pt x="3053767" y="278129"/>
                </a:lnTo>
                <a:lnTo>
                  <a:pt x="3051213" y="276860"/>
                </a:lnTo>
                <a:close/>
              </a:path>
              <a:path w="3594100" h="1005840">
                <a:moveTo>
                  <a:pt x="3079666" y="274319"/>
                </a:moveTo>
                <a:lnTo>
                  <a:pt x="3084788" y="278129"/>
                </a:lnTo>
                <a:lnTo>
                  <a:pt x="3085223" y="278129"/>
                </a:lnTo>
                <a:lnTo>
                  <a:pt x="3079666" y="274319"/>
                </a:lnTo>
                <a:close/>
              </a:path>
              <a:path w="3594100" h="1005840">
                <a:moveTo>
                  <a:pt x="3065336" y="270510"/>
                </a:moveTo>
                <a:lnTo>
                  <a:pt x="3041467" y="270510"/>
                </a:lnTo>
                <a:lnTo>
                  <a:pt x="3052384" y="276860"/>
                </a:lnTo>
                <a:lnTo>
                  <a:pt x="3052116" y="274319"/>
                </a:lnTo>
                <a:lnTo>
                  <a:pt x="3072576" y="274319"/>
                </a:lnTo>
                <a:lnTo>
                  <a:pt x="3067238" y="271779"/>
                </a:lnTo>
                <a:lnTo>
                  <a:pt x="3065336" y="270510"/>
                </a:lnTo>
                <a:close/>
              </a:path>
              <a:path w="3594100" h="1005840">
                <a:moveTo>
                  <a:pt x="684842" y="270510"/>
                </a:moveTo>
                <a:lnTo>
                  <a:pt x="680464" y="271779"/>
                </a:lnTo>
                <a:lnTo>
                  <a:pt x="673886" y="275661"/>
                </a:lnTo>
                <a:lnTo>
                  <a:pt x="683519" y="273050"/>
                </a:lnTo>
                <a:lnTo>
                  <a:pt x="684842" y="270510"/>
                </a:lnTo>
                <a:close/>
              </a:path>
              <a:path w="3594100" h="1005840">
                <a:moveTo>
                  <a:pt x="3055477" y="260350"/>
                </a:moveTo>
                <a:lnTo>
                  <a:pt x="3057368" y="264160"/>
                </a:lnTo>
                <a:lnTo>
                  <a:pt x="3062377" y="266700"/>
                </a:lnTo>
                <a:lnTo>
                  <a:pt x="3068049" y="270510"/>
                </a:lnTo>
                <a:lnTo>
                  <a:pt x="3072406" y="273050"/>
                </a:lnTo>
                <a:lnTo>
                  <a:pt x="3073154" y="273050"/>
                </a:lnTo>
                <a:lnTo>
                  <a:pt x="3077618" y="275589"/>
                </a:lnTo>
                <a:lnTo>
                  <a:pt x="3072471" y="271779"/>
                </a:lnTo>
                <a:lnTo>
                  <a:pt x="3079229" y="271779"/>
                </a:lnTo>
                <a:lnTo>
                  <a:pt x="3076614" y="270510"/>
                </a:lnTo>
                <a:lnTo>
                  <a:pt x="3068914" y="269239"/>
                </a:lnTo>
                <a:lnTo>
                  <a:pt x="3068607" y="267969"/>
                </a:lnTo>
                <a:lnTo>
                  <a:pt x="3068667" y="266700"/>
                </a:lnTo>
                <a:lnTo>
                  <a:pt x="3065233" y="265429"/>
                </a:lnTo>
                <a:lnTo>
                  <a:pt x="3055477" y="260350"/>
                </a:lnTo>
                <a:close/>
              </a:path>
              <a:path w="3594100" h="1005840">
                <a:moveTo>
                  <a:pt x="3089579" y="264160"/>
                </a:moveTo>
                <a:lnTo>
                  <a:pt x="3074008" y="264160"/>
                </a:lnTo>
                <a:lnTo>
                  <a:pt x="3074605" y="266482"/>
                </a:lnTo>
                <a:lnTo>
                  <a:pt x="3075070" y="266700"/>
                </a:lnTo>
                <a:lnTo>
                  <a:pt x="3074661" y="266700"/>
                </a:lnTo>
                <a:lnTo>
                  <a:pt x="3075313" y="269239"/>
                </a:lnTo>
                <a:lnTo>
                  <a:pt x="3087160" y="274319"/>
                </a:lnTo>
                <a:lnTo>
                  <a:pt x="3108936" y="274319"/>
                </a:lnTo>
                <a:lnTo>
                  <a:pt x="3095333" y="266700"/>
                </a:lnTo>
                <a:lnTo>
                  <a:pt x="3075070" y="266700"/>
                </a:lnTo>
                <a:lnTo>
                  <a:pt x="3074634" y="266594"/>
                </a:lnTo>
                <a:lnTo>
                  <a:pt x="3095144" y="266594"/>
                </a:lnTo>
                <a:lnTo>
                  <a:pt x="3093052" y="265429"/>
                </a:lnTo>
                <a:lnTo>
                  <a:pt x="3089579" y="264160"/>
                </a:lnTo>
                <a:close/>
              </a:path>
              <a:path w="3594100" h="1005840">
                <a:moveTo>
                  <a:pt x="675346" y="270510"/>
                </a:moveTo>
                <a:lnTo>
                  <a:pt x="674443" y="270989"/>
                </a:lnTo>
                <a:lnTo>
                  <a:pt x="675761" y="270774"/>
                </a:lnTo>
                <a:lnTo>
                  <a:pt x="675346" y="270510"/>
                </a:lnTo>
                <a:close/>
              </a:path>
              <a:path w="3594100" h="1005840">
                <a:moveTo>
                  <a:pt x="677376" y="270510"/>
                </a:moveTo>
                <a:lnTo>
                  <a:pt x="675346" y="270510"/>
                </a:lnTo>
                <a:lnTo>
                  <a:pt x="675761" y="270774"/>
                </a:lnTo>
                <a:lnTo>
                  <a:pt x="677376" y="270510"/>
                </a:lnTo>
                <a:close/>
              </a:path>
              <a:path w="3594100" h="1005840">
                <a:moveTo>
                  <a:pt x="693395" y="267969"/>
                </a:moveTo>
                <a:lnTo>
                  <a:pt x="683836" y="267969"/>
                </a:lnTo>
                <a:lnTo>
                  <a:pt x="683181" y="270510"/>
                </a:lnTo>
                <a:lnTo>
                  <a:pt x="685388" y="269239"/>
                </a:lnTo>
                <a:lnTo>
                  <a:pt x="692704" y="269239"/>
                </a:lnTo>
                <a:lnTo>
                  <a:pt x="693395" y="267969"/>
                </a:lnTo>
                <a:close/>
              </a:path>
              <a:path w="3594100" h="1005840">
                <a:moveTo>
                  <a:pt x="713702" y="250140"/>
                </a:moveTo>
                <a:lnTo>
                  <a:pt x="710611" y="251080"/>
                </a:lnTo>
                <a:lnTo>
                  <a:pt x="709910" y="252729"/>
                </a:lnTo>
                <a:lnTo>
                  <a:pt x="697049" y="256539"/>
                </a:lnTo>
                <a:lnTo>
                  <a:pt x="699349" y="257810"/>
                </a:lnTo>
                <a:lnTo>
                  <a:pt x="684804" y="266700"/>
                </a:lnTo>
                <a:lnTo>
                  <a:pt x="690030" y="266700"/>
                </a:lnTo>
                <a:lnTo>
                  <a:pt x="697083" y="260350"/>
                </a:lnTo>
                <a:lnTo>
                  <a:pt x="696527" y="260350"/>
                </a:lnTo>
                <a:lnTo>
                  <a:pt x="702528" y="257810"/>
                </a:lnTo>
                <a:lnTo>
                  <a:pt x="703816" y="256926"/>
                </a:lnTo>
                <a:lnTo>
                  <a:pt x="703653" y="256539"/>
                </a:lnTo>
                <a:lnTo>
                  <a:pt x="706229" y="255269"/>
                </a:lnTo>
                <a:lnTo>
                  <a:pt x="713702" y="250140"/>
                </a:lnTo>
                <a:close/>
              </a:path>
              <a:path w="3594100" h="1005840">
                <a:moveTo>
                  <a:pt x="694776" y="265429"/>
                </a:moveTo>
                <a:lnTo>
                  <a:pt x="690030" y="266700"/>
                </a:lnTo>
                <a:lnTo>
                  <a:pt x="694085" y="266700"/>
                </a:lnTo>
                <a:lnTo>
                  <a:pt x="694776" y="265429"/>
                </a:lnTo>
                <a:close/>
              </a:path>
              <a:path w="3594100" h="1005840">
                <a:moveTo>
                  <a:pt x="3074605" y="266482"/>
                </a:moveTo>
                <a:lnTo>
                  <a:pt x="3075070" y="266700"/>
                </a:lnTo>
                <a:lnTo>
                  <a:pt x="3074605" y="266482"/>
                </a:lnTo>
                <a:close/>
              </a:path>
              <a:path w="3594100" h="1005840">
                <a:moveTo>
                  <a:pt x="3051223" y="255269"/>
                </a:moveTo>
                <a:lnTo>
                  <a:pt x="3074634" y="266594"/>
                </a:lnTo>
                <a:lnTo>
                  <a:pt x="3069649" y="264160"/>
                </a:lnTo>
                <a:lnTo>
                  <a:pt x="3089579" y="264160"/>
                </a:lnTo>
                <a:lnTo>
                  <a:pt x="3082633" y="261619"/>
                </a:lnTo>
                <a:lnTo>
                  <a:pt x="3078285" y="259079"/>
                </a:lnTo>
                <a:lnTo>
                  <a:pt x="3074928" y="257810"/>
                </a:lnTo>
                <a:lnTo>
                  <a:pt x="3070938" y="257810"/>
                </a:lnTo>
                <a:lnTo>
                  <a:pt x="3069350" y="256539"/>
                </a:lnTo>
                <a:lnTo>
                  <a:pt x="3055338" y="256539"/>
                </a:lnTo>
                <a:lnTo>
                  <a:pt x="3051223" y="255269"/>
                </a:lnTo>
                <a:close/>
              </a:path>
              <a:path w="3594100" h="1005840">
                <a:moveTo>
                  <a:pt x="3024898" y="252729"/>
                </a:moveTo>
                <a:lnTo>
                  <a:pt x="3003679" y="252729"/>
                </a:lnTo>
                <a:lnTo>
                  <a:pt x="3013156" y="256539"/>
                </a:lnTo>
                <a:lnTo>
                  <a:pt x="3023895" y="261619"/>
                </a:lnTo>
                <a:lnTo>
                  <a:pt x="3024826" y="265429"/>
                </a:lnTo>
                <a:lnTo>
                  <a:pt x="3051580" y="265429"/>
                </a:lnTo>
                <a:lnTo>
                  <a:pt x="3042021" y="260350"/>
                </a:lnTo>
                <a:lnTo>
                  <a:pt x="3037568" y="257810"/>
                </a:lnTo>
                <a:lnTo>
                  <a:pt x="3033974" y="257810"/>
                </a:lnTo>
                <a:lnTo>
                  <a:pt x="3025663" y="254000"/>
                </a:lnTo>
                <a:lnTo>
                  <a:pt x="3024898" y="252729"/>
                </a:lnTo>
                <a:close/>
              </a:path>
              <a:path w="3594100" h="1005840">
                <a:moveTo>
                  <a:pt x="3051768" y="262889"/>
                </a:moveTo>
                <a:lnTo>
                  <a:pt x="3052772" y="265429"/>
                </a:lnTo>
                <a:lnTo>
                  <a:pt x="3057727" y="265429"/>
                </a:lnTo>
                <a:lnTo>
                  <a:pt x="3051768" y="262889"/>
                </a:lnTo>
                <a:close/>
              </a:path>
              <a:path w="3594100" h="1005840">
                <a:moveTo>
                  <a:pt x="731116" y="245110"/>
                </a:moveTo>
                <a:lnTo>
                  <a:pt x="722321" y="245110"/>
                </a:lnTo>
                <a:lnTo>
                  <a:pt x="721898" y="247650"/>
                </a:lnTo>
                <a:lnTo>
                  <a:pt x="715947" y="249458"/>
                </a:lnTo>
                <a:lnTo>
                  <a:pt x="716580" y="250189"/>
                </a:lnTo>
                <a:lnTo>
                  <a:pt x="706204" y="255287"/>
                </a:lnTo>
                <a:lnTo>
                  <a:pt x="703816" y="256926"/>
                </a:lnTo>
                <a:lnTo>
                  <a:pt x="704724" y="259079"/>
                </a:lnTo>
                <a:lnTo>
                  <a:pt x="701546" y="261619"/>
                </a:lnTo>
                <a:lnTo>
                  <a:pt x="717422" y="254000"/>
                </a:lnTo>
                <a:lnTo>
                  <a:pt x="729106" y="247650"/>
                </a:lnTo>
                <a:lnTo>
                  <a:pt x="730564" y="246533"/>
                </a:lnTo>
                <a:lnTo>
                  <a:pt x="731116" y="245110"/>
                </a:lnTo>
                <a:close/>
              </a:path>
              <a:path w="3594100" h="1005840">
                <a:moveTo>
                  <a:pt x="2945940" y="231139"/>
                </a:moveTo>
                <a:lnTo>
                  <a:pt x="2930728" y="231139"/>
                </a:lnTo>
                <a:lnTo>
                  <a:pt x="2945991" y="237489"/>
                </a:lnTo>
                <a:lnTo>
                  <a:pt x="2956499" y="242569"/>
                </a:lnTo>
                <a:lnTo>
                  <a:pt x="2967854" y="247650"/>
                </a:lnTo>
                <a:lnTo>
                  <a:pt x="2979968" y="254000"/>
                </a:lnTo>
                <a:lnTo>
                  <a:pt x="2989135" y="259079"/>
                </a:lnTo>
                <a:lnTo>
                  <a:pt x="2991645" y="260350"/>
                </a:lnTo>
                <a:lnTo>
                  <a:pt x="2985082" y="256539"/>
                </a:lnTo>
                <a:lnTo>
                  <a:pt x="2976729" y="251460"/>
                </a:lnTo>
                <a:lnTo>
                  <a:pt x="3024134" y="251460"/>
                </a:lnTo>
                <a:lnTo>
                  <a:pt x="3012751" y="247650"/>
                </a:lnTo>
                <a:lnTo>
                  <a:pt x="3013995" y="245110"/>
                </a:lnTo>
                <a:lnTo>
                  <a:pt x="3007246" y="245110"/>
                </a:lnTo>
                <a:lnTo>
                  <a:pt x="3001952" y="243839"/>
                </a:lnTo>
                <a:lnTo>
                  <a:pt x="2990725" y="237489"/>
                </a:lnTo>
                <a:lnTo>
                  <a:pt x="2961056" y="237489"/>
                </a:lnTo>
                <a:lnTo>
                  <a:pt x="2952757" y="234950"/>
                </a:lnTo>
                <a:lnTo>
                  <a:pt x="2945940" y="231139"/>
                </a:lnTo>
                <a:close/>
              </a:path>
              <a:path w="3594100" h="1005840">
                <a:moveTo>
                  <a:pt x="722321" y="245110"/>
                </a:moveTo>
                <a:lnTo>
                  <a:pt x="702889" y="245110"/>
                </a:lnTo>
                <a:lnTo>
                  <a:pt x="698847" y="248919"/>
                </a:lnTo>
                <a:lnTo>
                  <a:pt x="695351" y="250189"/>
                </a:lnTo>
                <a:lnTo>
                  <a:pt x="698467" y="251460"/>
                </a:lnTo>
                <a:lnTo>
                  <a:pt x="692609" y="257810"/>
                </a:lnTo>
                <a:lnTo>
                  <a:pt x="695044" y="255269"/>
                </a:lnTo>
                <a:lnTo>
                  <a:pt x="708884" y="248919"/>
                </a:lnTo>
                <a:lnTo>
                  <a:pt x="710816" y="247650"/>
                </a:lnTo>
                <a:lnTo>
                  <a:pt x="714970" y="246379"/>
                </a:lnTo>
                <a:lnTo>
                  <a:pt x="719575" y="246379"/>
                </a:lnTo>
                <a:lnTo>
                  <a:pt x="722321" y="245110"/>
                </a:lnTo>
                <a:close/>
              </a:path>
              <a:path w="3594100" h="1005840">
                <a:moveTo>
                  <a:pt x="3024150" y="251487"/>
                </a:moveTo>
                <a:lnTo>
                  <a:pt x="3035571" y="256539"/>
                </a:lnTo>
                <a:lnTo>
                  <a:pt x="3033974" y="257810"/>
                </a:lnTo>
                <a:lnTo>
                  <a:pt x="3037568" y="257810"/>
                </a:lnTo>
                <a:lnTo>
                  <a:pt x="3036294" y="256539"/>
                </a:lnTo>
                <a:lnTo>
                  <a:pt x="3036273" y="255269"/>
                </a:lnTo>
                <a:lnTo>
                  <a:pt x="3035576" y="254000"/>
                </a:lnTo>
                <a:lnTo>
                  <a:pt x="3032279" y="252729"/>
                </a:lnTo>
                <a:lnTo>
                  <a:pt x="3024150" y="251487"/>
                </a:lnTo>
                <a:close/>
              </a:path>
              <a:path w="3594100" h="1005840">
                <a:moveTo>
                  <a:pt x="3071570" y="256539"/>
                </a:moveTo>
                <a:lnTo>
                  <a:pt x="3070938" y="257810"/>
                </a:lnTo>
                <a:lnTo>
                  <a:pt x="3074928" y="257810"/>
                </a:lnTo>
                <a:lnTo>
                  <a:pt x="3071570" y="256539"/>
                </a:lnTo>
                <a:close/>
              </a:path>
              <a:path w="3594100" h="1005840">
                <a:moveTo>
                  <a:pt x="706204" y="255287"/>
                </a:moveTo>
                <a:lnTo>
                  <a:pt x="703653" y="256539"/>
                </a:lnTo>
                <a:lnTo>
                  <a:pt x="703816" y="256926"/>
                </a:lnTo>
                <a:lnTo>
                  <a:pt x="706204" y="255287"/>
                </a:lnTo>
                <a:close/>
              </a:path>
              <a:path w="3594100" h="1005840">
                <a:moveTo>
                  <a:pt x="2980372" y="228600"/>
                </a:moveTo>
                <a:lnTo>
                  <a:pt x="2978165" y="228600"/>
                </a:lnTo>
                <a:lnTo>
                  <a:pt x="2988206" y="232410"/>
                </a:lnTo>
                <a:lnTo>
                  <a:pt x="2994577" y="233679"/>
                </a:lnTo>
                <a:lnTo>
                  <a:pt x="3003165" y="239382"/>
                </a:lnTo>
                <a:lnTo>
                  <a:pt x="3010595" y="241300"/>
                </a:lnTo>
                <a:lnTo>
                  <a:pt x="3021284" y="245110"/>
                </a:lnTo>
                <a:lnTo>
                  <a:pt x="3028938" y="248919"/>
                </a:lnTo>
                <a:lnTo>
                  <a:pt x="3035648" y="252729"/>
                </a:lnTo>
                <a:lnTo>
                  <a:pt x="3047502" y="256539"/>
                </a:lnTo>
                <a:lnTo>
                  <a:pt x="3047939" y="255269"/>
                </a:lnTo>
                <a:lnTo>
                  <a:pt x="3042363" y="252729"/>
                </a:lnTo>
                <a:lnTo>
                  <a:pt x="3046768" y="251460"/>
                </a:lnTo>
                <a:lnTo>
                  <a:pt x="3060178" y="251460"/>
                </a:lnTo>
                <a:lnTo>
                  <a:pt x="3058072" y="250189"/>
                </a:lnTo>
                <a:lnTo>
                  <a:pt x="3055528" y="250189"/>
                </a:lnTo>
                <a:lnTo>
                  <a:pt x="3044562" y="245110"/>
                </a:lnTo>
                <a:lnTo>
                  <a:pt x="3034511" y="238760"/>
                </a:lnTo>
                <a:lnTo>
                  <a:pt x="3029117" y="236219"/>
                </a:lnTo>
                <a:lnTo>
                  <a:pt x="3004882" y="236219"/>
                </a:lnTo>
                <a:lnTo>
                  <a:pt x="2990616" y="229869"/>
                </a:lnTo>
                <a:lnTo>
                  <a:pt x="2984212" y="229869"/>
                </a:lnTo>
                <a:lnTo>
                  <a:pt x="2980372" y="228600"/>
                </a:lnTo>
                <a:close/>
              </a:path>
              <a:path w="3594100" h="1005840">
                <a:moveTo>
                  <a:pt x="3060178" y="251460"/>
                </a:moveTo>
                <a:lnTo>
                  <a:pt x="3046768" y="251460"/>
                </a:lnTo>
                <a:lnTo>
                  <a:pt x="3055338" y="256539"/>
                </a:lnTo>
                <a:lnTo>
                  <a:pt x="3069350" y="256539"/>
                </a:lnTo>
                <a:lnTo>
                  <a:pt x="3066174" y="254000"/>
                </a:lnTo>
                <a:lnTo>
                  <a:pt x="3067037" y="252729"/>
                </a:lnTo>
                <a:lnTo>
                  <a:pt x="3062283" y="252729"/>
                </a:lnTo>
                <a:lnTo>
                  <a:pt x="3060178" y="251460"/>
                </a:lnTo>
                <a:close/>
              </a:path>
              <a:path w="3594100" h="1005840">
                <a:moveTo>
                  <a:pt x="696099" y="251460"/>
                </a:moveTo>
                <a:lnTo>
                  <a:pt x="692287" y="254000"/>
                </a:lnTo>
                <a:lnTo>
                  <a:pt x="689610" y="255269"/>
                </a:lnTo>
                <a:lnTo>
                  <a:pt x="692965" y="255269"/>
                </a:lnTo>
                <a:lnTo>
                  <a:pt x="694971" y="254000"/>
                </a:lnTo>
                <a:lnTo>
                  <a:pt x="696099" y="251460"/>
                </a:lnTo>
                <a:close/>
              </a:path>
              <a:path w="3594100" h="1005840">
                <a:moveTo>
                  <a:pt x="3048689" y="245110"/>
                </a:moveTo>
                <a:lnTo>
                  <a:pt x="3056784" y="248919"/>
                </a:lnTo>
                <a:lnTo>
                  <a:pt x="3061835" y="251460"/>
                </a:lnTo>
                <a:lnTo>
                  <a:pt x="3062283" y="252729"/>
                </a:lnTo>
                <a:lnTo>
                  <a:pt x="3067037" y="252729"/>
                </a:lnTo>
                <a:lnTo>
                  <a:pt x="3067900" y="251460"/>
                </a:lnTo>
                <a:lnTo>
                  <a:pt x="3064507" y="251460"/>
                </a:lnTo>
                <a:lnTo>
                  <a:pt x="3056262" y="246379"/>
                </a:lnTo>
                <a:lnTo>
                  <a:pt x="3048689" y="245110"/>
                </a:lnTo>
                <a:close/>
              </a:path>
              <a:path w="3594100" h="1005840">
                <a:moveTo>
                  <a:pt x="3023972" y="251460"/>
                </a:moveTo>
                <a:lnTo>
                  <a:pt x="3024191" y="251555"/>
                </a:lnTo>
                <a:lnTo>
                  <a:pt x="3023972" y="251460"/>
                </a:lnTo>
                <a:close/>
              </a:path>
              <a:path w="3594100" h="1005840">
                <a:moveTo>
                  <a:pt x="3024134" y="251460"/>
                </a:moveTo>
                <a:lnTo>
                  <a:pt x="3023972" y="251460"/>
                </a:lnTo>
                <a:lnTo>
                  <a:pt x="3024150" y="251487"/>
                </a:lnTo>
                <a:close/>
              </a:path>
              <a:path w="3594100" h="1005840">
                <a:moveTo>
                  <a:pt x="711527" y="248919"/>
                </a:moveTo>
                <a:lnTo>
                  <a:pt x="709361" y="251460"/>
                </a:lnTo>
                <a:lnTo>
                  <a:pt x="710611" y="251080"/>
                </a:lnTo>
                <a:lnTo>
                  <a:pt x="711527" y="248919"/>
                </a:lnTo>
                <a:close/>
              </a:path>
              <a:path w="3594100" h="1005840">
                <a:moveTo>
                  <a:pt x="768321" y="229869"/>
                </a:moveTo>
                <a:lnTo>
                  <a:pt x="743974" y="229869"/>
                </a:lnTo>
                <a:lnTo>
                  <a:pt x="738070" y="234950"/>
                </a:lnTo>
                <a:lnTo>
                  <a:pt x="730543" y="240029"/>
                </a:lnTo>
                <a:lnTo>
                  <a:pt x="729871" y="242569"/>
                </a:lnTo>
                <a:lnTo>
                  <a:pt x="737833" y="242569"/>
                </a:lnTo>
                <a:lnTo>
                  <a:pt x="733698" y="244133"/>
                </a:lnTo>
                <a:lnTo>
                  <a:pt x="730564" y="246533"/>
                </a:lnTo>
                <a:lnTo>
                  <a:pt x="728656" y="251460"/>
                </a:lnTo>
                <a:lnTo>
                  <a:pt x="736278" y="247650"/>
                </a:lnTo>
                <a:lnTo>
                  <a:pt x="733560" y="246379"/>
                </a:lnTo>
                <a:lnTo>
                  <a:pt x="738785" y="242569"/>
                </a:lnTo>
                <a:lnTo>
                  <a:pt x="744381" y="238760"/>
                </a:lnTo>
                <a:lnTo>
                  <a:pt x="752014" y="236219"/>
                </a:lnTo>
                <a:lnTo>
                  <a:pt x="763192" y="231139"/>
                </a:lnTo>
                <a:lnTo>
                  <a:pt x="767178" y="231139"/>
                </a:lnTo>
                <a:lnTo>
                  <a:pt x="768321" y="229869"/>
                </a:lnTo>
                <a:close/>
              </a:path>
              <a:path w="3594100" h="1005840">
                <a:moveTo>
                  <a:pt x="3065416" y="248919"/>
                </a:moveTo>
                <a:lnTo>
                  <a:pt x="3064507" y="251460"/>
                </a:lnTo>
                <a:lnTo>
                  <a:pt x="3067900" y="251460"/>
                </a:lnTo>
                <a:lnTo>
                  <a:pt x="3065416" y="248919"/>
                </a:lnTo>
                <a:close/>
              </a:path>
              <a:path w="3594100" h="1005840">
                <a:moveTo>
                  <a:pt x="719575" y="246379"/>
                </a:moveTo>
                <a:lnTo>
                  <a:pt x="714970" y="246379"/>
                </a:lnTo>
                <a:lnTo>
                  <a:pt x="711337" y="250189"/>
                </a:lnTo>
                <a:lnTo>
                  <a:pt x="719575" y="246379"/>
                </a:lnTo>
                <a:close/>
              </a:path>
              <a:path w="3594100" h="1005840">
                <a:moveTo>
                  <a:pt x="3055966" y="248919"/>
                </a:moveTo>
                <a:lnTo>
                  <a:pt x="3055528" y="250189"/>
                </a:lnTo>
                <a:lnTo>
                  <a:pt x="3058072" y="250189"/>
                </a:lnTo>
                <a:lnTo>
                  <a:pt x="3055966" y="248919"/>
                </a:lnTo>
                <a:close/>
              </a:path>
              <a:path w="3594100" h="1005840">
                <a:moveTo>
                  <a:pt x="715481" y="248919"/>
                </a:moveTo>
                <a:lnTo>
                  <a:pt x="713702" y="250140"/>
                </a:lnTo>
                <a:lnTo>
                  <a:pt x="715947" y="249458"/>
                </a:lnTo>
                <a:lnTo>
                  <a:pt x="715481" y="248919"/>
                </a:lnTo>
                <a:close/>
              </a:path>
              <a:path w="3594100" h="1005840">
                <a:moveTo>
                  <a:pt x="2923984" y="238760"/>
                </a:moveTo>
                <a:lnTo>
                  <a:pt x="2924058" y="240029"/>
                </a:lnTo>
                <a:lnTo>
                  <a:pt x="2930780" y="243839"/>
                </a:lnTo>
                <a:lnTo>
                  <a:pt x="2939710" y="246379"/>
                </a:lnTo>
                <a:lnTo>
                  <a:pt x="2946406" y="248919"/>
                </a:lnTo>
                <a:lnTo>
                  <a:pt x="2946425" y="246379"/>
                </a:lnTo>
                <a:lnTo>
                  <a:pt x="2945475" y="246379"/>
                </a:lnTo>
                <a:lnTo>
                  <a:pt x="2937801" y="245110"/>
                </a:lnTo>
                <a:lnTo>
                  <a:pt x="2923984" y="238760"/>
                </a:lnTo>
                <a:close/>
              </a:path>
              <a:path w="3594100" h="1005840">
                <a:moveTo>
                  <a:pt x="733698" y="244133"/>
                </a:moveTo>
                <a:lnTo>
                  <a:pt x="731116" y="245110"/>
                </a:lnTo>
                <a:lnTo>
                  <a:pt x="730564" y="246533"/>
                </a:lnTo>
                <a:lnTo>
                  <a:pt x="733698" y="244133"/>
                </a:lnTo>
                <a:close/>
              </a:path>
              <a:path w="3594100" h="1005840">
                <a:moveTo>
                  <a:pt x="3005273" y="240887"/>
                </a:moveTo>
                <a:lnTo>
                  <a:pt x="3007246" y="245110"/>
                </a:lnTo>
                <a:lnTo>
                  <a:pt x="3013995" y="245110"/>
                </a:lnTo>
                <a:lnTo>
                  <a:pt x="3007153" y="241300"/>
                </a:lnTo>
                <a:lnTo>
                  <a:pt x="3006054" y="241300"/>
                </a:lnTo>
                <a:lnTo>
                  <a:pt x="3005273" y="240887"/>
                </a:lnTo>
                <a:close/>
              </a:path>
              <a:path w="3594100" h="1005840">
                <a:moveTo>
                  <a:pt x="770607" y="227329"/>
                </a:moveTo>
                <a:lnTo>
                  <a:pt x="730590" y="227329"/>
                </a:lnTo>
                <a:lnTo>
                  <a:pt x="731075" y="229869"/>
                </a:lnTo>
                <a:lnTo>
                  <a:pt x="726844" y="236219"/>
                </a:lnTo>
                <a:lnTo>
                  <a:pt x="720037" y="241300"/>
                </a:lnTo>
                <a:lnTo>
                  <a:pt x="718027" y="241300"/>
                </a:lnTo>
                <a:lnTo>
                  <a:pt x="713347" y="243839"/>
                </a:lnTo>
                <a:lnTo>
                  <a:pt x="734209" y="243839"/>
                </a:lnTo>
                <a:lnTo>
                  <a:pt x="736890" y="242569"/>
                </a:lnTo>
                <a:lnTo>
                  <a:pt x="725737" y="242569"/>
                </a:lnTo>
                <a:lnTo>
                  <a:pt x="730868" y="238760"/>
                </a:lnTo>
                <a:lnTo>
                  <a:pt x="738171" y="233679"/>
                </a:lnTo>
                <a:lnTo>
                  <a:pt x="740589" y="231139"/>
                </a:lnTo>
                <a:lnTo>
                  <a:pt x="738465" y="231139"/>
                </a:lnTo>
                <a:lnTo>
                  <a:pt x="743974" y="229869"/>
                </a:lnTo>
                <a:lnTo>
                  <a:pt x="768321" y="229869"/>
                </a:lnTo>
                <a:lnTo>
                  <a:pt x="770607" y="227329"/>
                </a:lnTo>
                <a:close/>
              </a:path>
              <a:path w="3594100" h="1005840">
                <a:moveTo>
                  <a:pt x="3004873" y="240029"/>
                </a:moveTo>
                <a:lnTo>
                  <a:pt x="3005202" y="240734"/>
                </a:lnTo>
                <a:lnTo>
                  <a:pt x="3006054" y="241300"/>
                </a:lnTo>
                <a:lnTo>
                  <a:pt x="3007153" y="241300"/>
                </a:lnTo>
                <a:lnTo>
                  <a:pt x="3004873" y="240029"/>
                </a:lnTo>
                <a:close/>
              </a:path>
              <a:path w="3594100" h="1005840">
                <a:moveTo>
                  <a:pt x="3001720" y="239009"/>
                </a:moveTo>
                <a:lnTo>
                  <a:pt x="3005273" y="240887"/>
                </a:lnTo>
                <a:lnTo>
                  <a:pt x="3005202" y="240734"/>
                </a:lnTo>
                <a:lnTo>
                  <a:pt x="3003165" y="239382"/>
                </a:lnTo>
                <a:lnTo>
                  <a:pt x="3001720" y="239009"/>
                </a:lnTo>
                <a:close/>
              </a:path>
              <a:path w="3594100" h="1005840">
                <a:moveTo>
                  <a:pt x="723066" y="232585"/>
                </a:moveTo>
                <a:lnTo>
                  <a:pt x="722121" y="232988"/>
                </a:lnTo>
                <a:lnTo>
                  <a:pt x="715128" y="240029"/>
                </a:lnTo>
                <a:lnTo>
                  <a:pt x="717512" y="240029"/>
                </a:lnTo>
                <a:lnTo>
                  <a:pt x="722690" y="237489"/>
                </a:lnTo>
                <a:lnTo>
                  <a:pt x="725375" y="233679"/>
                </a:lnTo>
                <a:lnTo>
                  <a:pt x="723066" y="232585"/>
                </a:lnTo>
                <a:close/>
              </a:path>
              <a:path w="3594100" h="1005840">
                <a:moveTo>
                  <a:pt x="2996444" y="236219"/>
                </a:moveTo>
                <a:lnTo>
                  <a:pt x="2995836" y="237489"/>
                </a:lnTo>
                <a:lnTo>
                  <a:pt x="3001720" y="239009"/>
                </a:lnTo>
                <a:lnTo>
                  <a:pt x="2996444" y="236219"/>
                </a:lnTo>
                <a:close/>
              </a:path>
              <a:path w="3594100" h="1005840">
                <a:moveTo>
                  <a:pt x="767178" y="231139"/>
                </a:moveTo>
                <a:lnTo>
                  <a:pt x="763192" y="231139"/>
                </a:lnTo>
                <a:lnTo>
                  <a:pt x="754056" y="236219"/>
                </a:lnTo>
                <a:lnTo>
                  <a:pt x="756305" y="238760"/>
                </a:lnTo>
                <a:lnTo>
                  <a:pt x="767178" y="231139"/>
                </a:lnTo>
                <a:close/>
              </a:path>
              <a:path w="3594100" h="1005840">
                <a:moveTo>
                  <a:pt x="716542" y="214629"/>
                </a:moveTo>
                <a:lnTo>
                  <a:pt x="708673" y="218439"/>
                </a:lnTo>
                <a:lnTo>
                  <a:pt x="699812" y="223519"/>
                </a:lnTo>
                <a:lnTo>
                  <a:pt x="692659" y="227329"/>
                </a:lnTo>
                <a:lnTo>
                  <a:pt x="684210" y="229551"/>
                </a:lnTo>
                <a:lnTo>
                  <a:pt x="684132" y="229869"/>
                </a:lnTo>
                <a:lnTo>
                  <a:pt x="679372" y="232988"/>
                </a:lnTo>
                <a:lnTo>
                  <a:pt x="680651" y="234950"/>
                </a:lnTo>
                <a:lnTo>
                  <a:pt x="675417" y="237489"/>
                </a:lnTo>
                <a:lnTo>
                  <a:pt x="713438" y="237489"/>
                </a:lnTo>
                <a:lnTo>
                  <a:pt x="714544" y="236219"/>
                </a:lnTo>
                <a:lnTo>
                  <a:pt x="722128" y="232981"/>
                </a:lnTo>
                <a:lnTo>
                  <a:pt x="722696" y="232410"/>
                </a:lnTo>
                <a:lnTo>
                  <a:pt x="723477" y="232410"/>
                </a:lnTo>
                <a:lnTo>
                  <a:pt x="726455" y="231139"/>
                </a:lnTo>
                <a:lnTo>
                  <a:pt x="730590" y="227329"/>
                </a:lnTo>
                <a:lnTo>
                  <a:pt x="770607" y="227329"/>
                </a:lnTo>
                <a:lnTo>
                  <a:pt x="771750" y="226060"/>
                </a:lnTo>
                <a:lnTo>
                  <a:pt x="779031" y="223519"/>
                </a:lnTo>
                <a:lnTo>
                  <a:pt x="789297" y="223519"/>
                </a:lnTo>
                <a:lnTo>
                  <a:pt x="790489" y="222250"/>
                </a:lnTo>
                <a:lnTo>
                  <a:pt x="753496" y="222250"/>
                </a:lnTo>
                <a:lnTo>
                  <a:pt x="753795" y="220979"/>
                </a:lnTo>
                <a:lnTo>
                  <a:pt x="756820" y="220979"/>
                </a:lnTo>
                <a:lnTo>
                  <a:pt x="762633" y="218439"/>
                </a:lnTo>
                <a:lnTo>
                  <a:pt x="713337" y="218439"/>
                </a:lnTo>
                <a:lnTo>
                  <a:pt x="716542" y="214629"/>
                </a:lnTo>
                <a:close/>
              </a:path>
              <a:path w="3594100" h="1005840">
                <a:moveTo>
                  <a:pt x="2978903" y="233679"/>
                </a:moveTo>
                <a:lnTo>
                  <a:pt x="2960381" y="233679"/>
                </a:lnTo>
                <a:lnTo>
                  <a:pt x="2961056" y="237489"/>
                </a:lnTo>
                <a:lnTo>
                  <a:pt x="2987285" y="237489"/>
                </a:lnTo>
                <a:lnTo>
                  <a:pt x="2978903" y="233679"/>
                </a:lnTo>
                <a:close/>
              </a:path>
              <a:path w="3594100" h="1005840">
                <a:moveTo>
                  <a:pt x="3005009" y="226060"/>
                </a:moveTo>
                <a:lnTo>
                  <a:pt x="2991371" y="226060"/>
                </a:lnTo>
                <a:lnTo>
                  <a:pt x="2995961" y="227329"/>
                </a:lnTo>
                <a:lnTo>
                  <a:pt x="3006372" y="232410"/>
                </a:lnTo>
                <a:lnTo>
                  <a:pt x="3012181" y="236219"/>
                </a:lnTo>
                <a:lnTo>
                  <a:pt x="3029117" y="236219"/>
                </a:lnTo>
                <a:lnTo>
                  <a:pt x="3021025" y="232410"/>
                </a:lnTo>
                <a:lnTo>
                  <a:pt x="3008691" y="227329"/>
                </a:lnTo>
                <a:lnTo>
                  <a:pt x="3005009" y="226060"/>
                </a:lnTo>
                <a:close/>
              </a:path>
              <a:path w="3594100" h="1005840">
                <a:moveTo>
                  <a:pt x="2898354" y="212089"/>
                </a:moveTo>
                <a:lnTo>
                  <a:pt x="2899034" y="214629"/>
                </a:lnTo>
                <a:lnTo>
                  <a:pt x="2904370" y="217169"/>
                </a:lnTo>
                <a:lnTo>
                  <a:pt x="2898776" y="217169"/>
                </a:lnTo>
                <a:lnTo>
                  <a:pt x="2899024" y="219710"/>
                </a:lnTo>
                <a:lnTo>
                  <a:pt x="2924303" y="229869"/>
                </a:lnTo>
                <a:lnTo>
                  <a:pt x="2934322" y="234950"/>
                </a:lnTo>
                <a:lnTo>
                  <a:pt x="2937502" y="234950"/>
                </a:lnTo>
                <a:lnTo>
                  <a:pt x="2931088" y="232410"/>
                </a:lnTo>
                <a:lnTo>
                  <a:pt x="2930728" y="231139"/>
                </a:lnTo>
                <a:lnTo>
                  <a:pt x="2945940" y="231139"/>
                </a:lnTo>
                <a:lnTo>
                  <a:pt x="2943667" y="229869"/>
                </a:lnTo>
                <a:lnTo>
                  <a:pt x="2942855" y="228600"/>
                </a:lnTo>
                <a:lnTo>
                  <a:pt x="2940101" y="228600"/>
                </a:lnTo>
                <a:lnTo>
                  <a:pt x="2926070" y="223519"/>
                </a:lnTo>
                <a:lnTo>
                  <a:pt x="2915056" y="222250"/>
                </a:lnTo>
                <a:lnTo>
                  <a:pt x="2911237" y="219710"/>
                </a:lnTo>
                <a:lnTo>
                  <a:pt x="2912870" y="219710"/>
                </a:lnTo>
                <a:lnTo>
                  <a:pt x="2898354" y="212089"/>
                </a:lnTo>
                <a:close/>
              </a:path>
              <a:path w="3594100" h="1005840">
                <a:moveTo>
                  <a:pt x="2970345" y="229869"/>
                </a:moveTo>
                <a:lnTo>
                  <a:pt x="2951853" y="229869"/>
                </a:lnTo>
                <a:lnTo>
                  <a:pt x="2956058" y="232410"/>
                </a:lnTo>
                <a:lnTo>
                  <a:pt x="2954508" y="232410"/>
                </a:lnTo>
                <a:lnTo>
                  <a:pt x="2954875" y="233679"/>
                </a:lnTo>
                <a:lnTo>
                  <a:pt x="2958924" y="234950"/>
                </a:lnTo>
                <a:lnTo>
                  <a:pt x="2960381" y="233679"/>
                </a:lnTo>
                <a:lnTo>
                  <a:pt x="2978903" y="233679"/>
                </a:lnTo>
                <a:lnTo>
                  <a:pt x="2976109" y="232410"/>
                </a:lnTo>
                <a:lnTo>
                  <a:pt x="2970345" y="229869"/>
                </a:lnTo>
                <a:close/>
              </a:path>
              <a:path w="3594100" h="1005840">
                <a:moveTo>
                  <a:pt x="679083" y="232545"/>
                </a:moveTo>
                <a:lnTo>
                  <a:pt x="678298" y="233679"/>
                </a:lnTo>
                <a:lnTo>
                  <a:pt x="679367" y="232981"/>
                </a:lnTo>
                <a:lnTo>
                  <a:pt x="679083" y="232545"/>
                </a:lnTo>
                <a:close/>
              </a:path>
              <a:path w="3594100" h="1005840">
                <a:moveTo>
                  <a:pt x="722696" y="232410"/>
                </a:moveTo>
                <a:lnTo>
                  <a:pt x="722121" y="232988"/>
                </a:lnTo>
                <a:lnTo>
                  <a:pt x="723066" y="232585"/>
                </a:lnTo>
                <a:lnTo>
                  <a:pt x="722696" y="232410"/>
                </a:lnTo>
                <a:close/>
              </a:path>
              <a:path w="3594100" h="1005840">
                <a:moveTo>
                  <a:pt x="684210" y="229551"/>
                </a:moveTo>
                <a:lnTo>
                  <a:pt x="680479" y="230532"/>
                </a:lnTo>
                <a:lnTo>
                  <a:pt x="679178" y="232410"/>
                </a:lnTo>
                <a:lnTo>
                  <a:pt x="679109" y="232585"/>
                </a:lnTo>
                <a:lnTo>
                  <a:pt x="679367" y="232981"/>
                </a:lnTo>
                <a:lnTo>
                  <a:pt x="684132" y="229869"/>
                </a:lnTo>
                <a:lnTo>
                  <a:pt x="684210" y="229551"/>
                </a:lnTo>
                <a:close/>
              </a:path>
              <a:path w="3594100" h="1005840">
                <a:moveTo>
                  <a:pt x="723477" y="232410"/>
                </a:moveTo>
                <a:lnTo>
                  <a:pt x="722696" y="232410"/>
                </a:lnTo>
                <a:lnTo>
                  <a:pt x="723066" y="232585"/>
                </a:lnTo>
                <a:lnTo>
                  <a:pt x="723477" y="232410"/>
                </a:lnTo>
                <a:close/>
              </a:path>
              <a:path w="3594100" h="1005840">
                <a:moveTo>
                  <a:pt x="680479" y="230532"/>
                </a:moveTo>
                <a:lnTo>
                  <a:pt x="678167" y="231139"/>
                </a:lnTo>
                <a:lnTo>
                  <a:pt x="679083" y="232545"/>
                </a:lnTo>
                <a:lnTo>
                  <a:pt x="680479" y="230532"/>
                </a:lnTo>
                <a:close/>
              </a:path>
              <a:path w="3594100" h="1005840">
                <a:moveTo>
                  <a:pt x="2962788" y="226060"/>
                </a:moveTo>
                <a:lnTo>
                  <a:pt x="2941229" y="226060"/>
                </a:lnTo>
                <a:lnTo>
                  <a:pt x="2943882" y="227329"/>
                </a:lnTo>
                <a:lnTo>
                  <a:pt x="2950697" y="231139"/>
                </a:lnTo>
                <a:lnTo>
                  <a:pt x="2951853" y="229869"/>
                </a:lnTo>
                <a:lnTo>
                  <a:pt x="2970345" y="229869"/>
                </a:lnTo>
                <a:lnTo>
                  <a:pt x="2964581" y="227329"/>
                </a:lnTo>
                <a:lnTo>
                  <a:pt x="2962788" y="226060"/>
                </a:lnTo>
                <a:close/>
              </a:path>
              <a:path w="3594100" h="1005840">
                <a:moveTo>
                  <a:pt x="689970" y="223519"/>
                </a:moveTo>
                <a:lnTo>
                  <a:pt x="682698" y="227329"/>
                </a:lnTo>
                <a:lnTo>
                  <a:pt x="680479" y="230532"/>
                </a:lnTo>
                <a:lnTo>
                  <a:pt x="684210" y="229551"/>
                </a:lnTo>
                <a:lnTo>
                  <a:pt x="684442" y="228600"/>
                </a:lnTo>
                <a:lnTo>
                  <a:pt x="689922" y="227329"/>
                </a:lnTo>
                <a:lnTo>
                  <a:pt x="690688" y="226060"/>
                </a:lnTo>
                <a:lnTo>
                  <a:pt x="687965" y="226060"/>
                </a:lnTo>
                <a:lnTo>
                  <a:pt x="689497" y="224789"/>
                </a:lnTo>
                <a:lnTo>
                  <a:pt x="687876" y="224789"/>
                </a:lnTo>
                <a:lnTo>
                  <a:pt x="689970" y="223519"/>
                </a:lnTo>
                <a:close/>
              </a:path>
              <a:path w="3594100" h="1005840">
                <a:moveTo>
                  <a:pt x="2962426" y="205739"/>
                </a:moveTo>
                <a:lnTo>
                  <a:pt x="2923342" y="205739"/>
                </a:lnTo>
                <a:lnTo>
                  <a:pt x="2949905" y="214629"/>
                </a:lnTo>
                <a:lnTo>
                  <a:pt x="2955972" y="215900"/>
                </a:lnTo>
                <a:lnTo>
                  <a:pt x="2964674" y="219710"/>
                </a:lnTo>
                <a:lnTo>
                  <a:pt x="2967979" y="219710"/>
                </a:lnTo>
                <a:lnTo>
                  <a:pt x="2974301" y="222250"/>
                </a:lnTo>
                <a:lnTo>
                  <a:pt x="2975488" y="223519"/>
                </a:lnTo>
                <a:lnTo>
                  <a:pt x="2977104" y="224789"/>
                </a:lnTo>
                <a:lnTo>
                  <a:pt x="2984714" y="228600"/>
                </a:lnTo>
                <a:lnTo>
                  <a:pt x="2984212" y="229869"/>
                </a:lnTo>
                <a:lnTo>
                  <a:pt x="2990616" y="229869"/>
                </a:lnTo>
                <a:lnTo>
                  <a:pt x="2990670" y="228600"/>
                </a:lnTo>
                <a:lnTo>
                  <a:pt x="2991371" y="226060"/>
                </a:lnTo>
                <a:lnTo>
                  <a:pt x="3009386" y="226060"/>
                </a:lnTo>
                <a:lnTo>
                  <a:pt x="3002466" y="223519"/>
                </a:lnTo>
                <a:lnTo>
                  <a:pt x="2992884" y="222250"/>
                </a:lnTo>
                <a:lnTo>
                  <a:pt x="2995175" y="219710"/>
                </a:lnTo>
                <a:lnTo>
                  <a:pt x="2980469" y="213360"/>
                </a:lnTo>
                <a:lnTo>
                  <a:pt x="2969699" y="209550"/>
                </a:lnTo>
                <a:lnTo>
                  <a:pt x="2962426" y="205739"/>
                </a:lnTo>
                <a:close/>
              </a:path>
              <a:path w="3594100" h="1005840">
                <a:moveTo>
                  <a:pt x="684874" y="222250"/>
                </a:moveTo>
                <a:lnTo>
                  <a:pt x="680946" y="224789"/>
                </a:lnTo>
                <a:lnTo>
                  <a:pt x="674889" y="227329"/>
                </a:lnTo>
                <a:lnTo>
                  <a:pt x="674984" y="228600"/>
                </a:lnTo>
                <a:lnTo>
                  <a:pt x="677691" y="227329"/>
                </a:lnTo>
                <a:lnTo>
                  <a:pt x="681584" y="224789"/>
                </a:lnTo>
                <a:lnTo>
                  <a:pt x="684269" y="224789"/>
                </a:lnTo>
                <a:lnTo>
                  <a:pt x="684874" y="222250"/>
                </a:lnTo>
                <a:close/>
              </a:path>
              <a:path w="3594100" h="1005840">
                <a:moveTo>
                  <a:pt x="684919" y="224789"/>
                </a:moveTo>
                <a:lnTo>
                  <a:pt x="681584" y="224789"/>
                </a:lnTo>
                <a:lnTo>
                  <a:pt x="681958" y="226060"/>
                </a:lnTo>
                <a:lnTo>
                  <a:pt x="679975" y="227329"/>
                </a:lnTo>
                <a:lnTo>
                  <a:pt x="678045" y="228600"/>
                </a:lnTo>
                <a:lnTo>
                  <a:pt x="679009" y="228600"/>
                </a:lnTo>
                <a:lnTo>
                  <a:pt x="684919" y="224789"/>
                </a:lnTo>
                <a:close/>
              </a:path>
              <a:path w="3594100" h="1005840">
                <a:moveTo>
                  <a:pt x="794288" y="220979"/>
                </a:moveTo>
                <a:lnTo>
                  <a:pt x="789297" y="223519"/>
                </a:lnTo>
                <a:lnTo>
                  <a:pt x="786594" y="223519"/>
                </a:lnTo>
                <a:lnTo>
                  <a:pt x="778870" y="227329"/>
                </a:lnTo>
                <a:lnTo>
                  <a:pt x="780986" y="228600"/>
                </a:lnTo>
                <a:lnTo>
                  <a:pt x="785895" y="226060"/>
                </a:lnTo>
                <a:lnTo>
                  <a:pt x="793734" y="222250"/>
                </a:lnTo>
                <a:lnTo>
                  <a:pt x="794288" y="220979"/>
                </a:lnTo>
                <a:close/>
              </a:path>
              <a:path w="3594100" h="1005840">
                <a:moveTo>
                  <a:pt x="2887066" y="190500"/>
                </a:moveTo>
                <a:lnTo>
                  <a:pt x="2889944" y="195579"/>
                </a:lnTo>
                <a:lnTo>
                  <a:pt x="2847509" y="195579"/>
                </a:lnTo>
                <a:lnTo>
                  <a:pt x="2857211" y="199389"/>
                </a:lnTo>
                <a:lnTo>
                  <a:pt x="2864055" y="199389"/>
                </a:lnTo>
                <a:lnTo>
                  <a:pt x="2872827" y="200660"/>
                </a:lnTo>
                <a:lnTo>
                  <a:pt x="2885475" y="205739"/>
                </a:lnTo>
                <a:lnTo>
                  <a:pt x="2899425" y="210819"/>
                </a:lnTo>
                <a:lnTo>
                  <a:pt x="2912101" y="215900"/>
                </a:lnTo>
                <a:lnTo>
                  <a:pt x="2920928" y="218439"/>
                </a:lnTo>
                <a:lnTo>
                  <a:pt x="2932149" y="223519"/>
                </a:lnTo>
                <a:lnTo>
                  <a:pt x="2940101" y="228600"/>
                </a:lnTo>
                <a:lnTo>
                  <a:pt x="2942855" y="228600"/>
                </a:lnTo>
                <a:lnTo>
                  <a:pt x="2941229" y="226060"/>
                </a:lnTo>
                <a:lnTo>
                  <a:pt x="2962788" y="226060"/>
                </a:lnTo>
                <a:lnTo>
                  <a:pt x="2957409" y="222250"/>
                </a:lnTo>
                <a:lnTo>
                  <a:pt x="2960222" y="220979"/>
                </a:lnTo>
                <a:lnTo>
                  <a:pt x="2961028" y="220979"/>
                </a:lnTo>
                <a:lnTo>
                  <a:pt x="2951282" y="219710"/>
                </a:lnTo>
                <a:lnTo>
                  <a:pt x="2937982" y="215900"/>
                </a:lnTo>
                <a:lnTo>
                  <a:pt x="2940175" y="215900"/>
                </a:lnTo>
                <a:lnTo>
                  <a:pt x="2931781" y="213360"/>
                </a:lnTo>
                <a:lnTo>
                  <a:pt x="2922810" y="210819"/>
                </a:lnTo>
                <a:lnTo>
                  <a:pt x="2913138" y="207010"/>
                </a:lnTo>
                <a:lnTo>
                  <a:pt x="2918899" y="207010"/>
                </a:lnTo>
                <a:lnTo>
                  <a:pt x="2923342" y="205739"/>
                </a:lnTo>
                <a:lnTo>
                  <a:pt x="2958771" y="205739"/>
                </a:lnTo>
                <a:lnTo>
                  <a:pt x="2953508" y="204469"/>
                </a:lnTo>
                <a:lnTo>
                  <a:pt x="2944423" y="199389"/>
                </a:lnTo>
                <a:lnTo>
                  <a:pt x="2937858" y="196850"/>
                </a:lnTo>
                <a:lnTo>
                  <a:pt x="2901892" y="196850"/>
                </a:lnTo>
                <a:lnTo>
                  <a:pt x="2898861" y="194310"/>
                </a:lnTo>
                <a:lnTo>
                  <a:pt x="2887066" y="190500"/>
                </a:lnTo>
                <a:close/>
              </a:path>
              <a:path w="3594100" h="1005840">
                <a:moveTo>
                  <a:pt x="685665" y="215900"/>
                </a:moveTo>
                <a:lnTo>
                  <a:pt x="679881" y="219710"/>
                </a:lnTo>
                <a:lnTo>
                  <a:pt x="671583" y="223519"/>
                </a:lnTo>
                <a:lnTo>
                  <a:pt x="669488" y="226060"/>
                </a:lnTo>
                <a:lnTo>
                  <a:pt x="675332" y="223519"/>
                </a:lnTo>
                <a:lnTo>
                  <a:pt x="677243" y="223519"/>
                </a:lnTo>
                <a:lnTo>
                  <a:pt x="686484" y="217169"/>
                </a:lnTo>
                <a:lnTo>
                  <a:pt x="685665" y="215900"/>
                </a:lnTo>
                <a:close/>
              </a:path>
              <a:path w="3594100" h="1005840">
                <a:moveTo>
                  <a:pt x="678190" y="223519"/>
                </a:moveTo>
                <a:lnTo>
                  <a:pt x="677243" y="223519"/>
                </a:lnTo>
                <a:lnTo>
                  <a:pt x="675394" y="224789"/>
                </a:lnTo>
                <a:lnTo>
                  <a:pt x="678190" y="223519"/>
                </a:lnTo>
                <a:close/>
              </a:path>
              <a:path w="3594100" h="1005840">
                <a:moveTo>
                  <a:pt x="692561" y="222250"/>
                </a:moveTo>
                <a:lnTo>
                  <a:pt x="686643" y="224789"/>
                </a:lnTo>
                <a:lnTo>
                  <a:pt x="687546" y="224789"/>
                </a:lnTo>
                <a:lnTo>
                  <a:pt x="689970" y="223519"/>
                </a:lnTo>
                <a:lnTo>
                  <a:pt x="691029" y="223519"/>
                </a:lnTo>
                <a:lnTo>
                  <a:pt x="692561" y="222250"/>
                </a:lnTo>
                <a:close/>
              </a:path>
              <a:path w="3594100" h="1005840">
                <a:moveTo>
                  <a:pt x="691029" y="223519"/>
                </a:moveTo>
                <a:lnTo>
                  <a:pt x="689970" y="223519"/>
                </a:lnTo>
                <a:lnTo>
                  <a:pt x="687876" y="224789"/>
                </a:lnTo>
                <a:lnTo>
                  <a:pt x="689497" y="224789"/>
                </a:lnTo>
                <a:lnTo>
                  <a:pt x="691029" y="223519"/>
                </a:lnTo>
                <a:close/>
              </a:path>
              <a:path w="3594100" h="1005840">
                <a:moveTo>
                  <a:pt x="2961028" y="220979"/>
                </a:moveTo>
                <a:lnTo>
                  <a:pt x="2960222" y="220979"/>
                </a:lnTo>
                <a:lnTo>
                  <a:pt x="2974765" y="224789"/>
                </a:lnTo>
                <a:lnTo>
                  <a:pt x="2971614" y="223519"/>
                </a:lnTo>
                <a:lnTo>
                  <a:pt x="2971919" y="223519"/>
                </a:lnTo>
                <a:lnTo>
                  <a:pt x="2961028" y="220979"/>
                </a:lnTo>
                <a:close/>
              </a:path>
              <a:path w="3594100" h="1005840">
                <a:moveTo>
                  <a:pt x="683780" y="220979"/>
                </a:moveTo>
                <a:lnTo>
                  <a:pt x="678190" y="223519"/>
                </a:lnTo>
                <a:lnTo>
                  <a:pt x="681440" y="223519"/>
                </a:lnTo>
                <a:lnTo>
                  <a:pt x="683780" y="220979"/>
                </a:lnTo>
                <a:close/>
              </a:path>
              <a:path w="3594100" h="1005840">
                <a:moveTo>
                  <a:pt x="757764" y="220979"/>
                </a:moveTo>
                <a:lnTo>
                  <a:pt x="756240" y="220979"/>
                </a:lnTo>
                <a:lnTo>
                  <a:pt x="753496" y="222250"/>
                </a:lnTo>
                <a:lnTo>
                  <a:pt x="757483" y="222250"/>
                </a:lnTo>
                <a:lnTo>
                  <a:pt x="757764" y="220979"/>
                </a:lnTo>
                <a:close/>
              </a:path>
              <a:path w="3594100" h="1005840">
                <a:moveTo>
                  <a:pt x="798287" y="210819"/>
                </a:moveTo>
                <a:lnTo>
                  <a:pt x="774344" y="210819"/>
                </a:lnTo>
                <a:lnTo>
                  <a:pt x="773376" y="212089"/>
                </a:lnTo>
                <a:lnTo>
                  <a:pt x="774189" y="213360"/>
                </a:lnTo>
                <a:lnTo>
                  <a:pt x="766456" y="215584"/>
                </a:lnTo>
                <a:lnTo>
                  <a:pt x="766090" y="216216"/>
                </a:lnTo>
                <a:lnTo>
                  <a:pt x="768294" y="217169"/>
                </a:lnTo>
                <a:lnTo>
                  <a:pt x="757483" y="222250"/>
                </a:lnTo>
                <a:lnTo>
                  <a:pt x="790489" y="222250"/>
                </a:lnTo>
                <a:lnTo>
                  <a:pt x="791682" y="220979"/>
                </a:lnTo>
                <a:lnTo>
                  <a:pt x="787783" y="220979"/>
                </a:lnTo>
                <a:lnTo>
                  <a:pt x="794706" y="217191"/>
                </a:lnTo>
                <a:lnTo>
                  <a:pt x="795084" y="216876"/>
                </a:lnTo>
                <a:lnTo>
                  <a:pt x="796211" y="215900"/>
                </a:lnTo>
                <a:lnTo>
                  <a:pt x="797939" y="214899"/>
                </a:lnTo>
                <a:lnTo>
                  <a:pt x="798328" y="214629"/>
                </a:lnTo>
                <a:lnTo>
                  <a:pt x="795098" y="214629"/>
                </a:lnTo>
                <a:lnTo>
                  <a:pt x="796867" y="212089"/>
                </a:lnTo>
                <a:lnTo>
                  <a:pt x="798287" y="210819"/>
                </a:lnTo>
                <a:close/>
              </a:path>
              <a:path w="3594100" h="1005840">
                <a:moveTo>
                  <a:pt x="760384" y="190175"/>
                </a:moveTo>
                <a:lnTo>
                  <a:pt x="759513" y="190500"/>
                </a:lnTo>
                <a:lnTo>
                  <a:pt x="756111" y="193039"/>
                </a:lnTo>
                <a:lnTo>
                  <a:pt x="754037" y="195579"/>
                </a:lnTo>
                <a:lnTo>
                  <a:pt x="757068" y="196850"/>
                </a:lnTo>
                <a:lnTo>
                  <a:pt x="754338" y="198119"/>
                </a:lnTo>
                <a:lnTo>
                  <a:pt x="748602" y="201929"/>
                </a:lnTo>
                <a:lnTo>
                  <a:pt x="743283" y="201929"/>
                </a:lnTo>
                <a:lnTo>
                  <a:pt x="738214" y="204469"/>
                </a:lnTo>
                <a:lnTo>
                  <a:pt x="728000" y="212089"/>
                </a:lnTo>
                <a:lnTo>
                  <a:pt x="720031" y="212089"/>
                </a:lnTo>
                <a:lnTo>
                  <a:pt x="720054" y="215900"/>
                </a:lnTo>
                <a:lnTo>
                  <a:pt x="713337" y="218439"/>
                </a:lnTo>
                <a:lnTo>
                  <a:pt x="762633" y="218439"/>
                </a:lnTo>
                <a:lnTo>
                  <a:pt x="765539" y="217169"/>
                </a:lnTo>
                <a:lnTo>
                  <a:pt x="766090" y="216216"/>
                </a:lnTo>
                <a:lnTo>
                  <a:pt x="765359" y="215900"/>
                </a:lnTo>
                <a:lnTo>
                  <a:pt x="766456" y="215584"/>
                </a:lnTo>
                <a:lnTo>
                  <a:pt x="767008" y="214629"/>
                </a:lnTo>
                <a:lnTo>
                  <a:pt x="769546" y="212089"/>
                </a:lnTo>
                <a:lnTo>
                  <a:pt x="774344" y="210819"/>
                </a:lnTo>
                <a:lnTo>
                  <a:pt x="797866" y="210819"/>
                </a:lnTo>
                <a:lnTo>
                  <a:pt x="806381" y="208279"/>
                </a:lnTo>
                <a:lnTo>
                  <a:pt x="804872" y="208279"/>
                </a:lnTo>
                <a:lnTo>
                  <a:pt x="807498" y="207010"/>
                </a:lnTo>
                <a:lnTo>
                  <a:pt x="783658" y="207010"/>
                </a:lnTo>
                <a:lnTo>
                  <a:pt x="788553" y="203200"/>
                </a:lnTo>
                <a:lnTo>
                  <a:pt x="785713" y="203200"/>
                </a:lnTo>
                <a:lnTo>
                  <a:pt x="789175" y="200660"/>
                </a:lnTo>
                <a:lnTo>
                  <a:pt x="795750" y="198119"/>
                </a:lnTo>
                <a:lnTo>
                  <a:pt x="800781" y="198119"/>
                </a:lnTo>
                <a:lnTo>
                  <a:pt x="802246" y="197598"/>
                </a:lnTo>
                <a:lnTo>
                  <a:pt x="803589" y="196850"/>
                </a:lnTo>
                <a:lnTo>
                  <a:pt x="800645" y="196850"/>
                </a:lnTo>
                <a:lnTo>
                  <a:pt x="805437" y="194310"/>
                </a:lnTo>
                <a:lnTo>
                  <a:pt x="811514" y="191760"/>
                </a:lnTo>
                <a:lnTo>
                  <a:pt x="816387" y="190500"/>
                </a:lnTo>
                <a:lnTo>
                  <a:pt x="760322" y="190500"/>
                </a:lnTo>
                <a:lnTo>
                  <a:pt x="760384" y="190175"/>
                </a:lnTo>
                <a:close/>
              </a:path>
              <a:path w="3594100" h="1005840">
                <a:moveTo>
                  <a:pt x="802974" y="212819"/>
                </a:moveTo>
                <a:lnTo>
                  <a:pt x="800814" y="213234"/>
                </a:lnTo>
                <a:lnTo>
                  <a:pt x="797939" y="214899"/>
                </a:lnTo>
                <a:lnTo>
                  <a:pt x="795084" y="216876"/>
                </a:lnTo>
                <a:lnTo>
                  <a:pt x="794706" y="217191"/>
                </a:lnTo>
                <a:lnTo>
                  <a:pt x="797322" y="218439"/>
                </a:lnTo>
                <a:lnTo>
                  <a:pt x="807340" y="213360"/>
                </a:lnTo>
                <a:lnTo>
                  <a:pt x="803109" y="213360"/>
                </a:lnTo>
                <a:lnTo>
                  <a:pt x="802974" y="212819"/>
                </a:lnTo>
                <a:close/>
              </a:path>
              <a:path w="3594100" h="1005840">
                <a:moveTo>
                  <a:pt x="795084" y="216876"/>
                </a:moveTo>
                <a:lnTo>
                  <a:pt x="794660" y="217169"/>
                </a:lnTo>
                <a:lnTo>
                  <a:pt x="795084" y="216876"/>
                </a:lnTo>
                <a:close/>
              </a:path>
              <a:path w="3594100" h="1005840">
                <a:moveTo>
                  <a:pt x="766456" y="215584"/>
                </a:moveTo>
                <a:lnTo>
                  <a:pt x="765359" y="215900"/>
                </a:lnTo>
                <a:lnTo>
                  <a:pt x="766090" y="216216"/>
                </a:lnTo>
                <a:lnTo>
                  <a:pt x="766456" y="215584"/>
                </a:lnTo>
                <a:close/>
              </a:path>
              <a:path w="3594100" h="1005840">
                <a:moveTo>
                  <a:pt x="800814" y="213234"/>
                </a:moveTo>
                <a:lnTo>
                  <a:pt x="800162" y="213360"/>
                </a:lnTo>
                <a:lnTo>
                  <a:pt x="797939" y="214899"/>
                </a:lnTo>
                <a:lnTo>
                  <a:pt x="800814" y="213234"/>
                </a:lnTo>
                <a:close/>
              </a:path>
              <a:path w="3594100" h="1005840">
                <a:moveTo>
                  <a:pt x="837580" y="200660"/>
                </a:moveTo>
                <a:lnTo>
                  <a:pt x="821978" y="207010"/>
                </a:lnTo>
                <a:lnTo>
                  <a:pt x="815385" y="207010"/>
                </a:lnTo>
                <a:lnTo>
                  <a:pt x="804800" y="210819"/>
                </a:lnTo>
                <a:lnTo>
                  <a:pt x="795098" y="214629"/>
                </a:lnTo>
                <a:lnTo>
                  <a:pt x="798328" y="214629"/>
                </a:lnTo>
                <a:lnTo>
                  <a:pt x="800162" y="213360"/>
                </a:lnTo>
                <a:lnTo>
                  <a:pt x="800814" y="213234"/>
                </a:lnTo>
                <a:lnTo>
                  <a:pt x="802791" y="212089"/>
                </a:lnTo>
                <a:lnTo>
                  <a:pt x="809637" y="212089"/>
                </a:lnTo>
                <a:lnTo>
                  <a:pt x="814230" y="209550"/>
                </a:lnTo>
                <a:lnTo>
                  <a:pt x="826125" y="207010"/>
                </a:lnTo>
                <a:lnTo>
                  <a:pt x="836025" y="203200"/>
                </a:lnTo>
                <a:lnTo>
                  <a:pt x="835481" y="203200"/>
                </a:lnTo>
                <a:lnTo>
                  <a:pt x="837580" y="200660"/>
                </a:lnTo>
                <a:close/>
              </a:path>
              <a:path w="3594100" h="1005840">
                <a:moveTo>
                  <a:pt x="805209" y="212389"/>
                </a:moveTo>
                <a:lnTo>
                  <a:pt x="802974" y="212819"/>
                </a:lnTo>
                <a:lnTo>
                  <a:pt x="803109" y="213360"/>
                </a:lnTo>
                <a:lnTo>
                  <a:pt x="805209" y="212389"/>
                </a:lnTo>
                <a:close/>
              </a:path>
              <a:path w="3594100" h="1005840">
                <a:moveTo>
                  <a:pt x="809637" y="212089"/>
                </a:moveTo>
                <a:lnTo>
                  <a:pt x="806768" y="212089"/>
                </a:lnTo>
                <a:lnTo>
                  <a:pt x="805209" y="212389"/>
                </a:lnTo>
                <a:lnTo>
                  <a:pt x="803109" y="213360"/>
                </a:lnTo>
                <a:lnTo>
                  <a:pt x="807340" y="213360"/>
                </a:lnTo>
                <a:lnTo>
                  <a:pt x="809637" y="212089"/>
                </a:lnTo>
                <a:close/>
              </a:path>
              <a:path w="3594100" h="1005840">
                <a:moveTo>
                  <a:pt x="805858" y="212089"/>
                </a:moveTo>
                <a:lnTo>
                  <a:pt x="802791" y="212089"/>
                </a:lnTo>
                <a:lnTo>
                  <a:pt x="802974" y="212819"/>
                </a:lnTo>
                <a:lnTo>
                  <a:pt x="805209" y="212389"/>
                </a:lnTo>
                <a:lnTo>
                  <a:pt x="805858" y="212089"/>
                </a:lnTo>
                <a:close/>
              </a:path>
              <a:path w="3594100" h="1005840">
                <a:moveTo>
                  <a:pt x="745674" y="194310"/>
                </a:moveTo>
                <a:lnTo>
                  <a:pt x="737641" y="199243"/>
                </a:lnTo>
                <a:lnTo>
                  <a:pt x="737798" y="199389"/>
                </a:lnTo>
                <a:lnTo>
                  <a:pt x="728421" y="204469"/>
                </a:lnTo>
                <a:lnTo>
                  <a:pt x="728347" y="207010"/>
                </a:lnTo>
                <a:lnTo>
                  <a:pt x="725700" y="209550"/>
                </a:lnTo>
                <a:lnTo>
                  <a:pt x="737303" y="201929"/>
                </a:lnTo>
                <a:lnTo>
                  <a:pt x="745674" y="194310"/>
                </a:lnTo>
                <a:close/>
              </a:path>
              <a:path w="3594100" h="1005840">
                <a:moveTo>
                  <a:pt x="2921526" y="207361"/>
                </a:moveTo>
                <a:lnTo>
                  <a:pt x="2926356" y="209550"/>
                </a:lnTo>
                <a:lnTo>
                  <a:pt x="2925678" y="208279"/>
                </a:lnTo>
                <a:lnTo>
                  <a:pt x="2921526" y="207361"/>
                </a:lnTo>
                <a:close/>
              </a:path>
              <a:path w="3594100" h="1005840">
                <a:moveTo>
                  <a:pt x="2920751" y="207010"/>
                </a:moveTo>
                <a:lnTo>
                  <a:pt x="2919938" y="207010"/>
                </a:lnTo>
                <a:lnTo>
                  <a:pt x="2921526" y="207361"/>
                </a:lnTo>
                <a:lnTo>
                  <a:pt x="2920751" y="207010"/>
                </a:lnTo>
                <a:close/>
              </a:path>
              <a:path w="3594100" h="1005840">
                <a:moveTo>
                  <a:pt x="793612" y="202407"/>
                </a:moveTo>
                <a:lnTo>
                  <a:pt x="789909" y="204469"/>
                </a:lnTo>
                <a:lnTo>
                  <a:pt x="783658" y="207010"/>
                </a:lnTo>
                <a:lnTo>
                  <a:pt x="793959" y="207010"/>
                </a:lnTo>
                <a:lnTo>
                  <a:pt x="793612" y="202407"/>
                </a:lnTo>
                <a:close/>
              </a:path>
              <a:path w="3594100" h="1005840">
                <a:moveTo>
                  <a:pt x="857759" y="153670"/>
                </a:moveTo>
                <a:lnTo>
                  <a:pt x="853525" y="154939"/>
                </a:lnTo>
                <a:lnTo>
                  <a:pt x="852826" y="155513"/>
                </a:lnTo>
                <a:lnTo>
                  <a:pt x="851354" y="157479"/>
                </a:lnTo>
                <a:lnTo>
                  <a:pt x="901649" y="157479"/>
                </a:lnTo>
                <a:lnTo>
                  <a:pt x="899579" y="160020"/>
                </a:lnTo>
                <a:lnTo>
                  <a:pt x="893337" y="163829"/>
                </a:lnTo>
                <a:lnTo>
                  <a:pt x="879786" y="168909"/>
                </a:lnTo>
                <a:lnTo>
                  <a:pt x="868199" y="173989"/>
                </a:lnTo>
                <a:lnTo>
                  <a:pt x="866246" y="173989"/>
                </a:lnTo>
                <a:lnTo>
                  <a:pt x="845125" y="180339"/>
                </a:lnTo>
                <a:lnTo>
                  <a:pt x="830854" y="186689"/>
                </a:lnTo>
                <a:lnTo>
                  <a:pt x="817377" y="191770"/>
                </a:lnTo>
                <a:lnTo>
                  <a:pt x="812718" y="195579"/>
                </a:lnTo>
                <a:lnTo>
                  <a:pt x="805738" y="198119"/>
                </a:lnTo>
                <a:lnTo>
                  <a:pt x="798455" y="201929"/>
                </a:lnTo>
                <a:lnTo>
                  <a:pt x="793959" y="207010"/>
                </a:lnTo>
                <a:lnTo>
                  <a:pt x="804284" y="207010"/>
                </a:lnTo>
                <a:lnTo>
                  <a:pt x="806249" y="205739"/>
                </a:lnTo>
                <a:lnTo>
                  <a:pt x="800503" y="205739"/>
                </a:lnTo>
                <a:lnTo>
                  <a:pt x="802178" y="204469"/>
                </a:lnTo>
                <a:lnTo>
                  <a:pt x="801807" y="204469"/>
                </a:lnTo>
                <a:lnTo>
                  <a:pt x="802304" y="203200"/>
                </a:lnTo>
                <a:lnTo>
                  <a:pt x="816442" y="195579"/>
                </a:lnTo>
                <a:lnTo>
                  <a:pt x="823821" y="194310"/>
                </a:lnTo>
                <a:lnTo>
                  <a:pt x="843008" y="194310"/>
                </a:lnTo>
                <a:lnTo>
                  <a:pt x="846502" y="193039"/>
                </a:lnTo>
                <a:lnTo>
                  <a:pt x="833174" y="193039"/>
                </a:lnTo>
                <a:lnTo>
                  <a:pt x="838762" y="187959"/>
                </a:lnTo>
                <a:lnTo>
                  <a:pt x="842380" y="184150"/>
                </a:lnTo>
                <a:lnTo>
                  <a:pt x="855240" y="181609"/>
                </a:lnTo>
                <a:lnTo>
                  <a:pt x="879793" y="181609"/>
                </a:lnTo>
                <a:lnTo>
                  <a:pt x="886322" y="179070"/>
                </a:lnTo>
                <a:lnTo>
                  <a:pt x="891617" y="177800"/>
                </a:lnTo>
                <a:lnTo>
                  <a:pt x="899595" y="177800"/>
                </a:lnTo>
                <a:lnTo>
                  <a:pt x="903464" y="176529"/>
                </a:lnTo>
                <a:lnTo>
                  <a:pt x="905151" y="175259"/>
                </a:lnTo>
                <a:lnTo>
                  <a:pt x="911584" y="175259"/>
                </a:lnTo>
                <a:lnTo>
                  <a:pt x="920993" y="168909"/>
                </a:lnTo>
                <a:lnTo>
                  <a:pt x="911882" y="168909"/>
                </a:lnTo>
                <a:lnTo>
                  <a:pt x="916587" y="163829"/>
                </a:lnTo>
                <a:lnTo>
                  <a:pt x="917030" y="162559"/>
                </a:lnTo>
                <a:lnTo>
                  <a:pt x="933022" y="162559"/>
                </a:lnTo>
                <a:lnTo>
                  <a:pt x="940892" y="158750"/>
                </a:lnTo>
                <a:lnTo>
                  <a:pt x="945554" y="156209"/>
                </a:lnTo>
                <a:lnTo>
                  <a:pt x="856813" y="156209"/>
                </a:lnTo>
                <a:lnTo>
                  <a:pt x="857759" y="153670"/>
                </a:lnTo>
                <a:close/>
              </a:path>
              <a:path w="3594100" h="1005840">
                <a:moveTo>
                  <a:pt x="815374" y="203200"/>
                </a:moveTo>
                <a:lnTo>
                  <a:pt x="810240" y="203200"/>
                </a:lnTo>
                <a:lnTo>
                  <a:pt x="804284" y="207010"/>
                </a:lnTo>
                <a:lnTo>
                  <a:pt x="807498" y="207010"/>
                </a:lnTo>
                <a:lnTo>
                  <a:pt x="815374" y="203200"/>
                </a:lnTo>
                <a:close/>
              </a:path>
              <a:path w="3594100" h="1005840">
                <a:moveTo>
                  <a:pt x="815380" y="205208"/>
                </a:moveTo>
                <a:lnTo>
                  <a:pt x="813187" y="207010"/>
                </a:lnTo>
                <a:lnTo>
                  <a:pt x="815385" y="207010"/>
                </a:lnTo>
                <a:lnTo>
                  <a:pt x="815380" y="205208"/>
                </a:lnTo>
                <a:close/>
              </a:path>
              <a:path w="3594100" h="1005840">
                <a:moveTo>
                  <a:pt x="806848" y="201929"/>
                </a:moveTo>
                <a:lnTo>
                  <a:pt x="803669" y="205739"/>
                </a:lnTo>
                <a:lnTo>
                  <a:pt x="806249" y="205739"/>
                </a:lnTo>
                <a:lnTo>
                  <a:pt x="808215" y="204469"/>
                </a:lnTo>
                <a:lnTo>
                  <a:pt x="806848" y="201929"/>
                </a:lnTo>
                <a:close/>
              </a:path>
              <a:path w="3594100" h="1005840">
                <a:moveTo>
                  <a:pt x="820366" y="201929"/>
                </a:moveTo>
                <a:lnTo>
                  <a:pt x="814769" y="201929"/>
                </a:lnTo>
                <a:lnTo>
                  <a:pt x="813862" y="203200"/>
                </a:lnTo>
                <a:lnTo>
                  <a:pt x="815374" y="203200"/>
                </a:lnTo>
                <a:lnTo>
                  <a:pt x="815380" y="205208"/>
                </a:lnTo>
                <a:lnTo>
                  <a:pt x="817824" y="203200"/>
                </a:lnTo>
                <a:lnTo>
                  <a:pt x="820366" y="201929"/>
                </a:lnTo>
                <a:close/>
              </a:path>
              <a:path w="3594100" h="1005840">
                <a:moveTo>
                  <a:pt x="732617" y="200420"/>
                </a:moveTo>
                <a:lnTo>
                  <a:pt x="725605" y="201929"/>
                </a:lnTo>
                <a:lnTo>
                  <a:pt x="722969" y="204469"/>
                </a:lnTo>
                <a:lnTo>
                  <a:pt x="728009" y="203200"/>
                </a:lnTo>
                <a:lnTo>
                  <a:pt x="732617" y="200420"/>
                </a:lnTo>
                <a:close/>
              </a:path>
              <a:path w="3594100" h="1005840">
                <a:moveTo>
                  <a:pt x="823301" y="201929"/>
                </a:moveTo>
                <a:lnTo>
                  <a:pt x="819382" y="203200"/>
                </a:lnTo>
                <a:lnTo>
                  <a:pt x="820284" y="204469"/>
                </a:lnTo>
                <a:lnTo>
                  <a:pt x="822756" y="204469"/>
                </a:lnTo>
                <a:lnTo>
                  <a:pt x="827692" y="203200"/>
                </a:lnTo>
                <a:lnTo>
                  <a:pt x="823803" y="203200"/>
                </a:lnTo>
                <a:lnTo>
                  <a:pt x="823301" y="201929"/>
                </a:lnTo>
                <a:close/>
              </a:path>
              <a:path w="3594100" h="1005840">
                <a:moveTo>
                  <a:pt x="790185" y="201929"/>
                </a:moveTo>
                <a:lnTo>
                  <a:pt x="785713" y="203200"/>
                </a:lnTo>
                <a:lnTo>
                  <a:pt x="788553" y="203200"/>
                </a:lnTo>
                <a:lnTo>
                  <a:pt x="790185" y="201929"/>
                </a:lnTo>
                <a:close/>
              </a:path>
              <a:path w="3594100" h="1005840">
                <a:moveTo>
                  <a:pt x="811066" y="203076"/>
                </a:moveTo>
                <a:lnTo>
                  <a:pt x="810666" y="203200"/>
                </a:lnTo>
                <a:lnTo>
                  <a:pt x="811088" y="203200"/>
                </a:lnTo>
                <a:close/>
              </a:path>
              <a:path w="3594100" h="1005840">
                <a:moveTo>
                  <a:pt x="836447" y="198119"/>
                </a:moveTo>
                <a:lnTo>
                  <a:pt x="827991" y="198119"/>
                </a:lnTo>
                <a:lnTo>
                  <a:pt x="830491" y="200660"/>
                </a:lnTo>
                <a:lnTo>
                  <a:pt x="823803" y="203200"/>
                </a:lnTo>
                <a:lnTo>
                  <a:pt x="827692" y="203200"/>
                </a:lnTo>
                <a:lnTo>
                  <a:pt x="836447" y="198119"/>
                </a:lnTo>
                <a:close/>
              </a:path>
              <a:path w="3594100" h="1005840">
                <a:moveTo>
                  <a:pt x="839325" y="201929"/>
                </a:moveTo>
                <a:lnTo>
                  <a:pt x="835481" y="203200"/>
                </a:lnTo>
                <a:lnTo>
                  <a:pt x="836025" y="203200"/>
                </a:lnTo>
                <a:lnTo>
                  <a:pt x="839325" y="201929"/>
                </a:lnTo>
                <a:close/>
              </a:path>
              <a:path w="3594100" h="1005840">
                <a:moveTo>
                  <a:pt x="843008" y="194310"/>
                </a:moveTo>
                <a:lnTo>
                  <a:pt x="823821" y="194310"/>
                </a:lnTo>
                <a:lnTo>
                  <a:pt x="824227" y="195579"/>
                </a:lnTo>
                <a:lnTo>
                  <a:pt x="810640" y="200660"/>
                </a:lnTo>
                <a:lnTo>
                  <a:pt x="811066" y="203076"/>
                </a:lnTo>
                <a:lnTo>
                  <a:pt x="814769" y="201929"/>
                </a:lnTo>
                <a:lnTo>
                  <a:pt x="820366" y="201929"/>
                </a:lnTo>
                <a:lnTo>
                  <a:pt x="827991" y="198119"/>
                </a:lnTo>
                <a:lnTo>
                  <a:pt x="836447" y="198119"/>
                </a:lnTo>
                <a:lnTo>
                  <a:pt x="839513" y="195579"/>
                </a:lnTo>
                <a:lnTo>
                  <a:pt x="843008" y="194310"/>
                </a:lnTo>
                <a:close/>
              </a:path>
              <a:path w="3594100" h="1005840">
                <a:moveTo>
                  <a:pt x="795930" y="201116"/>
                </a:moveTo>
                <a:lnTo>
                  <a:pt x="793576" y="201929"/>
                </a:lnTo>
                <a:lnTo>
                  <a:pt x="793612" y="202407"/>
                </a:lnTo>
                <a:lnTo>
                  <a:pt x="795930" y="201116"/>
                </a:lnTo>
                <a:close/>
              </a:path>
              <a:path w="3594100" h="1005840">
                <a:moveTo>
                  <a:pt x="746818" y="199472"/>
                </a:moveTo>
                <a:lnTo>
                  <a:pt x="743198" y="201929"/>
                </a:lnTo>
                <a:lnTo>
                  <a:pt x="745818" y="200660"/>
                </a:lnTo>
                <a:lnTo>
                  <a:pt x="746818" y="199472"/>
                </a:lnTo>
                <a:close/>
              </a:path>
              <a:path w="3594100" h="1005840">
                <a:moveTo>
                  <a:pt x="2864055" y="199389"/>
                </a:moveTo>
                <a:lnTo>
                  <a:pt x="2853656" y="199389"/>
                </a:lnTo>
                <a:lnTo>
                  <a:pt x="2861735" y="201929"/>
                </a:lnTo>
                <a:lnTo>
                  <a:pt x="2864055" y="199389"/>
                </a:lnTo>
                <a:close/>
              </a:path>
              <a:path w="3594100" h="1005840">
                <a:moveTo>
                  <a:pt x="803757" y="197060"/>
                </a:moveTo>
                <a:lnTo>
                  <a:pt x="802246" y="197598"/>
                </a:lnTo>
                <a:lnTo>
                  <a:pt x="795930" y="201116"/>
                </a:lnTo>
                <a:lnTo>
                  <a:pt x="804600" y="198119"/>
                </a:lnTo>
                <a:lnTo>
                  <a:pt x="803757" y="197060"/>
                </a:lnTo>
                <a:close/>
              </a:path>
              <a:path w="3594100" h="1005840">
                <a:moveTo>
                  <a:pt x="800781" y="198119"/>
                </a:moveTo>
                <a:lnTo>
                  <a:pt x="795750" y="198119"/>
                </a:lnTo>
                <a:lnTo>
                  <a:pt x="793415" y="200660"/>
                </a:lnTo>
                <a:lnTo>
                  <a:pt x="797214" y="199389"/>
                </a:lnTo>
                <a:lnTo>
                  <a:pt x="800781" y="198119"/>
                </a:lnTo>
                <a:close/>
              </a:path>
              <a:path w="3594100" h="1005840">
                <a:moveTo>
                  <a:pt x="736431" y="198119"/>
                </a:moveTo>
                <a:lnTo>
                  <a:pt x="732617" y="200420"/>
                </a:lnTo>
                <a:lnTo>
                  <a:pt x="737403" y="199389"/>
                </a:lnTo>
                <a:lnTo>
                  <a:pt x="737641" y="199243"/>
                </a:lnTo>
                <a:lnTo>
                  <a:pt x="736431" y="198119"/>
                </a:lnTo>
                <a:close/>
              </a:path>
              <a:path w="3594100" h="1005840">
                <a:moveTo>
                  <a:pt x="750097" y="195579"/>
                </a:moveTo>
                <a:lnTo>
                  <a:pt x="746818" y="199472"/>
                </a:lnTo>
                <a:lnTo>
                  <a:pt x="750681" y="196850"/>
                </a:lnTo>
                <a:lnTo>
                  <a:pt x="750097" y="195579"/>
                </a:lnTo>
                <a:close/>
              </a:path>
              <a:path w="3594100" h="1005840">
                <a:moveTo>
                  <a:pt x="739921" y="190500"/>
                </a:moveTo>
                <a:lnTo>
                  <a:pt x="731057" y="194310"/>
                </a:lnTo>
                <a:lnTo>
                  <a:pt x="730857" y="195579"/>
                </a:lnTo>
                <a:lnTo>
                  <a:pt x="725867" y="198119"/>
                </a:lnTo>
                <a:lnTo>
                  <a:pt x="725313" y="199389"/>
                </a:lnTo>
                <a:lnTo>
                  <a:pt x="731608" y="196850"/>
                </a:lnTo>
                <a:lnTo>
                  <a:pt x="736252" y="196850"/>
                </a:lnTo>
                <a:lnTo>
                  <a:pt x="738969" y="193039"/>
                </a:lnTo>
                <a:lnTo>
                  <a:pt x="739921" y="190500"/>
                </a:lnTo>
                <a:close/>
              </a:path>
              <a:path w="3594100" h="1005840">
                <a:moveTo>
                  <a:pt x="871236" y="187959"/>
                </a:moveTo>
                <a:lnTo>
                  <a:pt x="861650" y="187959"/>
                </a:lnTo>
                <a:lnTo>
                  <a:pt x="862604" y="189229"/>
                </a:lnTo>
                <a:lnTo>
                  <a:pt x="862341" y="191770"/>
                </a:lnTo>
                <a:lnTo>
                  <a:pt x="848498" y="196850"/>
                </a:lnTo>
                <a:lnTo>
                  <a:pt x="846420" y="199389"/>
                </a:lnTo>
                <a:lnTo>
                  <a:pt x="856273" y="195579"/>
                </a:lnTo>
                <a:lnTo>
                  <a:pt x="863507" y="191770"/>
                </a:lnTo>
                <a:lnTo>
                  <a:pt x="866584" y="191760"/>
                </a:lnTo>
                <a:lnTo>
                  <a:pt x="872246" y="189229"/>
                </a:lnTo>
                <a:lnTo>
                  <a:pt x="869823" y="189229"/>
                </a:lnTo>
                <a:lnTo>
                  <a:pt x="871236" y="187959"/>
                </a:lnTo>
                <a:close/>
              </a:path>
              <a:path w="3594100" h="1005840">
                <a:moveTo>
                  <a:pt x="2783126" y="176529"/>
                </a:moveTo>
                <a:lnTo>
                  <a:pt x="2781589" y="177800"/>
                </a:lnTo>
                <a:lnTo>
                  <a:pt x="2789201" y="181609"/>
                </a:lnTo>
                <a:lnTo>
                  <a:pt x="2798324" y="182879"/>
                </a:lnTo>
                <a:lnTo>
                  <a:pt x="2803640" y="182879"/>
                </a:lnTo>
                <a:lnTo>
                  <a:pt x="2813982" y="186689"/>
                </a:lnTo>
                <a:lnTo>
                  <a:pt x="2837749" y="194310"/>
                </a:lnTo>
                <a:lnTo>
                  <a:pt x="2851074" y="199389"/>
                </a:lnTo>
                <a:lnTo>
                  <a:pt x="2852414" y="199389"/>
                </a:lnTo>
                <a:lnTo>
                  <a:pt x="2848330" y="196850"/>
                </a:lnTo>
                <a:lnTo>
                  <a:pt x="2847509" y="195579"/>
                </a:lnTo>
                <a:lnTo>
                  <a:pt x="2883596" y="195579"/>
                </a:lnTo>
                <a:lnTo>
                  <a:pt x="2870481" y="191760"/>
                </a:lnTo>
                <a:lnTo>
                  <a:pt x="2868661" y="187959"/>
                </a:lnTo>
                <a:lnTo>
                  <a:pt x="2873058" y="186689"/>
                </a:lnTo>
                <a:lnTo>
                  <a:pt x="2863240" y="186689"/>
                </a:lnTo>
                <a:lnTo>
                  <a:pt x="2846749" y="181609"/>
                </a:lnTo>
                <a:lnTo>
                  <a:pt x="2791153" y="181609"/>
                </a:lnTo>
                <a:lnTo>
                  <a:pt x="2783126" y="176529"/>
                </a:lnTo>
                <a:close/>
              </a:path>
              <a:path w="3594100" h="1005840">
                <a:moveTo>
                  <a:pt x="736252" y="196850"/>
                </a:moveTo>
                <a:lnTo>
                  <a:pt x="731608" y="196850"/>
                </a:lnTo>
                <a:lnTo>
                  <a:pt x="733005" y="198119"/>
                </a:lnTo>
                <a:lnTo>
                  <a:pt x="736252" y="196850"/>
                </a:lnTo>
                <a:close/>
              </a:path>
              <a:path w="3594100" h="1005840">
                <a:moveTo>
                  <a:pt x="803589" y="196850"/>
                </a:moveTo>
                <a:lnTo>
                  <a:pt x="802246" y="197598"/>
                </a:lnTo>
                <a:lnTo>
                  <a:pt x="803757" y="197060"/>
                </a:lnTo>
                <a:lnTo>
                  <a:pt x="803589" y="196850"/>
                </a:lnTo>
                <a:close/>
              </a:path>
              <a:path w="3594100" h="1005840">
                <a:moveTo>
                  <a:pt x="804348" y="196850"/>
                </a:moveTo>
                <a:lnTo>
                  <a:pt x="803589" y="196850"/>
                </a:lnTo>
                <a:lnTo>
                  <a:pt x="803757" y="197060"/>
                </a:lnTo>
                <a:lnTo>
                  <a:pt x="804348" y="196850"/>
                </a:lnTo>
                <a:close/>
              </a:path>
              <a:path w="3594100" h="1005840">
                <a:moveTo>
                  <a:pt x="874064" y="185420"/>
                </a:moveTo>
                <a:lnTo>
                  <a:pt x="862656" y="185420"/>
                </a:lnTo>
                <a:lnTo>
                  <a:pt x="849997" y="191770"/>
                </a:lnTo>
                <a:lnTo>
                  <a:pt x="847614" y="193039"/>
                </a:lnTo>
                <a:lnTo>
                  <a:pt x="845266" y="196850"/>
                </a:lnTo>
                <a:lnTo>
                  <a:pt x="854124" y="194310"/>
                </a:lnTo>
                <a:lnTo>
                  <a:pt x="861650" y="187959"/>
                </a:lnTo>
                <a:lnTo>
                  <a:pt x="871236" y="187959"/>
                </a:lnTo>
                <a:lnTo>
                  <a:pt x="874064" y="185420"/>
                </a:lnTo>
                <a:close/>
              </a:path>
              <a:path w="3594100" h="1005840">
                <a:moveTo>
                  <a:pt x="2922594" y="190500"/>
                </a:moveTo>
                <a:lnTo>
                  <a:pt x="2895657" y="190500"/>
                </a:lnTo>
                <a:lnTo>
                  <a:pt x="2902366" y="193039"/>
                </a:lnTo>
                <a:lnTo>
                  <a:pt x="2897419" y="193039"/>
                </a:lnTo>
                <a:lnTo>
                  <a:pt x="2901607" y="195579"/>
                </a:lnTo>
                <a:lnTo>
                  <a:pt x="2905800" y="196850"/>
                </a:lnTo>
                <a:lnTo>
                  <a:pt x="2937858" y="196850"/>
                </a:lnTo>
                <a:lnTo>
                  <a:pt x="2931292" y="194310"/>
                </a:lnTo>
                <a:lnTo>
                  <a:pt x="2928393" y="193039"/>
                </a:lnTo>
                <a:lnTo>
                  <a:pt x="2902366" y="193039"/>
                </a:lnTo>
                <a:lnTo>
                  <a:pt x="2895827" y="191770"/>
                </a:lnTo>
                <a:lnTo>
                  <a:pt x="2925494" y="191770"/>
                </a:lnTo>
                <a:lnTo>
                  <a:pt x="2922594" y="190500"/>
                </a:lnTo>
                <a:close/>
              </a:path>
              <a:path w="3594100" h="1005840">
                <a:moveTo>
                  <a:pt x="879793" y="181609"/>
                </a:moveTo>
                <a:lnTo>
                  <a:pt x="855240" y="181609"/>
                </a:lnTo>
                <a:lnTo>
                  <a:pt x="846379" y="186689"/>
                </a:lnTo>
                <a:lnTo>
                  <a:pt x="833174" y="193039"/>
                </a:lnTo>
                <a:lnTo>
                  <a:pt x="846502" y="193039"/>
                </a:lnTo>
                <a:lnTo>
                  <a:pt x="850014" y="191760"/>
                </a:lnTo>
                <a:lnTo>
                  <a:pt x="854764" y="189229"/>
                </a:lnTo>
                <a:lnTo>
                  <a:pt x="862656" y="185420"/>
                </a:lnTo>
                <a:lnTo>
                  <a:pt x="874064" y="185420"/>
                </a:lnTo>
                <a:lnTo>
                  <a:pt x="876891" y="182879"/>
                </a:lnTo>
                <a:lnTo>
                  <a:pt x="879793" y="181609"/>
                </a:lnTo>
                <a:close/>
              </a:path>
              <a:path w="3594100" h="1005840">
                <a:moveTo>
                  <a:pt x="760329" y="189229"/>
                </a:moveTo>
                <a:lnTo>
                  <a:pt x="754836" y="189229"/>
                </a:lnTo>
                <a:lnTo>
                  <a:pt x="753146" y="191770"/>
                </a:lnTo>
                <a:lnTo>
                  <a:pt x="760329" y="189229"/>
                </a:lnTo>
                <a:close/>
              </a:path>
              <a:path w="3594100" h="1005840">
                <a:moveTo>
                  <a:pt x="2899530" y="181609"/>
                </a:moveTo>
                <a:lnTo>
                  <a:pt x="2857195" y="181609"/>
                </a:lnTo>
                <a:lnTo>
                  <a:pt x="2863505" y="182879"/>
                </a:lnTo>
                <a:lnTo>
                  <a:pt x="2864926" y="185420"/>
                </a:lnTo>
                <a:lnTo>
                  <a:pt x="2863240" y="186689"/>
                </a:lnTo>
                <a:lnTo>
                  <a:pt x="2873058" y="186689"/>
                </a:lnTo>
                <a:lnTo>
                  <a:pt x="2885393" y="191770"/>
                </a:lnTo>
                <a:lnTo>
                  <a:pt x="2887786" y="191770"/>
                </a:lnTo>
                <a:lnTo>
                  <a:pt x="2887066" y="190500"/>
                </a:lnTo>
                <a:lnTo>
                  <a:pt x="2922594" y="190500"/>
                </a:lnTo>
                <a:lnTo>
                  <a:pt x="2916795" y="187959"/>
                </a:lnTo>
                <a:lnTo>
                  <a:pt x="2903611" y="184150"/>
                </a:lnTo>
                <a:lnTo>
                  <a:pt x="2899530" y="181609"/>
                </a:lnTo>
                <a:close/>
              </a:path>
              <a:path w="3594100" h="1005840">
                <a:moveTo>
                  <a:pt x="2895657" y="190500"/>
                </a:moveTo>
                <a:lnTo>
                  <a:pt x="2887066" y="190500"/>
                </a:lnTo>
                <a:lnTo>
                  <a:pt x="2890998" y="191770"/>
                </a:lnTo>
                <a:lnTo>
                  <a:pt x="2893208" y="191760"/>
                </a:lnTo>
                <a:lnTo>
                  <a:pt x="2895657" y="190500"/>
                </a:lnTo>
                <a:close/>
              </a:path>
              <a:path w="3594100" h="1005840">
                <a:moveTo>
                  <a:pt x="862656" y="185420"/>
                </a:moveTo>
                <a:lnTo>
                  <a:pt x="854764" y="189229"/>
                </a:lnTo>
                <a:lnTo>
                  <a:pt x="850014" y="191760"/>
                </a:lnTo>
                <a:lnTo>
                  <a:pt x="862656" y="185420"/>
                </a:lnTo>
                <a:close/>
              </a:path>
              <a:path w="3594100" h="1005840">
                <a:moveTo>
                  <a:pt x="760697" y="190059"/>
                </a:moveTo>
                <a:lnTo>
                  <a:pt x="760384" y="190175"/>
                </a:lnTo>
                <a:lnTo>
                  <a:pt x="760322" y="190500"/>
                </a:lnTo>
                <a:lnTo>
                  <a:pt x="760697" y="190059"/>
                </a:lnTo>
                <a:close/>
              </a:path>
              <a:path w="3594100" h="1005840">
                <a:moveTo>
                  <a:pt x="766337" y="187959"/>
                </a:moveTo>
                <a:lnTo>
                  <a:pt x="760697" y="190059"/>
                </a:lnTo>
                <a:lnTo>
                  <a:pt x="760322" y="190500"/>
                </a:lnTo>
                <a:lnTo>
                  <a:pt x="767392" y="190500"/>
                </a:lnTo>
                <a:lnTo>
                  <a:pt x="766337" y="187959"/>
                </a:lnTo>
                <a:close/>
              </a:path>
              <a:path w="3594100" h="1005840">
                <a:moveTo>
                  <a:pt x="770045" y="177800"/>
                </a:moveTo>
                <a:lnTo>
                  <a:pt x="763224" y="180668"/>
                </a:lnTo>
                <a:lnTo>
                  <a:pt x="763546" y="181609"/>
                </a:lnTo>
                <a:lnTo>
                  <a:pt x="767885" y="181609"/>
                </a:lnTo>
                <a:lnTo>
                  <a:pt x="769132" y="184150"/>
                </a:lnTo>
                <a:lnTo>
                  <a:pt x="770667" y="186689"/>
                </a:lnTo>
                <a:lnTo>
                  <a:pt x="773086" y="187959"/>
                </a:lnTo>
                <a:lnTo>
                  <a:pt x="767392" y="190500"/>
                </a:lnTo>
                <a:lnTo>
                  <a:pt x="817777" y="190500"/>
                </a:lnTo>
                <a:lnTo>
                  <a:pt x="828046" y="184150"/>
                </a:lnTo>
                <a:lnTo>
                  <a:pt x="774185" y="184150"/>
                </a:lnTo>
                <a:lnTo>
                  <a:pt x="778351" y="180339"/>
                </a:lnTo>
                <a:lnTo>
                  <a:pt x="769662" y="180339"/>
                </a:lnTo>
                <a:lnTo>
                  <a:pt x="770045" y="177800"/>
                </a:lnTo>
                <a:close/>
              </a:path>
              <a:path w="3594100" h="1005840">
                <a:moveTo>
                  <a:pt x="764643" y="185420"/>
                </a:moveTo>
                <a:lnTo>
                  <a:pt x="761302" y="185420"/>
                </a:lnTo>
                <a:lnTo>
                  <a:pt x="760384" y="190175"/>
                </a:lnTo>
                <a:lnTo>
                  <a:pt x="760697" y="190059"/>
                </a:lnTo>
                <a:lnTo>
                  <a:pt x="764643" y="185420"/>
                </a:lnTo>
                <a:close/>
              </a:path>
              <a:path w="3594100" h="1005840">
                <a:moveTo>
                  <a:pt x="767885" y="181609"/>
                </a:moveTo>
                <a:lnTo>
                  <a:pt x="756525" y="186689"/>
                </a:lnTo>
                <a:lnTo>
                  <a:pt x="754836" y="189229"/>
                </a:lnTo>
                <a:lnTo>
                  <a:pt x="761302" y="185420"/>
                </a:lnTo>
                <a:lnTo>
                  <a:pt x="764643" y="185420"/>
                </a:lnTo>
                <a:lnTo>
                  <a:pt x="767885" y="181609"/>
                </a:lnTo>
                <a:close/>
              </a:path>
              <a:path w="3594100" h="1005840">
                <a:moveTo>
                  <a:pt x="877408" y="186689"/>
                </a:moveTo>
                <a:lnTo>
                  <a:pt x="869823" y="189229"/>
                </a:lnTo>
                <a:lnTo>
                  <a:pt x="872246" y="189229"/>
                </a:lnTo>
                <a:lnTo>
                  <a:pt x="875087" y="187959"/>
                </a:lnTo>
                <a:lnTo>
                  <a:pt x="877408" y="186689"/>
                </a:lnTo>
                <a:close/>
              </a:path>
              <a:path w="3594100" h="1005840">
                <a:moveTo>
                  <a:pt x="758592" y="182879"/>
                </a:moveTo>
                <a:lnTo>
                  <a:pt x="753572" y="182879"/>
                </a:lnTo>
                <a:lnTo>
                  <a:pt x="749032" y="184150"/>
                </a:lnTo>
                <a:lnTo>
                  <a:pt x="745867" y="186689"/>
                </a:lnTo>
                <a:lnTo>
                  <a:pt x="749666" y="186689"/>
                </a:lnTo>
                <a:lnTo>
                  <a:pt x="758592" y="182879"/>
                </a:lnTo>
                <a:close/>
              </a:path>
              <a:path w="3594100" h="1005840">
                <a:moveTo>
                  <a:pt x="762128" y="181129"/>
                </a:moveTo>
                <a:lnTo>
                  <a:pt x="757966" y="182879"/>
                </a:lnTo>
                <a:lnTo>
                  <a:pt x="758592" y="182879"/>
                </a:lnTo>
                <a:lnTo>
                  <a:pt x="756782" y="185420"/>
                </a:lnTo>
                <a:lnTo>
                  <a:pt x="762128" y="181129"/>
                </a:lnTo>
                <a:close/>
              </a:path>
              <a:path w="3594100" h="1005840">
                <a:moveTo>
                  <a:pt x="845551" y="179070"/>
                </a:moveTo>
                <a:lnTo>
                  <a:pt x="842058" y="179070"/>
                </a:lnTo>
                <a:lnTo>
                  <a:pt x="841416" y="180339"/>
                </a:lnTo>
                <a:lnTo>
                  <a:pt x="833718" y="182879"/>
                </a:lnTo>
                <a:lnTo>
                  <a:pt x="828276" y="185420"/>
                </a:lnTo>
                <a:lnTo>
                  <a:pt x="839571" y="181609"/>
                </a:lnTo>
                <a:lnTo>
                  <a:pt x="845551" y="179070"/>
                </a:lnTo>
                <a:close/>
              </a:path>
              <a:path w="3594100" h="1005840">
                <a:moveTo>
                  <a:pt x="787439" y="181609"/>
                </a:moveTo>
                <a:lnTo>
                  <a:pt x="781564" y="182879"/>
                </a:lnTo>
                <a:lnTo>
                  <a:pt x="775970" y="184150"/>
                </a:lnTo>
                <a:lnTo>
                  <a:pt x="790064" y="184150"/>
                </a:lnTo>
                <a:lnTo>
                  <a:pt x="787439" y="181609"/>
                </a:lnTo>
                <a:close/>
              </a:path>
              <a:path w="3594100" h="1005840">
                <a:moveTo>
                  <a:pt x="808813" y="168909"/>
                </a:moveTo>
                <a:lnTo>
                  <a:pt x="802519" y="177800"/>
                </a:lnTo>
                <a:lnTo>
                  <a:pt x="791650" y="177800"/>
                </a:lnTo>
                <a:lnTo>
                  <a:pt x="790119" y="180339"/>
                </a:lnTo>
                <a:lnTo>
                  <a:pt x="797916" y="180339"/>
                </a:lnTo>
                <a:lnTo>
                  <a:pt x="790064" y="184150"/>
                </a:lnTo>
                <a:lnTo>
                  <a:pt x="828046" y="184150"/>
                </a:lnTo>
                <a:lnTo>
                  <a:pt x="838843" y="180339"/>
                </a:lnTo>
                <a:lnTo>
                  <a:pt x="842058" y="179070"/>
                </a:lnTo>
                <a:lnTo>
                  <a:pt x="845551" y="179070"/>
                </a:lnTo>
                <a:lnTo>
                  <a:pt x="851530" y="176529"/>
                </a:lnTo>
                <a:lnTo>
                  <a:pt x="807072" y="176529"/>
                </a:lnTo>
                <a:lnTo>
                  <a:pt x="808813" y="168909"/>
                </a:lnTo>
                <a:close/>
              </a:path>
              <a:path w="3594100" h="1005840">
                <a:moveTo>
                  <a:pt x="885731" y="181722"/>
                </a:moveTo>
                <a:lnTo>
                  <a:pt x="883187" y="182879"/>
                </a:lnTo>
                <a:lnTo>
                  <a:pt x="884119" y="184150"/>
                </a:lnTo>
                <a:lnTo>
                  <a:pt x="885731" y="181722"/>
                </a:lnTo>
                <a:close/>
              </a:path>
              <a:path w="3594100" h="1005840">
                <a:moveTo>
                  <a:pt x="2839269" y="175259"/>
                </a:moveTo>
                <a:lnTo>
                  <a:pt x="2850332" y="180339"/>
                </a:lnTo>
                <a:lnTo>
                  <a:pt x="2852272" y="182879"/>
                </a:lnTo>
                <a:lnTo>
                  <a:pt x="2857326" y="184150"/>
                </a:lnTo>
                <a:lnTo>
                  <a:pt x="2856110" y="181609"/>
                </a:lnTo>
                <a:lnTo>
                  <a:pt x="2899530" y="181609"/>
                </a:lnTo>
                <a:lnTo>
                  <a:pt x="2897490" y="180339"/>
                </a:lnTo>
                <a:lnTo>
                  <a:pt x="2865884" y="180339"/>
                </a:lnTo>
                <a:lnTo>
                  <a:pt x="2863160" y="179070"/>
                </a:lnTo>
                <a:lnTo>
                  <a:pt x="2850238" y="176529"/>
                </a:lnTo>
                <a:lnTo>
                  <a:pt x="2846447" y="176529"/>
                </a:lnTo>
                <a:lnTo>
                  <a:pt x="2839269" y="175259"/>
                </a:lnTo>
                <a:close/>
              </a:path>
              <a:path w="3594100" h="1005840">
                <a:moveTo>
                  <a:pt x="899595" y="177800"/>
                </a:moveTo>
                <a:lnTo>
                  <a:pt x="894354" y="177800"/>
                </a:lnTo>
                <a:lnTo>
                  <a:pt x="885890" y="181650"/>
                </a:lnTo>
                <a:lnTo>
                  <a:pt x="888445" y="182879"/>
                </a:lnTo>
                <a:lnTo>
                  <a:pt x="891672" y="181609"/>
                </a:lnTo>
                <a:lnTo>
                  <a:pt x="891857" y="180339"/>
                </a:lnTo>
                <a:lnTo>
                  <a:pt x="899595" y="177800"/>
                </a:lnTo>
                <a:close/>
              </a:path>
              <a:path w="3594100" h="1005840">
                <a:moveTo>
                  <a:pt x="2854931" y="167639"/>
                </a:moveTo>
                <a:lnTo>
                  <a:pt x="2769308" y="167639"/>
                </a:lnTo>
                <a:lnTo>
                  <a:pt x="2780749" y="173989"/>
                </a:lnTo>
                <a:lnTo>
                  <a:pt x="2792057" y="179070"/>
                </a:lnTo>
                <a:lnTo>
                  <a:pt x="2791153" y="181609"/>
                </a:lnTo>
                <a:lnTo>
                  <a:pt x="2832487" y="181609"/>
                </a:lnTo>
                <a:lnTo>
                  <a:pt x="2829814" y="180339"/>
                </a:lnTo>
                <a:lnTo>
                  <a:pt x="2826613" y="177800"/>
                </a:lnTo>
                <a:lnTo>
                  <a:pt x="2821506" y="177800"/>
                </a:lnTo>
                <a:lnTo>
                  <a:pt x="2812993" y="171450"/>
                </a:lnTo>
                <a:lnTo>
                  <a:pt x="2815455" y="168909"/>
                </a:lnTo>
                <a:lnTo>
                  <a:pt x="2857467" y="168909"/>
                </a:lnTo>
                <a:lnTo>
                  <a:pt x="2854931" y="167639"/>
                </a:lnTo>
                <a:close/>
              </a:path>
              <a:path w="3594100" h="1005840">
                <a:moveTo>
                  <a:pt x="2842626" y="180339"/>
                </a:moveTo>
                <a:lnTo>
                  <a:pt x="2832691" y="180339"/>
                </a:lnTo>
                <a:lnTo>
                  <a:pt x="2832487" y="181609"/>
                </a:lnTo>
                <a:lnTo>
                  <a:pt x="2846749" y="181609"/>
                </a:lnTo>
                <a:lnTo>
                  <a:pt x="2842626" y="180339"/>
                </a:lnTo>
                <a:close/>
              </a:path>
              <a:path w="3594100" h="1005840">
                <a:moveTo>
                  <a:pt x="763112" y="180339"/>
                </a:moveTo>
                <a:lnTo>
                  <a:pt x="762128" y="181129"/>
                </a:lnTo>
                <a:lnTo>
                  <a:pt x="763224" y="180668"/>
                </a:lnTo>
                <a:lnTo>
                  <a:pt x="763112" y="180339"/>
                </a:lnTo>
                <a:close/>
              </a:path>
              <a:path w="3594100" h="1005840">
                <a:moveTo>
                  <a:pt x="779740" y="179070"/>
                </a:moveTo>
                <a:lnTo>
                  <a:pt x="769662" y="180339"/>
                </a:lnTo>
                <a:lnTo>
                  <a:pt x="778351" y="180339"/>
                </a:lnTo>
                <a:lnTo>
                  <a:pt x="779740" y="179070"/>
                </a:lnTo>
                <a:close/>
              </a:path>
              <a:path w="3594100" h="1005840">
                <a:moveTo>
                  <a:pt x="911584" y="175259"/>
                </a:moveTo>
                <a:lnTo>
                  <a:pt x="905151" y="175259"/>
                </a:lnTo>
                <a:lnTo>
                  <a:pt x="904850" y="176529"/>
                </a:lnTo>
                <a:lnTo>
                  <a:pt x="899786" y="179070"/>
                </a:lnTo>
                <a:lnTo>
                  <a:pt x="899100" y="180339"/>
                </a:lnTo>
                <a:lnTo>
                  <a:pt x="905846" y="177800"/>
                </a:lnTo>
                <a:lnTo>
                  <a:pt x="916534" y="177800"/>
                </a:lnTo>
                <a:lnTo>
                  <a:pt x="917461" y="176529"/>
                </a:lnTo>
                <a:lnTo>
                  <a:pt x="909702" y="176529"/>
                </a:lnTo>
                <a:lnTo>
                  <a:pt x="911584" y="175259"/>
                </a:lnTo>
                <a:close/>
              </a:path>
              <a:path w="3594100" h="1005840">
                <a:moveTo>
                  <a:pt x="2832709" y="180227"/>
                </a:moveTo>
                <a:lnTo>
                  <a:pt x="2832054" y="180339"/>
                </a:lnTo>
                <a:lnTo>
                  <a:pt x="2832691" y="180339"/>
                </a:lnTo>
                <a:close/>
              </a:path>
              <a:path w="3594100" h="1005840">
                <a:moveTo>
                  <a:pt x="2874459" y="173989"/>
                </a:moveTo>
                <a:lnTo>
                  <a:pt x="2849450" y="173989"/>
                </a:lnTo>
                <a:lnTo>
                  <a:pt x="2858899" y="175259"/>
                </a:lnTo>
                <a:lnTo>
                  <a:pt x="2865884" y="180339"/>
                </a:lnTo>
                <a:lnTo>
                  <a:pt x="2892202" y="180339"/>
                </a:lnTo>
                <a:lnTo>
                  <a:pt x="2887405" y="179070"/>
                </a:lnTo>
                <a:lnTo>
                  <a:pt x="2886998" y="177800"/>
                </a:lnTo>
                <a:lnTo>
                  <a:pt x="2888521" y="176529"/>
                </a:lnTo>
                <a:lnTo>
                  <a:pt x="2878136" y="176529"/>
                </a:lnTo>
                <a:lnTo>
                  <a:pt x="2874459" y="173989"/>
                </a:lnTo>
                <a:close/>
              </a:path>
              <a:path w="3594100" h="1005840">
                <a:moveTo>
                  <a:pt x="2895450" y="179070"/>
                </a:moveTo>
                <a:lnTo>
                  <a:pt x="2892202" y="180339"/>
                </a:lnTo>
                <a:lnTo>
                  <a:pt x="2897490" y="180339"/>
                </a:lnTo>
                <a:lnTo>
                  <a:pt x="2895450" y="179070"/>
                </a:lnTo>
                <a:close/>
              </a:path>
              <a:path w="3594100" h="1005840">
                <a:moveTo>
                  <a:pt x="2833961" y="176529"/>
                </a:moveTo>
                <a:lnTo>
                  <a:pt x="2827054" y="176529"/>
                </a:lnTo>
                <a:lnTo>
                  <a:pt x="2832895" y="179070"/>
                </a:lnTo>
                <a:lnTo>
                  <a:pt x="2832709" y="180227"/>
                </a:lnTo>
                <a:lnTo>
                  <a:pt x="2839462" y="179070"/>
                </a:lnTo>
                <a:lnTo>
                  <a:pt x="2833961" y="176529"/>
                </a:lnTo>
                <a:close/>
              </a:path>
              <a:path w="3594100" h="1005840">
                <a:moveTo>
                  <a:pt x="2821813" y="173989"/>
                </a:moveTo>
                <a:lnTo>
                  <a:pt x="2821506" y="177800"/>
                </a:lnTo>
                <a:lnTo>
                  <a:pt x="2826613" y="177800"/>
                </a:lnTo>
                <a:lnTo>
                  <a:pt x="2821813" y="173989"/>
                </a:lnTo>
                <a:close/>
              </a:path>
              <a:path w="3594100" h="1005840">
                <a:moveTo>
                  <a:pt x="882327" y="165100"/>
                </a:moveTo>
                <a:lnTo>
                  <a:pt x="834160" y="165100"/>
                </a:lnTo>
                <a:lnTo>
                  <a:pt x="829091" y="166370"/>
                </a:lnTo>
                <a:lnTo>
                  <a:pt x="819689" y="170179"/>
                </a:lnTo>
                <a:lnTo>
                  <a:pt x="807072" y="176529"/>
                </a:lnTo>
                <a:lnTo>
                  <a:pt x="851530" y="176529"/>
                </a:lnTo>
                <a:lnTo>
                  <a:pt x="854519" y="175259"/>
                </a:lnTo>
                <a:lnTo>
                  <a:pt x="865481" y="170179"/>
                </a:lnTo>
                <a:lnTo>
                  <a:pt x="870122" y="168909"/>
                </a:lnTo>
                <a:lnTo>
                  <a:pt x="873385" y="167639"/>
                </a:lnTo>
                <a:lnTo>
                  <a:pt x="874088" y="166370"/>
                </a:lnTo>
                <a:lnTo>
                  <a:pt x="878158" y="166370"/>
                </a:lnTo>
                <a:lnTo>
                  <a:pt x="882327" y="165100"/>
                </a:lnTo>
                <a:close/>
              </a:path>
              <a:path w="3594100" h="1005840">
                <a:moveTo>
                  <a:pt x="920240" y="172720"/>
                </a:moveTo>
                <a:lnTo>
                  <a:pt x="916078" y="173989"/>
                </a:lnTo>
                <a:lnTo>
                  <a:pt x="910343" y="176529"/>
                </a:lnTo>
                <a:lnTo>
                  <a:pt x="917461" y="176529"/>
                </a:lnTo>
                <a:lnTo>
                  <a:pt x="920240" y="172720"/>
                </a:lnTo>
                <a:close/>
              </a:path>
              <a:path w="3594100" h="1005840">
                <a:moveTo>
                  <a:pt x="2857467" y="168909"/>
                </a:moveTo>
                <a:lnTo>
                  <a:pt x="2825368" y="168909"/>
                </a:lnTo>
                <a:lnTo>
                  <a:pt x="2831634" y="171450"/>
                </a:lnTo>
                <a:lnTo>
                  <a:pt x="2833339" y="172720"/>
                </a:lnTo>
                <a:lnTo>
                  <a:pt x="2836236" y="173989"/>
                </a:lnTo>
                <a:lnTo>
                  <a:pt x="2846447" y="176529"/>
                </a:lnTo>
                <a:lnTo>
                  <a:pt x="2850238" y="176529"/>
                </a:lnTo>
                <a:lnTo>
                  <a:pt x="2849450" y="173989"/>
                </a:lnTo>
                <a:lnTo>
                  <a:pt x="2874459" y="173989"/>
                </a:lnTo>
                <a:lnTo>
                  <a:pt x="2870783" y="171450"/>
                </a:lnTo>
                <a:lnTo>
                  <a:pt x="2860743" y="171450"/>
                </a:lnTo>
                <a:lnTo>
                  <a:pt x="2860687" y="170179"/>
                </a:lnTo>
                <a:lnTo>
                  <a:pt x="2860004" y="170179"/>
                </a:lnTo>
                <a:lnTo>
                  <a:pt x="2857467" y="168909"/>
                </a:lnTo>
                <a:close/>
              </a:path>
              <a:path w="3594100" h="1005840">
                <a:moveTo>
                  <a:pt x="2876856" y="172720"/>
                </a:moveTo>
                <a:lnTo>
                  <a:pt x="2878136" y="176529"/>
                </a:lnTo>
                <a:lnTo>
                  <a:pt x="2883128" y="176529"/>
                </a:lnTo>
                <a:lnTo>
                  <a:pt x="2879987" y="173989"/>
                </a:lnTo>
                <a:lnTo>
                  <a:pt x="2876856" y="172720"/>
                </a:lnTo>
                <a:close/>
              </a:path>
              <a:path w="3594100" h="1005840">
                <a:moveTo>
                  <a:pt x="2884180" y="175259"/>
                </a:moveTo>
                <a:lnTo>
                  <a:pt x="2883128" y="176529"/>
                </a:lnTo>
                <a:lnTo>
                  <a:pt x="2888521" y="176529"/>
                </a:lnTo>
                <a:lnTo>
                  <a:pt x="2884180" y="175259"/>
                </a:lnTo>
                <a:close/>
              </a:path>
              <a:path w="3594100" h="1005840">
                <a:moveTo>
                  <a:pt x="823301" y="161289"/>
                </a:moveTo>
                <a:lnTo>
                  <a:pt x="822708" y="161289"/>
                </a:lnTo>
                <a:lnTo>
                  <a:pt x="813987" y="165100"/>
                </a:lnTo>
                <a:lnTo>
                  <a:pt x="811349" y="171450"/>
                </a:lnTo>
                <a:lnTo>
                  <a:pt x="813704" y="170179"/>
                </a:lnTo>
                <a:lnTo>
                  <a:pt x="813320" y="168909"/>
                </a:lnTo>
                <a:lnTo>
                  <a:pt x="823041" y="165100"/>
                </a:lnTo>
                <a:lnTo>
                  <a:pt x="826396" y="165100"/>
                </a:lnTo>
                <a:lnTo>
                  <a:pt x="829122" y="163829"/>
                </a:lnTo>
                <a:lnTo>
                  <a:pt x="819183" y="163829"/>
                </a:lnTo>
                <a:lnTo>
                  <a:pt x="823301" y="161289"/>
                </a:lnTo>
                <a:close/>
              </a:path>
              <a:path w="3594100" h="1005840">
                <a:moveTo>
                  <a:pt x="935326" y="165763"/>
                </a:moveTo>
                <a:lnTo>
                  <a:pt x="933574" y="166370"/>
                </a:lnTo>
                <a:lnTo>
                  <a:pt x="923255" y="171450"/>
                </a:lnTo>
                <a:lnTo>
                  <a:pt x="928862" y="168909"/>
                </a:lnTo>
                <a:lnTo>
                  <a:pt x="935326" y="165763"/>
                </a:lnTo>
                <a:close/>
              </a:path>
              <a:path w="3594100" h="1005840">
                <a:moveTo>
                  <a:pt x="2751453" y="166370"/>
                </a:moveTo>
                <a:lnTo>
                  <a:pt x="2752492" y="168909"/>
                </a:lnTo>
                <a:lnTo>
                  <a:pt x="2763504" y="171450"/>
                </a:lnTo>
                <a:lnTo>
                  <a:pt x="2765459" y="170179"/>
                </a:lnTo>
                <a:lnTo>
                  <a:pt x="2765345" y="168909"/>
                </a:lnTo>
                <a:lnTo>
                  <a:pt x="2760044" y="168909"/>
                </a:lnTo>
                <a:lnTo>
                  <a:pt x="2751453" y="166370"/>
                </a:lnTo>
                <a:close/>
              </a:path>
              <a:path w="3594100" h="1005840">
                <a:moveTo>
                  <a:pt x="2863430" y="166370"/>
                </a:moveTo>
                <a:lnTo>
                  <a:pt x="2861511" y="168909"/>
                </a:lnTo>
                <a:lnTo>
                  <a:pt x="2864637" y="170179"/>
                </a:lnTo>
                <a:lnTo>
                  <a:pt x="2864029" y="171450"/>
                </a:lnTo>
                <a:lnTo>
                  <a:pt x="2870783" y="171450"/>
                </a:lnTo>
                <a:lnTo>
                  <a:pt x="2863430" y="166370"/>
                </a:lnTo>
                <a:close/>
              </a:path>
              <a:path w="3594100" h="1005840">
                <a:moveTo>
                  <a:pt x="2853918" y="167133"/>
                </a:moveTo>
                <a:lnTo>
                  <a:pt x="2860004" y="170179"/>
                </a:lnTo>
                <a:lnTo>
                  <a:pt x="2858465" y="167479"/>
                </a:lnTo>
                <a:lnTo>
                  <a:pt x="2853918" y="167133"/>
                </a:lnTo>
                <a:close/>
              </a:path>
              <a:path w="3594100" h="1005840">
                <a:moveTo>
                  <a:pt x="2858465" y="167479"/>
                </a:moveTo>
                <a:lnTo>
                  <a:pt x="2860004" y="170179"/>
                </a:lnTo>
                <a:lnTo>
                  <a:pt x="2860687" y="170179"/>
                </a:lnTo>
                <a:lnTo>
                  <a:pt x="2860574" y="167639"/>
                </a:lnTo>
                <a:lnTo>
                  <a:pt x="2858465" y="167479"/>
                </a:lnTo>
                <a:close/>
              </a:path>
              <a:path w="3594100" h="1005840">
                <a:moveTo>
                  <a:pt x="933022" y="162559"/>
                </a:moveTo>
                <a:lnTo>
                  <a:pt x="921043" y="162559"/>
                </a:lnTo>
                <a:lnTo>
                  <a:pt x="921063" y="163829"/>
                </a:lnTo>
                <a:lnTo>
                  <a:pt x="919881" y="166370"/>
                </a:lnTo>
                <a:lnTo>
                  <a:pt x="915227" y="168909"/>
                </a:lnTo>
                <a:lnTo>
                  <a:pt x="920993" y="168909"/>
                </a:lnTo>
                <a:lnTo>
                  <a:pt x="930398" y="163829"/>
                </a:lnTo>
                <a:lnTo>
                  <a:pt x="933022" y="162559"/>
                </a:lnTo>
                <a:close/>
              </a:path>
              <a:path w="3594100" h="1005840">
                <a:moveTo>
                  <a:pt x="2795445" y="161378"/>
                </a:moveTo>
                <a:lnTo>
                  <a:pt x="2794003" y="162559"/>
                </a:lnTo>
                <a:lnTo>
                  <a:pt x="2788648" y="163829"/>
                </a:lnTo>
                <a:lnTo>
                  <a:pt x="2753813" y="163829"/>
                </a:lnTo>
                <a:lnTo>
                  <a:pt x="2755281" y="165100"/>
                </a:lnTo>
                <a:lnTo>
                  <a:pt x="2758597" y="167639"/>
                </a:lnTo>
                <a:lnTo>
                  <a:pt x="2760044" y="168909"/>
                </a:lnTo>
                <a:lnTo>
                  <a:pt x="2765345" y="168909"/>
                </a:lnTo>
                <a:lnTo>
                  <a:pt x="2765231" y="167639"/>
                </a:lnTo>
                <a:lnTo>
                  <a:pt x="2854931" y="167639"/>
                </a:lnTo>
                <a:lnTo>
                  <a:pt x="2853918" y="167133"/>
                </a:lnTo>
                <a:lnTo>
                  <a:pt x="2843900" y="166370"/>
                </a:lnTo>
                <a:lnTo>
                  <a:pt x="2846374" y="165100"/>
                </a:lnTo>
                <a:lnTo>
                  <a:pt x="2804453" y="165100"/>
                </a:lnTo>
                <a:lnTo>
                  <a:pt x="2798519" y="162559"/>
                </a:lnTo>
                <a:lnTo>
                  <a:pt x="2798036" y="162559"/>
                </a:lnTo>
                <a:lnTo>
                  <a:pt x="2795445" y="161378"/>
                </a:lnTo>
                <a:close/>
              </a:path>
              <a:path w="3594100" h="1005840">
                <a:moveTo>
                  <a:pt x="826396" y="165100"/>
                </a:moveTo>
                <a:lnTo>
                  <a:pt x="824458" y="165100"/>
                </a:lnTo>
                <a:lnTo>
                  <a:pt x="822048" y="166370"/>
                </a:lnTo>
                <a:lnTo>
                  <a:pt x="820005" y="167639"/>
                </a:lnTo>
                <a:lnTo>
                  <a:pt x="820945" y="167639"/>
                </a:lnTo>
                <a:lnTo>
                  <a:pt x="826396" y="165100"/>
                </a:lnTo>
                <a:close/>
              </a:path>
              <a:path w="3594100" h="1005840">
                <a:moveTo>
                  <a:pt x="878158" y="166370"/>
                </a:moveTo>
                <a:lnTo>
                  <a:pt x="874088" y="166370"/>
                </a:lnTo>
                <a:lnTo>
                  <a:pt x="873988" y="167639"/>
                </a:lnTo>
                <a:lnTo>
                  <a:pt x="878158" y="166370"/>
                </a:lnTo>
                <a:close/>
              </a:path>
              <a:path w="3594100" h="1005840">
                <a:moveTo>
                  <a:pt x="885436" y="165100"/>
                </a:moveTo>
                <a:lnTo>
                  <a:pt x="882327" y="165100"/>
                </a:lnTo>
                <a:lnTo>
                  <a:pt x="878343" y="167639"/>
                </a:lnTo>
                <a:lnTo>
                  <a:pt x="879328" y="167639"/>
                </a:lnTo>
                <a:lnTo>
                  <a:pt x="885436" y="165100"/>
                </a:lnTo>
                <a:close/>
              </a:path>
              <a:path w="3594100" h="1005840">
                <a:moveTo>
                  <a:pt x="2767197" y="147690"/>
                </a:moveTo>
                <a:lnTo>
                  <a:pt x="2768069" y="149859"/>
                </a:lnTo>
                <a:lnTo>
                  <a:pt x="2781423" y="152400"/>
                </a:lnTo>
                <a:lnTo>
                  <a:pt x="2784182" y="154939"/>
                </a:lnTo>
                <a:lnTo>
                  <a:pt x="2788029" y="157479"/>
                </a:lnTo>
                <a:lnTo>
                  <a:pt x="2795023" y="158750"/>
                </a:lnTo>
                <a:lnTo>
                  <a:pt x="2796753" y="160020"/>
                </a:lnTo>
                <a:lnTo>
                  <a:pt x="2806010" y="163829"/>
                </a:lnTo>
                <a:lnTo>
                  <a:pt x="2804453" y="165100"/>
                </a:lnTo>
                <a:lnTo>
                  <a:pt x="2849858" y="165100"/>
                </a:lnTo>
                <a:lnTo>
                  <a:pt x="2853918" y="167133"/>
                </a:lnTo>
                <a:lnTo>
                  <a:pt x="2858465" y="167479"/>
                </a:lnTo>
                <a:lnTo>
                  <a:pt x="2857834" y="166370"/>
                </a:lnTo>
                <a:lnTo>
                  <a:pt x="2847902" y="163829"/>
                </a:lnTo>
                <a:lnTo>
                  <a:pt x="2843170" y="163829"/>
                </a:lnTo>
                <a:lnTo>
                  <a:pt x="2839893" y="162559"/>
                </a:lnTo>
                <a:lnTo>
                  <a:pt x="2845884" y="162559"/>
                </a:lnTo>
                <a:lnTo>
                  <a:pt x="2839623" y="160020"/>
                </a:lnTo>
                <a:lnTo>
                  <a:pt x="2832972" y="160020"/>
                </a:lnTo>
                <a:lnTo>
                  <a:pt x="2826543" y="157479"/>
                </a:lnTo>
                <a:lnTo>
                  <a:pt x="2817414" y="152400"/>
                </a:lnTo>
                <a:lnTo>
                  <a:pt x="2809784" y="152400"/>
                </a:lnTo>
                <a:lnTo>
                  <a:pt x="2799696" y="148589"/>
                </a:lnTo>
                <a:lnTo>
                  <a:pt x="2768988" y="148589"/>
                </a:lnTo>
                <a:lnTo>
                  <a:pt x="2767197" y="147690"/>
                </a:lnTo>
                <a:close/>
              </a:path>
              <a:path w="3594100" h="1005840">
                <a:moveTo>
                  <a:pt x="842735" y="160020"/>
                </a:moveTo>
                <a:lnTo>
                  <a:pt x="834938" y="161289"/>
                </a:lnTo>
                <a:lnTo>
                  <a:pt x="836006" y="162559"/>
                </a:lnTo>
                <a:lnTo>
                  <a:pt x="828211" y="165100"/>
                </a:lnTo>
                <a:lnTo>
                  <a:pt x="827328" y="166370"/>
                </a:lnTo>
                <a:lnTo>
                  <a:pt x="834160" y="165100"/>
                </a:lnTo>
                <a:lnTo>
                  <a:pt x="887372" y="165100"/>
                </a:lnTo>
                <a:lnTo>
                  <a:pt x="888947" y="163829"/>
                </a:lnTo>
                <a:lnTo>
                  <a:pt x="884503" y="163829"/>
                </a:lnTo>
                <a:lnTo>
                  <a:pt x="889600" y="162559"/>
                </a:lnTo>
                <a:lnTo>
                  <a:pt x="838823" y="162559"/>
                </a:lnTo>
                <a:lnTo>
                  <a:pt x="843594" y="161289"/>
                </a:lnTo>
                <a:lnTo>
                  <a:pt x="842735" y="160020"/>
                </a:lnTo>
                <a:close/>
              </a:path>
              <a:path w="3594100" h="1005840">
                <a:moveTo>
                  <a:pt x="887372" y="165100"/>
                </a:moveTo>
                <a:lnTo>
                  <a:pt x="885436" y="165100"/>
                </a:lnTo>
                <a:lnTo>
                  <a:pt x="885797" y="166370"/>
                </a:lnTo>
                <a:lnTo>
                  <a:pt x="887372" y="165100"/>
                </a:lnTo>
                <a:close/>
              </a:path>
              <a:path w="3594100" h="1005840">
                <a:moveTo>
                  <a:pt x="2763729" y="158750"/>
                </a:moveTo>
                <a:lnTo>
                  <a:pt x="2736287" y="158750"/>
                </a:lnTo>
                <a:lnTo>
                  <a:pt x="2749670" y="166370"/>
                </a:lnTo>
                <a:lnTo>
                  <a:pt x="2753813" y="163829"/>
                </a:lnTo>
                <a:lnTo>
                  <a:pt x="2788648" y="163829"/>
                </a:lnTo>
                <a:lnTo>
                  <a:pt x="2789167" y="161289"/>
                </a:lnTo>
                <a:lnTo>
                  <a:pt x="2766282" y="161289"/>
                </a:lnTo>
                <a:lnTo>
                  <a:pt x="2763729" y="158750"/>
                </a:lnTo>
                <a:close/>
              </a:path>
              <a:path w="3594100" h="1005840">
                <a:moveTo>
                  <a:pt x="967398" y="151618"/>
                </a:moveTo>
                <a:lnTo>
                  <a:pt x="964925" y="153670"/>
                </a:lnTo>
                <a:lnTo>
                  <a:pt x="961589" y="156209"/>
                </a:lnTo>
                <a:lnTo>
                  <a:pt x="948761" y="160020"/>
                </a:lnTo>
                <a:lnTo>
                  <a:pt x="939298" y="163829"/>
                </a:lnTo>
                <a:lnTo>
                  <a:pt x="935326" y="165763"/>
                </a:lnTo>
                <a:lnTo>
                  <a:pt x="944577" y="162559"/>
                </a:lnTo>
                <a:lnTo>
                  <a:pt x="956721" y="158750"/>
                </a:lnTo>
                <a:lnTo>
                  <a:pt x="970460" y="153670"/>
                </a:lnTo>
                <a:lnTo>
                  <a:pt x="969191" y="152400"/>
                </a:lnTo>
                <a:lnTo>
                  <a:pt x="967398" y="151618"/>
                </a:lnTo>
                <a:close/>
              </a:path>
              <a:path w="3594100" h="1005840">
                <a:moveTo>
                  <a:pt x="830590" y="154939"/>
                </a:moveTo>
                <a:lnTo>
                  <a:pt x="823870" y="154939"/>
                </a:lnTo>
                <a:lnTo>
                  <a:pt x="822887" y="156551"/>
                </a:lnTo>
                <a:lnTo>
                  <a:pt x="825329" y="157479"/>
                </a:lnTo>
                <a:lnTo>
                  <a:pt x="820446" y="160020"/>
                </a:lnTo>
                <a:lnTo>
                  <a:pt x="817161" y="161289"/>
                </a:lnTo>
                <a:lnTo>
                  <a:pt x="814221" y="161289"/>
                </a:lnTo>
                <a:lnTo>
                  <a:pt x="816128" y="162559"/>
                </a:lnTo>
                <a:lnTo>
                  <a:pt x="809765" y="165100"/>
                </a:lnTo>
                <a:lnTo>
                  <a:pt x="815116" y="163829"/>
                </a:lnTo>
                <a:lnTo>
                  <a:pt x="824871" y="158750"/>
                </a:lnTo>
                <a:lnTo>
                  <a:pt x="829072" y="156209"/>
                </a:lnTo>
                <a:lnTo>
                  <a:pt x="830590" y="154939"/>
                </a:lnTo>
                <a:close/>
              </a:path>
              <a:path w="3594100" h="1005840">
                <a:moveTo>
                  <a:pt x="833153" y="158750"/>
                </a:moveTo>
                <a:lnTo>
                  <a:pt x="824655" y="161289"/>
                </a:lnTo>
                <a:lnTo>
                  <a:pt x="822749" y="163829"/>
                </a:lnTo>
                <a:lnTo>
                  <a:pt x="829122" y="163829"/>
                </a:lnTo>
                <a:lnTo>
                  <a:pt x="831847" y="162559"/>
                </a:lnTo>
                <a:lnTo>
                  <a:pt x="833153" y="158750"/>
                </a:lnTo>
                <a:close/>
              </a:path>
              <a:path w="3594100" h="1005840">
                <a:moveTo>
                  <a:pt x="850690" y="157267"/>
                </a:moveTo>
                <a:lnTo>
                  <a:pt x="848885" y="158750"/>
                </a:lnTo>
                <a:lnTo>
                  <a:pt x="848867" y="160020"/>
                </a:lnTo>
                <a:lnTo>
                  <a:pt x="845690" y="161289"/>
                </a:lnTo>
                <a:lnTo>
                  <a:pt x="838823" y="162559"/>
                </a:lnTo>
                <a:lnTo>
                  <a:pt x="889600" y="162559"/>
                </a:lnTo>
                <a:lnTo>
                  <a:pt x="894696" y="161289"/>
                </a:lnTo>
                <a:lnTo>
                  <a:pt x="901649" y="157479"/>
                </a:lnTo>
                <a:lnTo>
                  <a:pt x="851354" y="157479"/>
                </a:lnTo>
                <a:lnTo>
                  <a:pt x="850690" y="157267"/>
                </a:lnTo>
                <a:close/>
              </a:path>
              <a:path w="3594100" h="1005840">
                <a:moveTo>
                  <a:pt x="2756512" y="153670"/>
                </a:moveTo>
                <a:lnTo>
                  <a:pt x="2705374" y="153670"/>
                </a:lnTo>
                <a:lnTo>
                  <a:pt x="2715552" y="154939"/>
                </a:lnTo>
                <a:lnTo>
                  <a:pt x="2717165" y="157479"/>
                </a:lnTo>
                <a:lnTo>
                  <a:pt x="2722539" y="157479"/>
                </a:lnTo>
                <a:lnTo>
                  <a:pt x="2734344" y="162559"/>
                </a:lnTo>
                <a:lnTo>
                  <a:pt x="2736287" y="158750"/>
                </a:lnTo>
                <a:lnTo>
                  <a:pt x="2763729" y="158750"/>
                </a:lnTo>
                <a:lnTo>
                  <a:pt x="2756512" y="153670"/>
                </a:lnTo>
                <a:close/>
              </a:path>
              <a:path w="3594100" h="1005840">
                <a:moveTo>
                  <a:pt x="2795553" y="161289"/>
                </a:moveTo>
                <a:lnTo>
                  <a:pt x="2798036" y="162559"/>
                </a:lnTo>
                <a:lnTo>
                  <a:pt x="2797592" y="162163"/>
                </a:lnTo>
                <a:lnTo>
                  <a:pt x="2795553" y="161289"/>
                </a:lnTo>
                <a:close/>
              </a:path>
              <a:path w="3594100" h="1005840">
                <a:moveTo>
                  <a:pt x="2797592" y="162163"/>
                </a:moveTo>
                <a:lnTo>
                  <a:pt x="2798036" y="162559"/>
                </a:lnTo>
                <a:lnTo>
                  <a:pt x="2798519" y="162559"/>
                </a:lnTo>
                <a:lnTo>
                  <a:pt x="2797592" y="162163"/>
                </a:lnTo>
                <a:close/>
              </a:path>
              <a:path w="3594100" h="1005840">
                <a:moveTo>
                  <a:pt x="2796617" y="161289"/>
                </a:moveTo>
                <a:lnTo>
                  <a:pt x="2795553" y="161289"/>
                </a:lnTo>
                <a:lnTo>
                  <a:pt x="2797592" y="162163"/>
                </a:lnTo>
                <a:lnTo>
                  <a:pt x="2796617" y="161289"/>
                </a:lnTo>
                <a:close/>
              </a:path>
              <a:path w="3594100" h="1005840">
                <a:moveTo>
                  <a:pt x="2793780" y="158750"/>
                </a:moveTo>
                <a:lnTo>
                  <a:pt x="2789685" y="158750"/>
                </a:lnTo>
                <a:lnTo>
                  <a:pt x="2795445" y="161378"/>
                </a:lnTo>
                <a:lnTo>
                  <a:pt x="2796617" y="161289"/>
                </a:lnTo>
                <a:lnTo>
                  <a:pt x="2793780" y="158750"/>
                </a:lnTo>
                <a:close/>
              </a:path>
              <a:path w="3594100" h="1005840">
                <a:moveTo>
                  <a:pt x="834095" y="149859"/>
                </a:moveTo>
                <a:lnTo>
                  <a:pt x="817819" y="156209"/>
                </a:lnTo>
                <a:lnTo>
                  <a:pt x="812163" y="156209"/>
                </a:lnTo>
                <a:lnTo>
                  <a:pt x="813415" y="157479"/>
                </a:lnTo>
                <a:lnTo>
                  <a:pt x="808965" y="160020"/>
                </a:lnTo>
                <a:lnTo>
                  <a:pt x="809852" y="161289"/>
                </a:lnTo>
                <a:lnTo>
                  <a:pt x="816549" y="158750"/>
                </a:lnTo>
                <a:lnTo>
                  <a:pt x="817189" y="157479"/>
                </a:lnTo>
                <a:lnTo>
                  <a:pt x="823870" y="154939"/>
                </a:lnTo>
                <a:lnTo>
                  <a:pt x="830590" y="154939"/>
                </a:lnTo>
                <a:lnTo>
                  <a:pt x="833626" y="152400"/>
                </a:lnTo>
                <a:lnTo>
                  <a:pt x="834095" y="149859"/>
                </a:lnTo>
                <a:close/>
              </a:path>
              <a:path w="3594100" h="1005840">
                <a:moveTo>
                  <a:pt x="849024" y="153670"/>
                </a:moveTo>
                <a:lnTo>
                  <a:pt x="848212" y="153670"/>
                </a:lnTo>
                <a:lnTo>
                  <a:pt x="836264" y="158750"/>
                </a:lnTo>
                <a:lnTo>
                  <a:pt x="834881" y="161289"/>
                </a:lnTo>
                <a:lnTo>
                  <a:pt x="841653" y="158750"/>
                </a:lnTo>
                <a:lnTo>
                  <a:pt x="849024" y="153670"/>
                </a:lnTo>
                <a:close/>
              </a:path>
              <a:path w="3594100" h="1005840">
                <a:moveTo>
                  <a:pt x="2765644" y="160020"/>
                </a:moveTo>
                <a:lnTo>
                  <a:pt x="2766282" y="161289"/>
                </a:lnTo>
                <a:lnTo>
                  <a:pt x="2771724" y="161289"/>
                </a:lnTo>
                <a:lnTo>
                  <a:pt x="2765644" y="160020"/>
                </a:lnTo>
                <a:close/>
              </a:path>
              <a:path w="3594100" h="1005840">
                <a:moveTo>
                  <a:pt x="2770535" y="154939"/>
                </a:moveTo>
                <a:lnTo>
                  <a:pt x="2764265" y="154939"/>
                </a:lnTo>
                <a:lnTo>
                  <a:pt x="2767454" y="156209"/>
                </a:lnTo>
                <a:lnTo>
                  <a:pt x="2768071" y="156209"/>
                </a:lnTo>
                <a:lnTo>
                  <a:pt x="2769481" y="157479"/>
                </a:lnTo>
                <a:lnTo>
                  <a:pt x="2768043" y="158750"/>
                </a:lnTo>
                <a:lnTo>
                  <a:pt x="2771724" y="161289"/>
                </a:lnTo>
                <a:lnTo>
                  <a:pt x="2789167" y="161289"/>
                </a:lnTo>
                <a:lnTo>
                  <a:pt x="2789426" y="160020"/>
                </a:lnTo>
                <a:lnTo>
                  <a:pt x="2783707" y="160020"/>
                </a:lnTo>
                <a:lnTo>
                  <a:pt x="2779610" y="158750"/>
                </a:lnTo>
                <a:lnTo>
                  <a:pt x="2776496" y="157479"/>
                </a:lnTo>
                <a:lnTo>
                  <a:pt x="2776029" y="156209"/>
                </a:lnTo>
                <a:lnTo>
                  <a:pt x="2770535" y="154939"/>
                </a:lnTo>
                <a:close/>
              </a:path>
              <a:path w="3594100" h="1005840">
                <a:moveTo>
                  <a:pt x="2776482" y="154939"/>
                </a:moveTo>
                <a:lnTo>
                  <a:pt x="2778733" y="157479"/>
                </a:lnTo>
                <a:lnTo>
                  <a:pt x="2783707" y="160020"/>
                </a:lnTo>
                <a:lnTo>
                  <a:pt x="2789426" y="160020"/>
                </a:lnTo>
                <a:lnTo>
                  <a:pt x="2789685" y="158750"/>
                </a:lnTo>
                <a:lnTo>
                  <a:pt x="2793780" y="158750"/>
                </a:lnTo>
                <a:lnTo>
                  <a:pt x="2779877" y="157479"/>
                </a:lnTo>
                <a:lnTo>
                  <a:pt x="2776482" y="154939"/>
                </a:lnTo>
                <a:close/>
              </a:path>
              <a:path w="3594100" h="1005840">
                <a:moveTo>
                  <a:pt x="2834477" y="158750"/>
                </a:moveTo>
                <a:lnTo>
                  <a:pt x="2832972" y="160020"/>
                </a:lnTo>
                <a:lnTo>
                  <a:pt x="2839623" y="160020"/>
                </a:lnTo>
                <a:lnTo>
                  <a:pt x="2834477" y="158750"/>
                </a:lnTo>
                <a:close/>
              </a:path>
              <a:path w="3594100" h="1005840">
                <a:moveTo>
                  <a:pt x="821989" y="156209"/>
                </a:moveTo>
                <a:lnTo>
                  <a:pt x="822321" y="157479"/>
                </a:lnTo>
                <a:lnTo>
                  <a:pt x="822887" y="156551"/>
                </a:lnTo>
                <a:lnTo>
                  <a:pt x="821989" y="156209"/>
                </a:lnTo>
                <a:close/>
              </a:path>
              <a:path w="3594100" h="1005840">
                <a:moveTo>
                  <a:pt x="852826" y="155513"/>
                </a:moveTo>
                <a:lnTo>
                  <a:pt x="850690" y="157267"/>
                </a:lnTo>
                <a:lnTo>
                  <a:pt x="851354" y="157479"/>
                </a:lnTo>
                <a:lnTo>
                  <a:pt x="852826" y="155513"/>
                </a:lnTo>
                <a:close/>
              </a:path>
              <a:path w="3594100" h="1005840">
                <a:moveTo>
                  <a:pt x="855600" y="152400"/>
                </a:moveTo>
                <a:lnTo>
                  <a:pt x="851716" y="153670"/>
                </a:lnTo>
                <a:lnTo>
                  <a:pt x="852987" y="153670"/>
                </a:lnTo>
                <a:lnTo>
                  <a:pt x="847389" y="156209"/>
                </a:lnTo>
                <a:lnTo>
                  <a:pt x="850690" y="157267"/>
                </a:lnTo>
                <a:lnTo>
                  <a:pt x="852826" y="155513"/>
                </a:lnTo>
                <a:lnTo>
                  <a:pt x="853255" y="154939"/>
                </a:lnTo>
                <a:lnTo>
                  <a:pt x="855600" y="152400"/>
                </a:lnTo>
                <a:close/>
              </a:path>
              <a:path w="3594100" h="1005840">
                <a:moveTo>
                  <a:pt x="949095" y="152400"/>
                </a:moveTo>
                <a:lnTo>
                  <a:pt x="865088" y="152400"/>
                </a:lnTo>
                <a:lnTo>
                  <a:pt x="861062" y="153670"/>
                </a:lnTo>
                <a:lnTo>
                  <a:pt x="860578" y="154939"/>
                </a:lnTo>
                <a:lnTo>
                  <a:pt x="857848" y="156209"/>
                </a:lnTo>
                <a:lnTo>
                  <a:pt x="945554" y="156209"/>
                </a:lnTo>
                <a:lnTo>
                  <a:pt x="950216" y="153670"/>
                </a:lnTo>
                <a:lnTo>
                  <a:pt x="948678" y="153670"/>
                </a:lnTo>
                <a:lnTo>
                  <a:pt x="949095" y="152400"/>
                </a:lnTo>
                <a:close/>
              </a:path>
              <a:path w="3594100" h="1005840">
                <a:moveTo>
                  <a:pt x="2733547" y="142239"/>
                </a:moveTo>
                <a:lnTo>
                  <a:pt x="2737717" y="147320"/>
                </a:lnTo>
                <a:lnTo>
                  <a:pt x="2732738" y="148589"/>
                </a:lnTo>
                <a:lnTo>
                  <a:pt x="2694734" y="148589"/>
                </a:lnTo>
                <a:lnTo>
                  <a:pt x="2700319" y="153670"/>
                </a:lnTo>
                <a:lnTo>
                  <a:pt x="2704727" y="154939"/>
                </a:lnTo>
                <a:lnTo>
                  <a:pt x="2705374" y="153670"/>
                </a:lnTo>
                <a:lnTo>
                  <a:pt x="2756512" y="153670"/>
                </a:lnTo>
                <a:lnTo>
                  <a:pt x="2753799" y="152400"/>
                </a:lnTo>
                <a:lnTo>
                  <a:pt x="2770380" y="152400"/>
                </a:lnTo>
                <a:lnTo>
                  <a:pt x="2759449" y="149859"/>
                </a:lnTo>
                <a:lnTo>
                  <a:pt x="2751322" y="149859"/>
                </a:lnTo>
                <a:lnTo>
                  <a:pt x="2743820" y="148589"/>
                </a:lnTo>
                <a:lnTo>
                  <a:pt x="2742951" y="147320"/>
                </a:lnTo>
                <a:lnTo>
                  <a:pt x="2743617" y="146050"/>
                </a:lnTo>
                <a:lnTo>
                  <a:pt x="2739335" y="144779"/>
                </a:lnTo>
                <a:lnTo>
                  <a:pt x="2740215" y="143640"/>
                </a:lnTo>
                <a:lnTo>
                  <a:pt x="2739777" y="143509"/>
                </a:lnTo>
                <a:lnTo>
                  <a:pt x="2740114" y="143026"/>
                </a:lnTo>
                <a:lnTo>
                  <a:pt x="2733547" y="142239"/>
                </a:lnTo>
                <a:close/>
              </a:path>
              <a:path w="3594100" h="1005840">
                <a:moveTo>
                  <a:pt x="852510" y="150647"/>
                </a:moveTo>
                <a:lnTo>
                  <a:pt x="850920" y="151129"/>
                </a:lnTo>
                <a:lnTo>
                  <a:pt x="848018" y="153670"/>
                </a:lnTo>
                <a:lnTo>
                  <a:pt x="848212" y="153670"/>
                </a:lnTo>
                <a:lnTo>
                  <a:pt x="852510" y="150647"/>
                </a:lnTo>
                <a:close/>
              </a:path>
              <a:path w="3594100" h="1005840">
                <a:moveTo>
                  <a:pt x="870517" y="146050"/>
                </a:moveTo>
                <a:lnTo>
                  <a:pt x="864203" y="148589"/>
                </a:lnTo>
                <a:lnTo>
                  <a:pt x="859401" y="151129"/>
                </a:lnTo>
                <a:lnTo>
                  <a:pt x="856475" y="152400"/>
                </a:lnTo>
                <a:lnTo>
                  <a:pt x="859757" y="153670"/>
                </a:lnTo>
                <a:lnTo>
                  <a:pt x="865088" y="152400"/>
                </a:lnTo>
                <a:lnTo>
                  <a:pt x="949095" y="152400"/>
                </a:lnTo>
                <a:lnTo>
                  <a:pt x="956921" y="149859"/>
                </a:lnTo>
                <a:lnTo>
                  <a:pt x="868726" y="149859"/>
                </a:lnTo>
                <a:lnTo>
                  <a:pt x="870517" y="146050"/>
                </a:lnTo>
                <a:close/>
              </a:path>
              <a:path w="3594100" h="1005840">
                <a:moveTo>
                  <a:pt x="2770380" y="152400"/>
                </a:moveTo>
                <a:lnTo>
                  <a:pt x="2758978" y="152400"/>
                </a:lnTo>
                <a:lnTo>
                  <a:pt x="2766390" y="153670"/>
                </a:lnTo>
                <a:lnTo>
                  <a:pt x="2770380" y="152400"/>
                </a:lnTo>
                <a:close/>
              </a:path>
              <a:path w="3594100" h="1005840">
                <a:moveTo>
                  <a:pt x="970072" y="149400"/>
                </a:moveTo>
                <a:lnTo>
                  <a:pt x="966278" y="151129"/>
                </a:lnTo>
                <a:lnTo>
                  <a:pt x="967398" y="151618"/>
                </a:lnTo>
                <a:lnTo>
                  <a:pt x="970072" y="149400"/>
                </a:lnTo>
                <a:close/>
              </a:path>
              <a:path w="3594100" h="1005840">
                <a:moveTo>
                  <a:pt x="867821" y="139700"/>
                </a:moveTo>
                <a:lnTo>
                  <a:pt x="867246" y="142239"/>
                </a:lnTo>
                <a:lnTo>
                  <a:pt x="866419" y="143509"/>
                </a:lnTo>
                <a:lnTo>
                  <a:pt x="858964" y="146050"/>
                </a:lnTo>
                <a:lnTo>
                  <a:pt x="852510" y="150647"/>
                </a:lnTo>
                <a:lnTo>
                  <a:pt x="859301" y="148589"/>
                </a:lnTo>
                <a:lnTo>
                  <a:pt x="871564" y="142239"/>
                </a:lnTo>
                <a:lnTo>
                  <a:pt x="874178" y="140970"/>
                </a:lnTo>
                <a:lnTo>
                  <a:pt x="873205" y="140970"/>
                </a:lnTo>
                <a:lnTo>
                  <a:pt x="867821" y="139700"/>
                </a:lnTo>
                <a:close/>
              </a:path>
              <a:path w="3594100" h="1005840">
                <a:moveTo>
                  <a:pt x="879327" y="145428"/>
                </a:moveTo>
                <a:lnTo>
                  <a:pt x="868726" y="149859"/>
                </a:lnTo>
                <a:lnTo>
                  <a:pt x="956921" y="149859"/>
                </a:lnTo>
                <a:lnTo>
                  <a:pt x="964748" y="147320"/>
                </a:lnTo>
                <a:lnTo>
                  <a:pt x="939394" y="147320"/>
                </a:lnTo>
                <a:lnTo>
                  <a:pt x="942453" y="146050"/>
                </a:lnTo>
                <a:lnTo>
                  <a:pt x="878968" y="146050"/>
                </a:lnTo>
                <a:lnTo>
                  <a:pt x="879327" y="145428"/>
                </a:lnTo>
                <a:close/>
              </a:path>
              <a:path w="3594100" h="1005840">
                <a:moveTo>
                  <a:pt x="979076" y="146050"/>
                </a:moveTo>
                <a:lnTo>
                  <a:pt x="974111" y="146050"/>
                </a:lnTo>
                <a:lnTo>
                  <a:pt x="970072" y="149400"/>
                </a:lnTo>
                <a:lnTo>
                  <a:pt x="974637" y="147320"/>
                </a:lnTo>
                <a:lnTo>
                  <a:pt x="979076" y="146050"/>
                </a:lnTo>
                <a:close/>
              </a:path>
              <a:path w="3594100" h="1005840">
                <a:moveTo>
                  <a:pt x="1026766" y="134620"/>
                </a:moveTo>
                <a:lnTo>
                  <a:pt x="1023125" y="134620"/>
                </a:lnTo>
                <a:lnTo>
                  <a:pt x="1014900" y="137159"/>
                </a:lnTo>
                <a:lnTo>
                  <a:pt x="1005360" y="139700"/>
                </a:lnTo>
                <a:lnTo>
                  <a:pt x="999474" y="139700"/>
                </a:lnTo>
                <a:lnTo>
                  <a:pt x="997370" y="143509"/>
                </a:lnTo>
                <a:lnTo>
                  <a:pt x="996313" y="148589"/>
                </a:lnTo>
                <a:lnTo>
                  <a:pt x="1005064" y="147320"/>
                </a:lnTo>
                <a:lnTo>
                  <a:pt x="1006200" y="144779"/>
                </a:lnTo>
                <a:lnTo>
                  <a:pt x="1004371" y="142239"/>
                </a:lnTo>
                <a:lnTo>
                  <a:pt x="1013486" y="140970"/>
                </a:lnTo>
                <a:lnTo>
                  <a:pt x="1016717" y="137159"/>
                </a:lnTo>
                <a:lnTo>
                  <a:pt x="1023960" y="137159"/>
                </a:lnTo>
                <a:lnTo>
                  <a:pt x="1026766" y="134620"/>
                </a:lnTo>
                <a:close/>
              </a:path>
              <a:path w="3594100" h="1005840">
                <a:moveTo>
                  <a:pt x="2719793" y="142239"/>
                </a:moveTo>
                <a:lnTo>
                  <a:pt x="2671428" y="142239"/>
                </a:lnTo>
                <a:lnTo>
                  <a:pt x="2676157" y="143509"/>
                </a:lnTo>
                <a:lnTo>
                  <a:pt x="2677647" y="148589"/>
                </a:lnTo>
                <a:lnTo>
                  <a:pt x="2681610" y="143509"/>
                </a:lnTo>
                <a:lnTo>
                  <a:pt x="2724918" y="143509"/>
                </a:lnTo>
                <a:lnTo>
                  <a:pt x="2719793" y="142239"/>
                </a:lnTo>
                <a:close/>
              </a:path>
              <a:path w="3594100" h="1005840">
                <a:moveTo>
                  <a:pt x="2724918" y="143509"/>
                </a:moveTo>
                <a:lnTo>
                  <a:pt x="2681610" y="143509"/>
                </a:lnTo>
                <a:lnTo>
                  <a:pt x="2691070" y="147320"/>
                </a:lnTo>
                <a:lnTo>
                  <a:pt x="2687872" y="148589"/>
                </a:lnTo>
                <a:lnTo>
                  <a:pt x="2732738" y="148589"/>
                </a:lnTo>
                <a:lnTo>
                  <a:pt x="2721040" y="144779"/>
                </a:lnTo>
                <a:lnTo>
                  <a:pt x="2724918" y="143509"/>
                </a:lnTo>
                <a:close/>
              </a:path>
              <a:path w="3594100" h="1005840">
                <a:moveTo>
                  <a:pt x="2755551" y="134620"/>
                </a:moveTo>
                <a:lnTo>
                  <a:pt x="2702634" y="134620"/>
                </a:lnTo>
                <a:lnTo>
                  <a:pt x="2706240" y="135889"/>
                </a:lnTo>
                <a:lnTo>
                  <a:pt x="2724671" y="135889"/>
                </a:lnTo>
                <a:lnTo>
                  <a:pt x="2736483" y="139700"/>
                </a:lnTo>
                <a:lnTo>
                  <a:pt x="2749404" y="142239"/>
                </a:lnTo>
                <a:lnTo>
                  <a:pt x="2760545" y="146050"/>
                </a:lnTo>
                <a:lnTo>
                  <a:pt x="2764768" y="148589"/>
                </a:lnTo>
                <a:lnTo>
                  <a:pt x="2767558" y="148589"/>
                </a:lnTo>
                <a:lnTo>
                  <a:pt x="2767197" y="147690"/>
                </a:lnTo>
                <a:lnTo>
                  <a:pt x="2763931" y="146050"/>
                </a:lnTo>
                <a:lnTo>
                  <a:pt x="2766028" y="144779"/>
                </a:lnTo>
                <a:lnTo>
                  <a:pt x="2787414" y="144779"/>
                </a:lnTo>
                <a:lnTo>
                  <a:pt x="2773867" y="140970"/>
                </a:lnTo>
                <a:lnTo>
                  <a:pt x="2759983" y="135889"/>
                </a:lnTo>
                <a:lnTo>
                  <a:pt x="2755551" y="134620"/>
                </a:lnTo>
                <a:close/>
              </a:path>
              <a:path w="3594100" h="1005840">
                <a:moveTo>
                  <a:pt x="2787414" y="144779"/>
                </a:moveTo>
                <a:lnTo>
                  <a:pt x="2766028" y="144779"/>
                </a:lnTo>
                <a:lnTo>
                  <a:pt x="2767197" y="147690"/>
                </a:lnTo>
                <a:lnTo>
                  <a:pt x="2768988" y="148589"/>
                </a:lnTo>
                <a:lnTo>
                  <a:pt x="2799696" y="148589"/>
                </a:lnTo>
                <a:lnTo>
                  <a:pt x="2787414" y="144779"/>
                </a:lnTo>
                <a:close/>
              </a:path>
              <a:path w="3594100" h="1005840">
                <a:moveTo>
                  <a:pt x="987147" y="133350"/>
                </a:moveTo>
                <a:lnTo>
                  <a:pt x="982079" y="133350"/>
                </a:lnTo>
                <a:lnTo>
                  <a:pt x="973340" y="138429"/>
                </a:lnTo>
                <a:lnTo>
                  <a:pt x="961909" y="142239"/>
                </a:lnTo>
                <a:lnTo>
                  <a:pt x="950504" y="144779"/>
                </a:lnTo>
                <a:lnTo>
                  <a:pt x="950184" y="144779"/>
                </a:lnTo>
                <a:lnTo>
                  <a:pt x="939394" y="147320"/>
                </a:lnTo>
                <a:lnTo>
                  <a:pt x="964748" y="147320"/>
                </a:lnTo>
                <a:lnTo>
                  <a:pt x="969585" y="143509"/>
                </a:lnTo>
                <a:lnTo>
                  <a:pt x="978181" y="140970"/>
                </a:lnTo>
                <a:lnTo>
                  <a:pt x="993075" y="140970"/>
                </a:lnTo>
                <a:lnTo>
                  <a:pt x="995766" y="139700"/>
                </a:lnTo>
                <a:lnTo>
                  <a:pt x="999881" y="139700"/>
                </a:lnTo>
                <a:lnTo>
                  <a:pt x="1003344" y="138429"/>
                </a:lnTo>
                <a:lnTo>
                  <a:pt x="976711" y="138429"/>
                </a:lnTo>
                <a:lnTo>
                  <a:pt x="987147" y="133350"/>
                </a:lnTo>
                <a:close/>
              </a:path>
              <a:path w="3594100" h="1005840">
                <a:moveTo>
                  <a:pt x="975564" y="143509"/>
                </a:moveTo>
                <a:lnTo>
                  <a:pt x="970489" y="147320"/>
                </a:lnTo>
                <a:lnTo>
                  <a:pt x="974111" y="146050"/>
                </a:lnTo>
                <a:lnTo>
                  <a:pt x="979076" y="146050"/>
                </a:lnTo>
                <a:lnTo>
                  <a:pt x="983515" y="144779"/>
                </a:lnTo>
                <a:lnTo>
                  <a:pt x="979328" y="144779"/>
                </a:lnTo>
                <a:lnTo>
                  <a:pt x="975564" y="143509"/>
                </a:lnTo>
                <a:close/>
              </a:path>
              <a:path w="3594100" h="1005840">
                <a:moveTo>
                  <a:pt x="2638832" y="139700"/>
                </a:moveTo>
                <a:lnTo>
                  <a:pt x="2638003" y="139700"/>
                </a:lnTo>
                <a:lnTo>
                  <a:pt x="2650126" y="143509"/>
                </a:lnTo>
                <a:lnTo>
                  <a:pt x="2655636" y="147320"/>
                </a:lnTo>
                <a:lnTo>
                  <a:pt x="2659185" y="147320"/>
                </a:lnTo>
                <a:lnTo>
                  <a:pt x="2657576" y="146050"/>
                </a:lnTo>
                <a:lnTo>
                  <a:pt x="2656314" y="144779"/>
                </a:lnTo>
                <a:lnTo>
                  <a:pt x="2659488" y="144779"/>
                </a:lnTo>
                <a:lnTo>
                  <a:pt x="2651123" y="142239"/>
                </a:lnTo>
                <a:lnTo>
                  <a:pt x="2638832" y="139700"/>
                </a:lnTo>
                <a:close/>
              </a:path>
              <a:path w="3594100" h="1005840">
                <a:moveTo>
                  <a:pt x="2741613" y="144055"/>
                </a:moveTo>
                <a:lnTo>
                  <a:pt x="2746352" y="146050"/>
                </a:lnTo>
                <a:lnTo>
                  <a:pt x="2750686" y="147320"/>
                </a:lnTo>
                <a:lnTo>
                  <a:pt x="2750221" y="146050"/>
                </a:lnTo>
                <a:lnTo>
                  <a:pt x="2744048" y="144779"/>
                </a:lnTo>
                <a:lnTo>
                  <a:pt x="2741613" y="144055"/>
                </a:lnTo>
                <a:close/>
              </a:path>
              <a:path w="3594100" h="1005840">
                <a:moveTo>
                  <a:pt x="881629" y="144779"/>
                </a:moveTo>
                <a:lnTo>
                  <a:pt x="880878" y="144779"/>
                </a:lnTo>
                <a:lnTo>
                  <a:pt x="879327" y="145428"/>
                </a:lnTo>
                <a:lnTo>
                  <a:pt x="878968" y="146050"/>
                </a:lnTo>
                <a:lnTo>
                  <a:pt x="881629" y="144779"/>
                </a:lnTo>
                <a:close/>
              </a:path>
              <a:path w="3594100" h="1005840">
                <a:moveTo>
                  <a:pt x="951627" y="142239"/>
                </a:moveTo>
                <a:lnTo>
                  <a:pt x="886952" y="142239"/>
                </a:lnTo>
                <a:lnTo>
                  <a:pt x="886198" y="144779"/>
                </a:lnTo>
                <a:lnTo>
                  <a:pt x="881629" y="144779"/>
                </a:lnTo>
                <a:lnTo>
                  <a:pt x="878968" y="146050"/>
                </a:lnTo>
                <a:lnTo>
                  <a:pt x="942453" y="146050"/>
                </a:lnTo>
                <a:lnTo>
                  <a:pt x="951627" y="142239"/>
                </a:lnTo>
                <a:close/>
              </a:path>
              <a:path w="3594100" h="1005840">
                <a:moveTo>
                  <a:pt x="2659488" y="144779"/>
                </a:moveTo>
                <a:lnTo>
                  <a:pt x="2659219" y="144779"/>
                </a:lnTo>
                <a:lnTo>
                  <a:pt x="2663485" y="146050"/>
                </a:lnTo>
                <a:lnTo>
                  <a:pt x="2663671" y="146050"/>
                </a:lnTo>
                <a:lnTo>
                  <a:pt x="2659488" y="144779"/>
                </a:lnTo>
                <a:close/>
              </a:path>
              <a:path w="3594100" h="1005840">
                <a:moveTo>
                  <a:pt x="2705787" y="137059"/>
                </a:moveTo>
                <a:lnTo>
                  <a:pt x="2654838" y="137159"/>
                </a:lnTo>
                <a:lnTo>
                  <a:pt x="2655784" y="138429"/>
                </a:lnTo>
                <a:lnTo>
                  <a:pt x="2651260" y="138429"/>
                </a:lnTo>
                <a:lnTo>
                  <a:pt x="2652507" y="139700"/>
                </a:lnTo>
                <a:lnTo>
                  <a:pt x="2658498" y="139700"/>
                </a:lnTo>
                <a:lnTo>
                  <a:pt x="2658210" y="140970"/>
                </a:lnTo>
                <a:lnTo>
                  <a:pt x="2660977" y="143509"/>
                </a:lnTo>
                <a:lnTo>
                  <a:pt x="2665294" y="143509"/>
                </a:lnTo>
                <a:lnTo>
                  <a:pt x="2667523" y="144779"/>
                </a:lnTo>
                <a:lnTo>
                  <a:pt x="2671789" y="146050"/>
                </a:lnTo>
                <a:lnTo>
                  <a:pt x="2672795" y="144779"/>
                </a:lnTo>
                <a:lnTo>
                  <a:pt x="2671428" y="142239"/>
                </a:lnTo>
                <a:lnTo>
                  <a:pt x="2719793" y="142239"/>
                </a:lnTo>
                <a:lnTo>
                  <a:pt x="2720416" y="142068"/>
                </a:lnTo>
                <a:lnTo>
                  <a:pt x="2718360" y="140970"/>
                </a:lnTo>
                <a:lnTo>
                  <a:pt x="2716575" y="140970"/>
                </a:lnTo>
                <a:lnTo>
                  <a:pt x="2705425" y="138429"/>
                </a:lnTo>
                <a:lnTo>
                  <a:pt x="2706152" y="137159"/>
                </a:lnTo>
                <a:lnTo>
                  <a:pt x="2705787" y="137059"/>
                </a:lnTo>
                <a:close/>
              </a:path>
              <a:path w="3594100" h="1005840">
                <a:moveTo>
                  <a:pt x="886952" y="142239"/>
                </a:moveTo>
                <a:lnTo>
                  <a:pt x="881167" y="142239"/>
                </a:lnTo>
                <a:lnTo>
                  <a:pt x="879327" y="145428"/>
                </a:lnTo>
                <a:lnTo>
                  <a:pt x="880878" y="144779"/>
                </a:lnTo>
                <a:lnTo>
                  <a:pt x="881629" y="144779"/>
                </a:lnTo>
                <a:lnTo>
                  <a:pt x="886952" y="142239"/>
                </a:lnTo>
                <a:close/>
              </a:path>
              <a:path w="3594100" h="1005840">
                <a:moveTo>
                  <a:pt x="993075" y="140970"/>
                </a:moveTo>
                <a:lnTo>
                  <a:pt x="988023" y="140970"/>
                </a:lnTo>
                <a:lnTo>
                  <a:pt x="979328" y="144779"/>
                </a:lnTo>
                <a:lnTo>
                  <a:pt x="987761" y="144779"/>
                </a:lnTo>
                <a:lnTo>
                  <a:pt x="994004" y="142239"/>
                </a:lnTo>
                <a:lnTo>
                  <a:pt x="990384" y="142239"/>
                </a:lnTo>
                <a:lnTo>
                  <a:pt x="993075" y="140970"/>
                </a:lnTo>
                <a:close/>
              </a:path>
              <a:path w="3594100" h="1005840">
                <a:moveTo>
                  <a:pt x="2728555" y="140970"/>
                </a:moveTo>
                <a:lnTo>
                  <a:pt x="2724397" y="140970"/>
                </a:lnTo>
                <a:lnTo>
                  <a:pt x="2727980" y="142239"/>
                </a:lnTo>
                <a:lnTo>
                  <a:pt x="2727016" y="143509"/>
                </a:lnTo>
                <a:lnTo>
                  <a:pt x="2727930" y="143509"/>
                </a:lnTo>
                <a:lnTo>
                  <a:pt x="2734544" y="144779"/>
                </a:lnTo>
                <a:lnTo>
                  <a:pt x="2728671" y="142239"/>
                </a:lnTo>
                <a:lnTo>
                  <a:pt x="2728555" y="140970"/>
                </a:lnTo>
                <a:close/>
              </a:path>
              <a:path w="3594100" h="1005840">
                <a:moveTo>
                  <a:pt x="2740315" y="143509"/>
                </a:moveTo>
                <a:lnTo>
                  <a:pt x="2740215" y="143640"/>
                </a:lnTo>
                <a:lnTo>
                  <a:pt x="2741613" y="144055"/>
                </a:lnTo>
                <a:lnTo>
                  <a:pt x="2740315" y="143509"/>
                </a:lnTo>
                <a:close/>
              </a:path>
              <a:path w="3594100" h="1005840">
                <a:moveTo>
                  <a:pt x="933486" y="125729"/>
                </a:moveTo>
                <a:lnTo>
                  <a:pt x="907995" y="125729"/>
                </a:lnTo>
                <a:lnTo>
                  <a:pt x="908674" y="128270"/>
                </a:lnTo>
                <a:lnTo>
                  <a:pt x="903719" y="129539"/>
                </a:lnTo>
                <a:lnTo>
                  <a:pt x="900677" y="130809"/>
                </a:lnTo>
                <a:lnTo>
                  <a:pt x="897992" y="132079"/>
                </a:lnTo>
                <a:lnTo>
                  <a:pt x="892396" y="133350"/>
                </a:lnTo>
                <a:lnTo>
                  <a:pt x="880752" y="139700"/>
                </a:lnTo>
                <a:lnTo>
                  <a:pt x="876168" y="143509"/>
                </a:lnTo>
                <a:lnTo>
                  <a:pt x="881167" y="142239"/>
                </a:lnTo>
                <a:lnTo>
                  <a:pt x="951627" y="142239"/>
                </a:lnTo>
                <a:lnTo>
                  <a:pt x="961951" y="139700"/>
                </a:lnTo>
                <a:lnTo>
                  <a:pt x="971564" y="137059"/>
                </a:lnTo>
                <a:lnTo>
                  <a:pt x="972646" y="134620"/>
                </a:lnTo>
                <a:lnTo>
                  <a:pt x="979153" y="134620"/>
                </a:lnTo>
                <a:lnTo>
                  <a:pt x="982079" y="133350"/>
                </a:lnTo>
                <a:lnTo>
                  <a:pt x="987147" y="133350"/>
                </a:lnTo>
                <a:lnTo>
                  <a:pt x="988738" y="129539"/>
                </a:lnTo>
                <a:lnTo>
                  <a:pt x="929928" y="129539"/>
                </a:lnTo>
                <a:lnTo>
                  <a:pt x="924957" y="128270"/>
                </a:lnTo>
                <a:lnTo>
                  <a:pt x="925111" y="128270"/>
                </a:lnTo>
                <a:lnTo>
                  <a:pt x="933486" y="125729"/>
                </a:lnTo>
                <a:close/>
              </a:path>
              <a:path w="3594100" h="1005840">
                <a:moveTo>
                  <a:pt x="2743824" y="143471"/>
                </a:moveTo>
                <a:lnTo>
                  <a:pt x="2744147" y="143509"/>
                </a:lnTo>
                <a:lnTo>
                  <a:pt x="2743824" y="143471"/>
                </a:lnTo>
                <a:close/>
              </a:path>
              <a:path w="3594100" h="1005840">
                <a:moveTo>
                  <a:pt x="2740662" y="142239"/>
                </a:moveTo>
                <a:lnTo>
                  <a:pt x="2740114" y="143026"/>
                </a:lnTo>
                <a:lnTo>
                  <a:pt x="2743824" y="143471"/>
                </a:lnTo>
                <a:lnTo>
                  <a:pt x="2740662" y="142239"/>
                </a:lnTo>
                <a:close/>
              </a:path>
              <a:path w="3594100" h="1005840">
                <a:moveTo>
                  <a:pt x="997126" y="140970"/>
                </a:moveTo>
                <a:lnTo>
                  <a:pt x="990384" y="142239"/>
                </a:lnTo>
                <a:lnTo>
                  <a:pt x="994004" y="142239"/>
                </a:lnTo>
                <a:lnTo>
                  <a:pt x="997126" y="140970"/>
                </a:lnTo>
                <a:close/>
              </a:path>
              <a:path w="3594100" h="1005840">
                <a:moveTo>
                  <a:pt x="2720755" y="141974"/>
                </a:moveTo>
                <a:lnTo>
                  <a:pt x="2720416" y="142068"/>
                </a:lnTo>
                <a:lnTo>
                  <a:pt x="2720738" y="142239"/>
                </a:lnTo>
                <a:lnTo>
                  <a:pt x="2720755" y="141974"/>
                </a:lnTo>
                <a:close/>
              </a:path>
              <a:path w="3594100" h="1005840">
                <a:moveTo>
                  <a:pt x="2720897" y="139700"/>
                </a:moveTo>
                <a:lnTo>
                  <a:pt x="2720755" y="141974"/>
                </a:lnTo>
                <a:lnTo>
                  <a:pt x="2724397" y="140970"/>
                </a:lnTo>
                <a:lnTo>
                  <a:pt x="2728555" y="140970"/>
                </a:lnTo>
                <a:lnTo>
                  <a:pt x="2720897" y="139700"/>
                </a:lnTo>
                <a:close/>
              </a:path>
              <a:path w="3594100" h="1005840">
                <a:moveTo>
                  <a:pt x="888096" y="130809"/>
                </a:moveTo>
                <a:lnTo>
                  <a:pt x="885517" y="132079"/>
                </a:lnTo>
                <a:lnTo>
                  <a:pt x="873205" y="140970"/>
                </a:lnTo>
                <a:lnTo>
                  <a:pt x="874178" y="140970"/>
                </a:lnTo>
                <a:lnTo>
                  <a:pt x="884634" y="135889"/>
                </a:lnTo>
                <a:lnTo>
                  <a:pt x="886595" y="133350"/>
                </a:lnTo>
                <a:lnTo>
                  <a:pt x="888096" y="130809"/>
                </a:lnTo>
                <a:close/>
              </a:path>
              <a:path w="3594100" h="1005840">
                <a:moveTo>
                  <a:pt x="2716771" y="140121"/>
                </a:moveTo>
                <a:lnTo>
                  <a:pt x="2716575" y="140970"/>
                </a:lnTo>
                <a:lnTo>
                  <a:pt x="2718360" y="140970"/>
                </a:lnTo>
                <a:lnTo>
                  <a:pt x="2716771" y="140121"/>
                </a:lnTo>
                <a:close/>
              </a:path>
              <a:path w="3594100" h="1005840">
                <a:moveTo>
                  <a:pt x="2716869" y="139700"/>
                </a:moveTo>
                <a:lnTo>
                  <a:pt x="2715983" y="139700"/>
                </a:lnTo>
                <a:lnTo>
                  <a:pt x="2716771" y="140121"/>
                </a:lnTo>
                <a:lnTo>
                  <a:pt x="2716869" y="139700"/>
                </a:lnTo>
                <a:close/>
              </a:path>
              <a:path w="3594100" h="1005840">
                <a:moveTo>
                  <a:pt x="2713605" y="138429"/>
                </a:moveTo>
                <a:lnTo>
                  <a:pt x="2715244" y="139700"/>
                </a:lnTo>
                <a:lnTo>
                  <a:pt x="2715983" y="139700"/>
                </a:lnTo>
                <a:lnTo>
                  <a:pt x="2713605" y="138429"/>
                </a:lnTo>
                <a:close/>
              </a:path>
              <a:path w="3594100" h="1005840">
                <a:moveTo>
                  <a:pt x="1008112" y="133350"/>
                </a:moveTo>
                <a:lnTo>
                  <a:pt x="1002619" y="133350"/>
                </a:lnTo>
                <a:lnTo>
                  <a:pt x="1002664" y="135889"/>
                </a:lnTo>
                <a:lnTo>
                  <a:pt x="987234" y="138429"/>
                </a:lnTo>
                <a:lnTo>
                  <a:pt x="1003344" y="138429"/>
                </a:lnTo>
                <a:lnTo>
                  <a:pt x="1010272" y="135889"/>
                </a:lnTo>
                <a:lnTo>
                  <a:pt x="1011711" y="134620"/>
                </a:lnTo>
                <a:lnTo>
                  <a:pt x="1006963" y="134620"/>
                </a:lnTo>
                <a:lnTo>
                  <a:pt x="1008112" y="133350"/>
                </a:lnTo>
                <a:close/>
              </a:path>
              <a:path w="3594100" h="1005840">
                <a:moveTo>
                  <a:pt x="1023960" y="137159"/>
                </a:moveTo>
                <a:lnTo>
                  <a:pt x="1016717" y="137159"/>
                </a:lnTo>
                <a:lnTo>
                  <a:pt x="1022557" y="138429"/>
                </a:lnTo>
                <a:lnTo>
                  <a:pt x="1023960" y="137159"/>
                </a:lnTo>
                <a:close/>
              </a:path>
              <a:path w="3594100" h="1005840">
                <a:moveTo>
                  <a:pt x="2724671" y="135889"/>
                </a:moveTo>
                <a:lnTo>
                  <a:pt x="2705270" y="135889"/>
                </a:lnTo>
                <a:lnTo>
                  <a:pt x="2705787" y="137059"/>
                </a:lnTo>
                <a:lnTo>
                  <a:pt x="2706152" y="137159"/>
                </a:lnTo>
                <a:lnTo>
                  <a:pt x="2717253" y="137159"/>
                </a:lnTo>
                <a:lnTo>
                  <a:pt x="2725266" y="138429"/>
                </a:lnTo>
                <a:lnTo>
                  <a:pt x="2724671" y="135889"/>
                </a:lnTo>
                <a:close/>
              </a:path>
              <a:path w="3594100" h="1005840">
                <a:moveTo>
                  <a:pt x="971906" y="136965"/>
                </a:moveTo>
                <a:lnTo>
                  <a:pt x="971632" y="137040"/>
                </a:lnTo>
                <a:lnTo>
                  <a:pt x="971906" y="136965"/>
                </a:lnTo>
                <a:close/>
              </a:path>
              <a:path w="3594100" h="1005840">
                <a:moveTo>
                  <a:pt x="1030954" y="127000"/>
                </a:moveTo>
                <a:lnTo>
                  <a:pt x="1012896" y="127000"/>
                </a:lnTo>
                <a:lnTo>
                  <a:pt x="1007963" y="129539"/>
                </a:lnTo>
                <a:lnTo>
                  <a:pt x="994292" y="133350"/>
                </a:lnTo>
                <a:lnTo>
                  <a:pt x="989731" y="137159"/>
                </a:lnTo>
                <a:lnTo>
                  <a:pt x="1002619" y="133350"/>
                </a:lnTo>
                <a:lnTo>
                  <a:pt x="1008112" y="133350"/>
                </a:lnTo>
                <a:lnTo>
                  <a:pt x="1007997" y="132079"/>
                </a:lnTo>
                <a:lnTo>
                  <a:pt x="1010226" y="130809"/>
                </a:lnTo>
                <a:lnTo>
                  <a:pt x="1012921" y="129539"/>
                </a:lnTo>
                <a:lnTo>
                  <a:pt x="1015972" y="128270"/>
                </a:lnTo>
                <a:lnTo>
                  <a:pt x="1030592" y="128270"/>
                </a:lnTo>
                <a:lnTo>
                  <a:pt x="1030954" y="127000"/>
                </a:lnTo>
                <a:close/>
              </a:path>
              <a:path w="3594100" h="1005840">
                <a:moveTo>
                  <a:pt x="2702634" y="134620"/>
                </a:moveTo>
                <a:lnTo>
                  <a:pt x="2643501" y="134620"/>
                </a:lnTo>
                <a:lnTo>
                  <a:pt x="2646874" y="135889"/>
                </a:lnTo>
                <a:lnTo>
                  <a:pt x="2644597" y="135889"/>
                </a:lnTo>
                <a:lnTo>
                  <a:pt x="2642956" y="137159"/>
                </a:lnTo>
                <a:lnTo>
                  <a:pt x="2705831" y="137159"/>
                </a:lnTo>
                <a:lnTo>
                  <a:pt x="2701535" y="135889"/>
                </a:lnTo>
                <a:lnTo>
                  <a:pt x="2702634" y="134620"/>
                </a:lnTo>
                <a:close/>
              </a:path>
              <a:path w="3594100" h="1005840">
                <a:moveTo>
                  <a:pt x="975822" y="135889"/>
                </a:moveTo>
                <a:lnTo>
                  <a:pt x="973695" y="135889"/>
                </a:lnTo>
                <a:lnTo>
                  <a:pt x="971906" y="136965"/>
                </a:lnTo>
                <a:lnTo>
                  <a:pt x="975822" y="135889"/>
                </a:lnTo>
                <a:close/>
              </a:path>
              <a:path w="3594100" h="1005840">
                <a:moveTo>
                  <a:pt x="979153" y="134620"/>
                </a:moveTo>
                <a:lnTo>
                  <a:pt x="972646" y="134620"/>
                </a:lnTo>
                <a:lnTo>
                  <a:pt x="976227" y="135889"/>
                </a:lnTo>
                <a:lnTo>
                  <a:pt x="979153" y="134620"/>
                </a:lnTo>
                <a:close/>
              </a:path>
              <a:path w="3594100" h="1005840">
                <a:moveTo>
                  <a:pt x="2734914" y="129539"/>
                </a:moveTo>
                <a:lnTo>
                  <a:pt x="2619738" y="129539"/>
                </a:lnTo>
                <a:lnTo>
                  <a:pt x="2633074" y="132079"/>
                </a:lnTo>
                <a:lnTo>
                  <a:pt x="2638926" y="133350"/>
                </a:lnTo>
                <a:lnTo>
                  <a:pt x="2639110" y="135889"/>
                </a:lnTo>
                <a:lnTo>
                  <a:pt x="2641137" y="134620"/>
                </a:lnTo>
                <a:lnTo>
                  <a:pt x="2755551" y="134620"/>
                </a:lnTo>
                <a:lnTo>
                  <a:pt x="2746689" y="132079"/>
                </a:lnTo>
                <a:lnTo>
                  <a:pt x="2734914" y="129539"/>
                </a:lnTo>
                <a:close/>
              </a:path>
              <a:path w="3594100" h="1005840">
                <a:moveTo>
                  <a:pt x="1013151" y="133350"/>
                </a:moveTo>
                <a:lnTo>
                  <a:pt x="1006963" y="134620"/>
                </a:lnTo>
                <a:lnTo>
                  <a:pt x="1011711" y="134620"/>
                </a:lnTo>
                <a:lnTo>
                  <a:pt x="1013151" y="133350"/>
                </a:lnTo>
                <a:close/>
              </a:path>
              <a:path w="3594100" h="1005840">
                <a:moveTo>
                  <a:pt x="2591721" y="129539"/>
                </a:moveTo>
                <a:lnTo>
                  <a:pt x="2587777" y="129539"/>
                </a:lnTo>
                <a:lnTo>
                  <a:pt x="2599930" y="132079"/>
                </a:lnTo>
                <a:lnTo>
                  <a:pt x="2609813" y="134620"/>
                </a:lnTo>
                <a:lnTo>
                  <a:pt x="2617402" y="133350"/>
                </a:lnTo>
                <a:lnTo>
                  <a:pt x="2617844" y="132079"/>
                </a:lnTo>
                <a:lnTo>
                  <a:pt x="2610364" y="132079"/>
                </a:lnTo>
                <a:lnTo>
                  <a:pt x="2605479" y="130809"/>
                </a:lnTo>
                <a:lnTo>
                  <a:pt x="2597911" y="130809"/>
                </a:lnTo>
                <a:lnTo>
                  <a:pt x="2591721" y="129539"/>
                </a:lnTo>
                <a:close/>
              </a:path>
              <a:path w="3594100" h="1005840">
                <a:moveTo>
                  <a:pt x="2606325" y="127000"/>
                </a:moveTo>
                <a:lnTo>
                  <a:pt x="2605401" y="128270"/>
                </a:lnTo>
                <a:lnTo>
                  <a:pt x="2614120" y="130809"/>
                </a:lnTo>
                <a:lnTo>
                  <a:pt x="2610364" y="132079"/>
                </a:lnTo>
                <a:lnTo>
                  <a:pt x="2617844" y="132079"/>
                </a:lnTo>
                <a:lnTo>
                  <a:pt x="2618285" y="130809"/>
                </a:lnTo>
                <a:lnTo>
                  <a:pt x="2616757" y="130809"/>
                </a:lnTo>
                <a:lnTo>
                  <a:pt x="2612406" y="129539"/>
                </a:lnTo>
                <a:lnTo>
                  <a:pt x="2606325" y="127000"/>
                </a:lnTo>
                <a:close/>
              </a:path>
              <a:path w="3594100" h="1005840">
                <a:moveTo>
                  <a:pt x="1001134" y="128270"/>
                </a:moveTo>
                <a:lnTo>
                  <a:pt x="993251" y="128270"/>
                </a:lnTo>
                <a:lnTo>
                  <a:pt x="991328" y="129539"/>
                </a:lnTo>
                <a:lnTo>
                  <a:pt x="989224" y="130809"/>
                </a:lnTo>
                <a:lnTo>
                  <a:pt x="1001134" y="128270"/>
                </a:lnTo>
                <a:close/>
              </a:path>
              <a:path w="3594100" h="1005840">
                <a:moveTo>
                  <a:pt x="1030592" y="128270"/>
                </a:moveTo>
                <a:lnTo>
                  <a:pt x="1015972" y="128270"/>
                </a:lnTo>
                <a:lnTo>
                  <a:pt x="1012299" y="130809"/>
                </a:lnTo>
                <a:lnTo>
                  <a:pt x="1022872" y="130809"/>
                </a:lnTo>
                <a:lnTo>
                  <a:pt x="1030229" y="129539"/>
                </a:lnTo>
                <a:lnTo>
                  <a:pt x="1030592" y="128270"/>
                </a:lnTo>
                <a:close/>
              </a:path>
              <a:path w="3594100" h="1005840">
                <a:moveTo>
                  <a:pt x="2597943" y="128196"/>
                </a:moveTo>
                <a:lnTo>
                  <a:pt x="2601341" y="129539"/>
                </a:lnTo>
                <a:lnTo>
                  <a:pt x="2597911" y="130809"/>
                </a:lnTo>
                <a:lnTo>
                  <a:pt x="2605479" y="130809"/>
                </a:lnTo>
                <a:lnTo>
                  <a:pt x="2603557" y="129539"/>
                </a:lnTo>
                <a:lnTo>
                  <a:pt x="2601686" y="129539"/>
                </a:lnTo>
                <a:lnTo>
                  <a:pt x="2597943" y="128196"/>
                </a:lnTo>
                <a:close/>
              </a:path>
              <a:path w="3594100" h="1005840">
                <a:moveTo>
                  <a:pt x="2663729" y="123189"/>
                </a:moveTo>
                <a:lnTo>
                  <a:pt x="2602654" y="123189"/>
                </a:lnTo>
                <a:lnTo>
                  <a:pt x="2599540" y="125729"/>
                </a:lnTo>
                <a:lnTo>
                  <a:pt x="2616100" y="128270"/>
                </a:lnTo>
                <a:lnTo>
                  <a:pt x="2616757" y="130809"/>
                </a:lnTo>
                <a:lnTo>
                  <a:pt x="2618285" y="130809"/>
                </a:lnTo>
                <a:lnTo>
                  <a:pt x="2619738" y="129539"/>
                </a:lnTo>
                <a:lnTo>
                  <a:pt x="2734914" y="129539"/>
                </a:lnTo>
                <a:lnTo>
                  <a:pt x="2723291" y="125729"/>
                </a:lnTo>
                <a:lnTo>
                  <a:pt x="2667403" y="125729"/>
                </a:lnTo>
                <a:lnTo>
                  <a:pt x="2663729" y="123189"/>
                </a:lnTo>
                <a:close/>
              </a:path>
              <a:path w="3594100" h="1005840">
                <a:moveTo>
                  <a:pt x="1033590" y="123189"/>
                </a:moveTo>
                <a:lnTo>
                  <a:pt x="943328" y="123189"/>
                </a:lnTo>
                <a:lnTo>
                  <a:pt x="941269" y="125729"/>
                </a:lnTo>
                <a:lnTo>
                  <a:pt x="940274" y="125729"/>
                </a:lnTo>
                <a:lnTo>
                  <a:pt x="929928" y="129539"/>
                </a:lnTo>
                <a:lnTo>
                  <a:pt x="988999" y="129539"/>
                </a:lnTo>
                <a:lnTo>
                  <a:pt x="993251" y="128270"/>
                </a:lnTo>
                <a:lnTo>
                  <a:pt x="1001134" y="128270"/>
                </a:lnTo>
                <a:lnTo>
                  <a:pt x="1013859" y="124459"/>
                </a:lnTo>
                <a:lnTo>
                  <a:pt x="1031953" y="124459"/>
                </a:lnTo>
                <a:lnTo>
                  <a:pt x="1033590" y="123189"/>
                </a:lnTo>
                <a:close/>
              </a:path>
              <a:path w="3594100" h="1005840">
                <a:moveTo>
                  <a:pt x="1064394" y="127000"/>
                </a:moveTo>
                <a:lnTo>
                  <a:pt x="1062636" y="129539"/>
                </a:lnTo>
                <a:lnTo>
                  <a:pt x="1074005" y="128270"/>
                </a:lnTo>
                <a:lnTo>
                  <a:pt x="1073571" y="128270"/>
                </a:lnTo>
                <a:lnTo>
                  <a:pt x="1064394" y="127000"/>
                </a:lnTo>
                <a:close/>
              </a:path>
              <a:path w="3594100" h="1005840">
                <a:moveTo>
                  <a:pt x="2599559" y="127104"/>
                </a:moveTo>
                <a:lnTo>
                  <a:pt x="2597943" y="128196"/>
                </a:lnTo>
                <a:lnTo>
                  <a:pt x="2601686" y="129539"/>
                </a:lnTo>
                <a:lnTo>
                  <a:pt x="2599559" y="127104"/>
                </a:lnTo>
                <a:close/>
              </a:path>
              <a:path w="3594100" h="1005840">
                <a:moveTo>
                  <a:pt x="2599712" y="127000"/>
                </a:moveTo>
                <a:lnTo>
                  <a:pt x="2599559" y="127104"/>
                </a:lnTo>
                <a:lnTo>
                  <a:pt x="2601686" y="129539"/>
                </a:lnTo>
                <a:lnTo>
                  <a:pt x="2603557" y="129539"/>
                </a:lnTo>
                <a:lnTo>
                  <a:pt x="2599712" y="127000"/>
                </a:lnTo>
                <a:close/>
              </a:path>
              <a:path w="3594100" h="1005840">
                <a:moveTo>
                  <a:pt x="940274" y="125729"/>
                </a:moveTo>
                <a:lnTo>
                  <a:pt x="936654" y="125729"/>
                </a:lnTo>
                <a:lnTo>
                  <a:pt x="932393" y="127000"/>
                </a:lnTo>
                <a:lnTo>
                  <a:pt x="931757" y="128270"/>
                </a:lnTo>
                <a:lnTo>
                  <a:pt x="940274" y="125729"/>
                </a:lnTo>
                <a:close/>
              </a:path>
              <a:path w="3594100" h="1005840">
                <a:moveTo>
                  <a:pt x="1031953" y="124459"/>
                </a:moveTo>
                <a:lnTo>
                  <a:pt x="1013859" y="124459"/>
                </a:lnTo>
                <a:lnTo>
                  <a:pt x="1012075" y="127000"/>
                </a:lnTo>
                <a:lnTo>
                  <a:pt x="1008743" y="128270"/>
                </a:lnTo>
                <a:lnTo>
                  <a:pt x="1012896" y="127000"/>
                </a:lnTo>
                <a:lnTo>
                  <a:pt x="1030954" y="127000"/>
                </a:lnTo>
                <a:lnTo>
                  <a:pt x="1030317" y="125729"/>
                </a:lnTo>
                <a:lnTo>
                  <a:pt x="1031953" y="124459"/>
                </a:lnTo>
                <a:close/>
              </a:path>
              <a:path w="3594100" h="1005840">
                <a:moveTo>
                  <a:pt x="1060640" y="121011"/>
                </a:moveTo>
                <a:lnTo>
                  <a:pt x="1057819" y="121604"/>
                </a:lnTo>
                <a:lnTo>
                  <a:pt x="1050174" y="124459"/>
                </a:lnTo>
                <a:lnTo>
                  <a:pt x="1039490" y="127000"/>
                </a:lnTo>
                <a:lnTo>
                  <a:pt x="1038497" y="128270"/>
                </a:lnTo>
                <a:lnTo>
                  <a:pt x="1046336" y="125729"/>
                </a:lnTo>
                <a:lnTo>
                  <a:pt x="1057800" y="125729"/>
                </a:lnTo>
                <a:lnTo>
                  <a:pt x="1054102" y="124459"/>
                </a:lnTo>
                <a:lnTo>
                  <a:pt x="1062233" y="123189"/>
                </a:lnTo>
                <a:lnTo>
                  <a:pt x="1060640" y="121011"/>
                </a:lnTo>
                <a:close/>
              </a:path>
              <a:path w="3594100" h="1005840">
                <a:moveTo>
                  <a:pt x="1057800" y="125729"/>
                </a:moveTo>
                <a:lnTo>
                  <a:pt x="1046336" y="125729"/>
                </a:lnTo>
                <a:lnTo>
                  <a:pt x="1046906" y="128270"/>
                </a:lnTo>
                <a:lnTo>
                  <a:pt x="1057800" y="125729"/>
                </a:lnTo>
                <a:close/>
              </a:path>
              <a:path w="3594100" h="1005840">
                <a:moveTo>
                  <a:pt x="1076363" y="119379"/>
                </a:moveTo>
                <a:lnTo>
                  <a:pt x="1067979" y="121920"/>
                </a:lnTo>
                <a:lnTo>
                  <a:pt x="1068437" y="124459"/>
                </a:lnTo>
                <a:lnTo>
                  <a:pt x="1078202" y="124459"/>
                </a:lnTo>
                <a:lnTo>
                  <a:pt x="1073571" y="128270"/>
                </a:lnTo>
                <a:lnTo>
                  <a:pt x="1074005" y="128270"/>
                </a:lnTo>
                <a:lnTo>
                  <a:pt x="1086853" y="124459"/>
                </a:lnTo>
                <a:lnTo>
                  <a:pt x="1093925" y="123189"/>
                </a:lnTo>
                <a:lnTo>
                  <a:pt x="1072722" y="123189"/>
                </a:lnTo>
                <a:lnTo>
                  <a:pt x="1076363" y="119379"/>
                </a:lnTo>
                <a:close/>
              </a:path>
              <a:path w="3594100" h="1005840">
                <a:moveTo>
                  <a:pt x="2586026" y="123189"/>
                </a:moveTo>
                <a:lnTo>
                  <a:pt x="2585882" y="123868"/>
                </a:lnTo>
                <a:lnTo>
                  <a:pt x="2597943" y="128196"/>
                </a:lnTo>
                <a:lnTo>
                  <a:pt x="2599559" y="127104"/>
                </a:lnTo>
                <a:lnTo>
                  <a:pt x="2598359" y="125729"/>
                </a:lnTo>
                <a:lnTo>
                  <a:pt x="2594683" y="125729"/>
                </a:lnTo>
                <a:lnTo>
                  <a:pt x="2593853" y="124801"/>
                </a:lnTo>
                <a:lnTo>
                  <a:pt x="2586026" y="123189"/>
                </a:lnTo>
                <a:close/>
              </a:path>
              <a:path w="3594100" h="1005840">
                <a:moveTo>
                  <a:pt x="905515" y="119379"/>
                </a:moveTo>
                <a:lnTo>
                  <a:pt x="894655" y="123189"/>
                </a:lnTo>
                <a:lnTo>
                  <a:pt x="890261" y="127000"/>
                </a:lnTo>
                <a:lnTo>
                  <a:pt x="896583" y="127000"/>
                </a:lnTo>
                <a:lnTo>
                  <a:pt x="907995" y="125729"/>
                </a:lnTo>
                <a:lnTo>
                  <a:pt x="933486" y="125729"/>
                </a:lnTo>
                <a:lnTo>
                  <a:pt x="938894" y="124459"/>
                </a:lnTo>
                <a:lnTo>
                  <a:pt x="899233" y="124459"/>
                </a:lnTo>
                <a:lnTo>
                  <a:pt x="898946" y="123189"/>
                </a:lnTo>
                <a:lnTo>
                  <a:pt x="905515" y="119379"/>
                </a:lnTo>
                <a:close/>
              </a:path>
              <a:path w="3594100" h="1005840">
                <a:moveTo>
                  <a:pt x="2583991" y="123189"/>
                </a:moveTo>
                <a:lnTo>
                  <a:pt x="2585213" y="127000"/>
                </a:lnTo>
                <a:lnTo>
                  <a:pt x="2585882" y="123868"/>
                </a:lnTo>
                <a:lnTo>
                  <a:pt x="2583991" y="123189"/>
                </a:lnTo>
                <a:close/>
              </a:path>
              <a:path w="3594100" h="1005840">
                <a:moveTo>
                  <a:pt x="2593853" y="124801"/>
                </a:moveTo>
                <a:lnTo>
                  <a:pt x="2594683" y="125729"/>
                </a:lnTo>
                <a:lnTo>
                  <a:pt x="2595646" y="125171"/>
                </a:lnTo>
                <a:lnTo>
                  <a:pt x="2593853" y="124801"/>
                </a:lnTo>
                <a:close/>
              </a:path>
              <a:path w="3594100" h="1005840">
                <a:moveTo>
                  <a:pt x="2595646" y="125171"/>
                </a:moveTo>
                <a:lnTo>
                  <a:pt x="2594683" y="125729"/>
                </a:lnTo>
                <a:lnTo>
                  <a:pt x="2598359" y="125729"/>
                </a:lnTo>
                <a:lnTo>
                  <a:pt x="2595646" y="125171"/>
                </a:lnTo>
                <a:close/>
              </a:path>
              <a:path w="3594100" h="1005840">
                <a:moveTo>
                  <a:pt x="2680658" y="115570"/>
                </a:moveTo>
                <a:lnTo>
                  <a:pt x="2647909" y="115570"/>
                </a:lnTo>
                <a:lnTo>
                  <a:pt x="2657627" y="118109"/>
                </a:lnTo>
                <a:lnTo>
                  <a:pt x="2669217" y="123189"/>
                </a:lnTo>
                <a:lnTo>
                  <a:pt x="2667403" y="125729"/>
                </a:lnTo>
                <a:lnTo>
                  <a:pt x="2723291" y="125729"/>
                </a:lnTo>
                <a:lnTo>
                  <a:pt x="2725169" y="124459"/>
                </a:lnTo>
                <a:lnTo>
                  <a:pt x="2713569" y="123189"/>
                </a:lnTo>
                <a:lnTo>
                  <a:pt x="2714508" y="121920"/>
                </a:lnTo>
                <a:lnTo>
                  <a:pt x="2702656" y="120650"/>
                </a:lnTo>
                <a:lnTo>
                  <a:pt x="2703462" y="116839"/>
                </a:lnTo>
                <a:lnTo>
                  <a:pt x="2685186" y="116839"/>
                </a:lnTo>
                <a:lnTo>
                  <a:pt x="2680658" y="115570"/>
                </a:lnTo>
                <a:close/>
              </a:path>
              <a:path w="3594100" h="1005840">
                <a:moveTo>
                  <a:pt x="2660055" y="120650"/>
                </a:moveTo>
                <a:lnTo>
                  <a:pt x="2586901" y="120650"/>
                </a:lnTo>
                <a:lnTo>
                  <a:pt x="2591274" y="121920"/>
                </a:lnTo>
                <a:lnTo>
                  <a:pt x="2593853" y="124801"/>
                </a:lnTo>
                <a:lnTo>
                  <a:pt x="2595646" y="125171"/>
                </a:lnTo>
                <a:lnTo>
                  <a:pt x="2599061" y="123189"/>
                </a:lnTo>
                <a:lnTo>
                  <a:pt x="2663729" y="123189"/>
                </a:lnTo>
                <a:lnTo>
                  <a:pt x="2660055" y="120650"/>
                </a:lnTo>
                <a:close/>
              </a:path>
              <a:path w="3594100" h="1005840">
                <a:moveTo>
                  <a:pt x="930471" y="110489"/>
                </a:moveTo>
                <a:lnTo>
                  <a:pt x="921851" y="113029"/>
                </a:lnTo>
                <a:lnTo>
                  <a:pt x="911668" y="115570"/>
                </a:lnTo>
                <a:lnTo>
                  <a:pt x="914483" y="116839"/>
                </a:lnTo>
                <a:lnTo>
                  <a:pt x="906531" y="120650"/>
                </a:lnTo>
                <a:lnTo>
                  <a:pt x="899495" y="124459"/>
                </a:lnTo>
                <a:lnTo>
                  <a:pt x="938894" y="124459"/>
                </a:lnTo>
                <a:lnTo>
                  <a:pt x="943328" y="123189"/>
                </a:lnTo>
                <a:lnTo>
                  <a:pt x="1020244" y="123189"/>
                </a:lnTo>
                <a:lnTo>
                  <a:pt x="1022184" y="121920"/>
                </a:lnTo>
                <a:lnTo>
                  <a:pt x="909339" y="121920"/>
                </a:lnTo>
                <a:lnTo>
                  <a:pt x="909420" y="119379"/>
                </a:lnTo>
                <a:lnTo>
                  <a:pt x="919833" y="115570"/>
                </a:lnTo>
                <a:lnTo>
                  <a:pt x="921885" y="114300"/>
                </a:lnTo>
                <a:lnTo>
                  <a:pt x="927760" y="114300"/>
                </a:lnTo>
                <a:lnTo>
                  <a:pt x="928135" y="111759"/>
                </a:lnTo>
                <a:lnTo>
                  <a:pt x="930471" y="110489"/>
                </a:lnTo>
                <a:close/>
              </a:path>
              <a:path w="3594100" h="1005840">
                <a:moveTo>
                  <a:pt x="1059564" y="116839"/>
                </a:moveTo>
                <a:lnTo>
                  <a:pt x="1055016" y="116839"/>
                </a:lnTo>
                <a:lnTo>
                  <a:pt x="1052024" y="119379"/>
                </a:lnTo>
                <a:lnTo>
                  <a:pt x="1043516" y="120650"/>
                </a:lnTo>
                <a:lnTo>
                  <a:pt x="1031769" y="120650"/>
                </a:lnTo>
                <a:lnTo>
                  <a:pt x="1021213" y="123189"/>
                </a:lnTo>
                <a:lnTo>
                  <a:pt x="1033590" y="123189"/>
                </a:lnTo>
                <a:lnTo>
                  <a:pt x="1036215" y="124459"/>
                </a:lnTo>
                <a:lnTo>
                  <a:pt x="1049454" y="121920"/>
                </a:lnTo>
                <a:lnTo>
                  <a:pt x="1059564" y="116839"/>
                </a:lnTo>
                <a:close/>
              </a:path>
              <a:path w="3594100" h="1005840">
                <a:moveTo>
                  <a:pt x="1127507" y="115570"/>
                </a:moveTo>
                <a:lnTo>
                  <a:pt x="1085587" y="115570"/>
                </a:lnTo>
                <a:lnTo>
                  <a:pt x="1079376" y="118109"/>
                </a:lnTo>
                <a:lnTo>
                  <a:pt x="1081130" y="119379"/>
                </a:lnTo>
                <a:lnTo>
                  <a:pt x="1081768" y="120650"/>
                </a:lnTo>
                <a:lnTo>
                  <a:pt x="1072722" y="123189"/>
                </a:lnTo>
                <a:lnTo>
                  <a:pt x="1093925" y="123189"/>
                </a:lnTo>
                <a:lnTo>
                  <a:pt x="1114646" y="119379"/>
                </a:lnTo>
                <a:lnTo>
                  <a:pt x="1122508" y="118109"/>
                </a:lnTo>
                <a:lnTo>
                  <a:pt x="1124445" y="116839"/>
                </a:lnTo>
                <a:lnTo>
                  <a:pt x="1127507" y="115570"/>
                </a:lnTo>
                <a:close/>
              </a:path>
              <a:path w="3594100" h="1005840">
                <a:moveTo>
                  <a:pt x="2565913" y="121920"/>
                </a:moveTo>
                <a:lnTo>
                  <a:pt x="2546871" y="121920"/>
                </a:lnTo>
                <a:lnTo>
                  <a:pt x="2552232" y="123189"/>
                </a:lnTo>
                <a:lnTo>
                  <a:pt x="2561724" y="123189"/>
                </a:lnTo>
                <a:lnTo>
                  <a:pt x="2565913" y="121920"/>
                </a:lnTo>
                <a:close/>
              </a:path>
              <a:path w="3594100" h="1005840">
                <a:moveTo>
                  <a:pt x="2586901" y="120650"/>
                </a:moveTo>
                <a:lnTo>
                  <a:pt x="2576064" y="120650"/>
                </a:lnTo>
                <a:lnTo>
                  <a:pt x="2587142" y="123189"/>
                </a:lnTo>
                <a:lnTo>
                  <a:pt x="2588073" y="123189"/>
                </a:lnTo>
                <a:lnTo>
                  <a:pt x="2586901" y="120650"/>
                </a:lnTo>
                <a:close/>
              </a:path>
              <a:path w="3594100" h="1005840">
                <a:moveTo>
                  <a:pt x="1032084" y="116839"/>
                </a:moveTo>
                <a:lnTo>
                  <a:pt x="922407" y="116839"/>
                </a:lnTo>
                <a:lnTo>
                  <a:pt x="921398" y="119379"/>
                </a:lnTo>
                <a:lnTo>
                  <a:pt x="915860" y="119379"/>
                </a:lnTo>
                <a:lnTo>
                  <a:pt x="909339" y="121920"/>
                </a:lnTo>
                <a:lnTo>
                  <a:pt x="1022184" y="121920"/>
                </a:lnTo>
                <a:lnTo>
                  <a:pt x="1021557" y="120650"/>
                </a:lnTo>
                <a:lnTo>
                  <a:pt x="1033753" y="118324"/>
                </a:lnTo>
                <a:lnTo>
                  <a:pt x="1032084" y="116839"/>
                </a:lnTo>
                <a:close/>
              </a:path>
              <a:path w="3594100" h="1005840">
                <a:moveTo>
                  <a:pt x="1134748" y="113029"/>
                </a:moveTo>
                <a:lnTo>
                  <a:pt x="1098335" y="113029"/>
                </a:lnTo>
                <a:lnTo>
                  <a:pt x="1092991" y="114300"/>
                </a:lnTo>
                <a:lnTo>
                  <a:pt x="1077621" y="114300"/>
                </a:lnTo>
                <a:lnTo>
                  <a:pt x="1072908" y="115570"/>
                </a:lnTo>
                <a:lnTo>
                  <a:pt x="1064447" y="118109"/>
                </a:lnTo>
                <a:lnTo>
                  <a:pt x="1059621" y="118109"/>
                </a:lnTo>
                <a:lnTo>
                  <a:pt x="1059877" y="119379"/>
                </a:lnTo>
                <a:lnTo>
                  <a:pt x="1058273" y="120650"/>
                </a:lnTo>
                <a:lnTo>
                  <a:pt x="1056321" y="121920"/>
                </a:lnTo>
                <a:lnTo>
                  <a:pt x="1057819" y="121604"/>
                </a:lnTo>
                <a:lnTo>
                  <a:pt x="1060376" y="120650"/>
                </a:lnTo>
                <a:lnTo>
                  <a:pt x="1062358" y="120650"/>
                </a:lnTo>
                <a:lnTo>
                  <a:pt x="1068396" y="119379"/>
                </a:lnTo>
                <a:lnTo>
                  <a:pt x="1071057" y="119379"/>
                </a:lnTo>
                <a:lnTo>
                  <a:pt x="1079882" y="116839"/>
                </a:lnTo>
                <a:lnTo>
                  <a:pt x="1081699" y="115570"/>
                </a:lnTo>
                <a:lnTo>
                  <a:pt x="1132628" y="115570"/>
                </a:lnTo>
                <a:lnTo>
                  <a:pt x="1134748" y="113029"/>
                </a:lnTo>
                <a:close/>
              </a:path>
              <a:path w="3594100" h="1005840">
                <a:moveTo>
                  <a:pt x="2542274" y="115570"/>
                </a:moveTo>
                <a:lnTo>
                  <a:pt x="2533882" y="115570"/>
                </a:lnTo>
                <a:lnTo>
                  <a:pt x="2546845" y="119379"/>
                </a:lnTo>
                <a:lnTo>
                  <a:pt x="2551550" y="120650"/>
                </a:lnTo>
                <a:lnTo>
                  <a:pt x="2552160" y="121920"/>
                </a:lnTo>
                <a:lnTo>
                  <a:pt x="2568200" y="121920"/>
                </a:lnTo>
                <a:lnTo>
                  <a:pt x="2561699" y="119379"/>
                </a:lnTo>
                <a:lnTo>
                  <a:pt x="2553192" y="119379"/>
                </a:lnTo>
                <a:lnTo>
                  <a:pt x="2551349" y="116839"/>
                </a:lnTo>
                <a:lnTo>
                  <a:pt x="2542274" y="115570"/>
                </a:lnTo>
                <a:close/>
              </a:path>
              <a:path w="3594100" h="1005840">
                <a:moveTo>
                  <a:pt x="2650273" y="105409"/>
                </a:moveTo>
                <a:lnTo>
                  <a:pt x="2508705" y="105409"/>
                </a:lnTo>
                <a:lnTo>
                  <a:pt x="2522408" y="106679"/>
                </a:lnTo>
                <a:lnTo>
                  <a:pt x="2533015" y="107950"/>
                </a:lnTo>
                <a:lnTo>
                  <a:pt x="2546608" y="113029"/>
                </a:lnTo>
                <a:lnTo>
                  <a:pt x="2557861" y="114300"/>
                </a:lnTo>
                <a:lnTo>
                  <a:pt x="2557623" y="115570"/>
                </a:lnTo>
                <a:lnTo>
                  <a:pt x="2567885" y="118109"/>
                </a:lnTo>
                <a:lnTo>
                  <a:pt x="2564908" y="119379"/>
                </a:lnTo>
                <a:lnTo>
                  <a:pt x="2576018" y="121920"/>
                </a:lnTo>
                <a:lnTo>
                  <a:pt x="2576064" y="120650"/>
                </a:lnTo>
                <a:lnTo>
                  <a:pt x="2660055" y="120650"/>
                </a:lnTo>
                <a:lnTo>
                  <a:pt x="2658217" y="119379"/>
                </a:lnTo>
                <a:lnTo>
                  <a:pt x="2647909" y="115570"/>
                </a:lnTo>
                <a:lnTo>
                  <a:pt x="2680658" y="115570"/>
                </a:lnTo>
                <a:lnTo>
                  <a:pt x="2676130" y="114300"/>
                </a:lnTo>
                <a:lnTo>
                  <a:pt x="2675301" y="113029"/>
                </a:lnTo>
                <a:lnTo>
                  <a:pt x="2671050" y="111759"/>
                </a:lnTo>
                <a:lnTo>
                  <a:pt x="2672902" y="110489"/>
                </a:lnTo>
                <a:lnTo>
                  <a:pt x="2660118" y="109220"/>
                </a:lnTo>
                <a:lnTo>
                  <a:pt x="2650402" y="107950"/>
                </a:lnTo>
                <a:lnTo>
                  <a:pt x="2649480" y="106679"/>
                </a:lnTo>
                <a:lnTo>
                  <a:pt x="2650273" y="105409"/>
                </a:lnTo>
                <a:close/>
              </a:path>
              <a:path w="3594100" h="1005840">
                <a:moveTo>
                  <a:pt x="1060376" y="120650"/>
                </a:moveTo>
                <a:lnTo>
                  <a:pt x="1057819" y="121604"/>
                </a:lnTo>
                <a:lnTo>
                  <a:pt x="1060640" y="121011"/>
                </a:lnTo>
                <a:lnTo>
                  <a:pt x="1060376" y="120650"/>
                </a:lnTo>
                <a:close/>
              </a:path>
              <a:path w="3594100" h="1005840">
                <a:moveTo>
                  <a:pt x="1062358" y="120650"/>
                </a:moveTo>
                <a:lnTo>
                  <a:pt x="1060376" y="120650"/>
                </a:lnTo>
                <a:lnTo>
                  <a:pt x="1060640" y="121011"/>
                </a:lnTo>
                <a:lnTo>
                  <a:pt x="1062358" y="120650"/>
                </a:lnTo>
                <a:close/>
              </a:path>
              <a:path w="3594100" h="1005840">
                <a:moveTo>
                  <a:pt x="1034878" y="118109"/>
                </a:moveTo>
                <a:lnTo>
                  <a:pt x="1033753" y="118324"/>
                </a:lnTo>
                <a:lnTo>
                  <a:pt x="1036366" y="120650"/>
                </a:lnTo>
                <a:lnTo>
                  <a:pt x="1034878" y="118109"/>
                </a:lnTo>
                <a:close/>
              </a:path>
              <a:path w="3594100" h="1005840">
                <a:moveTo>
                  <a:pt x="1071057" y="119379"/>
                </a:moveTo>
                <a:lnTo>
                  <a:pt x="1068396" y="119379"/>
                </a:lnTo>
                <a:lnTo>
                  <a:pt x="1063749" y="120650"/>
                </a:lnTo>
                <a:lnTo>
                  <a:pt x="1067788" y="120650"/>
                </a:lnTo>
                <a:lnTo>
                  <a:pt x="1071057" y="119379"/>
                </a:lnTo>
                <a:close/>
              </a:path>
              <a:path w="3594100" h="1005840">
                <a:moveTo>
                  <a:pt x="1047145" y="115570"/>
                </a:moveTo>
                <a:lnTo>
                  <a:pt x="1038099" y="115570"/>
                </a:lnTo>
                <a:lnTo>
                  <a:pt x="1040764" y="119379"/>
                </a:lnTo>
                <a:lnTo>
                  <a:pt x="1042891" y="118109"/>
                </a:lnTo>
                <a:lnTo>
                  <a:pt x="1042220" y="118109"/>
                </a:lnTo>
                <a:lnTo>
                  <a:pt x="1047145" y="115570"/>
                </a:lnTo>
                <a:close/>
              </a:path>
              <a:path w="3594100" h="1005840">
                <a:moveTo>
                  <a:pt x="946033" y="107950"/>
                </a:moveTo>
                <a:lnTo>
                  <a:pt x="932111" y="113029"/>
                </a:lnTo>
                <a:lnTo>
                  <a:pt x="919618" y="116839"/>
                </a:lnTo>
                <a:lnTo>
                  <a:pt x="918103" y="118109"/>
                </a:lnTo>
                <a:lnTo>
                  <a:pt x="922407" y="116839"/>
                </a:lnTo>
                <a:lnTo>
                  <a:pt x="1032084" y="116839"/>
                </a:lnTo>
                <a:lnTo>
                  <a:pt x="1038099" y="115570"/>
                </a:lnTo>
                <a:lnTo>
                  <a:pt x="1062849" y="115570"/>
                </a:lnTo>
                <a:lnTo>
                  <a:pt x="1072704" y="111759"/>
                </a:lnTo>
                <a:lnTo>
                  <a:pt x="1058103" y="111759"/>
                </a:lnTo>
                <a:lnTo>
                  <a:pt x="1059225" y="110489"/>
                </a:lnTo>
                <a:lnTo>
                  <a:pt x="944737" y="110489"/>
                </a:lnTo>
                <a:lnTo>
                  <a:pt x="946033" y="107950"/>
                </a:lnTo>
                <a:close/>
              </a:path>
              <a:path w="3594100" h="1005840">
                <a:moveTo>
                  <a:pt x="1047145" y="115570"/>
                </a:moveTo>
                <a:lnTo>
                  <a:pt x="1042220" y="118109"/>
                </a:lnTo>
                <a:lnTo>
                  <a:pt x="1043025" y="118030"/>
                </a:lnTo>
                <a:lnTo>
                  <a:pt x="1047145" y="115570"/>
                </a:lnTo>
                <a:close/>
              </a:path>
              <a:path w="3594100" h="1005840">
                <a:moveTo>
                  <a:pt x="1043025" y="118030"/>
                </a:moveTo>
                <a:lnTo>
                  <a:pt x="1042220" y="118109"/>
                </a:lnTo>
                <a:lnTo>
                  <a:pt x="1042891" y="118109"/>
                </a:lnTo>
                <a:lnTo>
                  <a:pt x="1043025" y="118030"/>
                </a:lnTo>
                <a:close/>
              </a:path>
              <a:path w="3594100" h="1005840">
                <a:moveTo>
                  <a:pt x="2509193" y="115570"/>
                </a:moveTo>
                <a:lnTo>
                  <a:pt x="2514500" y="118109"/>
                </a:lnTo>
                <a:lnTo>
                  <a:pt x="2525960" y="116839"/>
                </a:lnTo>
                <a:lnTo>
                  <a:pt x="2515814" y="116839"/>
                </a:lnTo>
                <a:lnTo>
                  <a:pt x="2509193" y="115570"/>
                </a:lnTo>
                <a:close/>
              </a:path>
              <a:path w="3594100" h="1005840">
                <a:moveTo>
                  <a:pt x="1062849" y="115570"/>
                </a:moveTo>
                <a:lnTo>
                  <a:pt x="1047145" y="115570"/>
                </a:lnTo>
                <a:lnTo>
                  <a:pt x="1043025" y="118030"/>
                </a:lnTo>
                <a:lnTo>
                  <a:pt x="1055016" y="116839"/>
                </a:lnTo>
                <a:lnTo>
                  <a:pt x="1059564" y="116839"/>
                </a:lnTo>
                <a:lnTo>
                  <a:pt x="1062849" y="115570"/>
                </a:lnTo>
                <a:close/>
              </a:path>
              <a:path w="3594100" h="1005840">
                <a:moveTo>
                  <a:pt x="1132628" y="115570"/>
                </a:moveTo>
                <a:lnTo>
                  <a:pt x="1127507" y="115570"/>
                </a:lnTo>
                <a:lnTo>
                  <a:pt x="1131568" y="116839"/>
                </a:lnTo>
                <a:lnTo>
                  <a:pt x="1132628" y="115570"/>
                </a:lnTo>
                <a:close/>
              </a:path>
              <a:path w="3594100" h="1005840">
                <a:moveTo>
                  <a:pt x="1177670" y="101600"/>
                </a:moveTo>
                <a:lnTo>
                  <a:pt x="1011252" y="101600"/>
                </a:lnTo>
                <a:lnTo>
                  <a:pt x="1012691" y="102870"/>
                </a:lnTo>
                <a:lnTo>
                  <a:pt x="1009872" y="105409"/>
                </a:lnTo>
                <a:lnTo>
                  <a:pt x="1072620" y="105409"/>
                </a:lnTo>
                <a:lnTo>
                  <a:pt x="1072807" y="109220"/>
                </a:lnTo>
                <a:lnTo>
                  <a:pt x="1111027" y="109220"/>
                </a:lnTo>
                <a:lnTo>
                  <a:pt x="1106746" y="110489"/>
                </a:lnTo>
                <a:lnTo>
                  <a:pt x="1103950" y="111759"/>
                </a:lnTo>
                <a:lnTo>
                  <a:pt x="1111363" y="111759"/>
                </a:lnTo>
                <a:lnTo>
                  <a:pt x="1108922" y="113029"/>
                </a:lnTo>
                <a:lnTo>
                  <a:pt x="1138294" y="113029"/>
                </a:lnTo>
                <a:lnTo>
                  <a:pt x="1138932" y="114300"/>
                </a:lnTo>
                <a:lnTo>
                  <a:pt x="1138083" y="115570"/>
                </a:lnTo>
                <a:lnTo>
                  <a:pt x="1135404" y="116839"/>
                </a:lnTo>
                <a:lnTo>
                  <a:pt x="1147587" y="113029"/>
                </a:lnTo>
                <a:lnTo>
                  <a:pt x="1174034" y="106679"/>
                </a:lnTo>
                <a:lnTo>
                  <a:pt x="1176982" y="105409"/>
                </a:lnTo>
                <a:lnTo>
                  <a:pt x="1177524" y="104139"/>
                </a:lnTo>
                <a:lnTo>
                  <a:pt x="1166759" y="104139"/>
                </a:lnTo>
                <a:lnTo>
                  <a:pt x="1177670" y="101600"/>
                </a:lnTo>
                <a:close/>
              </a:path>
              <a:path w="3594100" h="1005840">
                <a:moveTo>
                  <a:pt x="2502897" y="95250"/>
                </a:moveTo>
                <a:lnTo>
                  <a:pt x="2413782" y="95250"/>
                </a:lnTo>
                <a:lnTo>
                  <a:pt x="2426039" y="96520"/>
                </a:lnTo>
                <a:lnTo>
                  <a:pt x="2422970" y="99059"/>
                </a:lnTo>
                <a:lnTo>
                  <a:pt x="2437622" y="100329"/>
                </a:lnTo>
                <a:lnTo>
                  <a:pt x="2432667" y="102870"/>
                </a:lnTo>
                <a:lnTo>
                  <a:pt x="2449930" y="106679"/>
                </a:lnTo>
                <a:lnTo>
                  <a:pt x="2462560" y="107950"/>
                </a:lnTo>
                <a:lnTo>
                  <a:pt x="2482869" y="110489"/>
                </a:lnTo>
                <a:lnTo>
                  <a:pt x="2489246" y="111759"/>
                </a:lnTo>
                <a:lnTo>
                  <a:pt x="2483385" y="111759"/>
                </a:lnTo>
                <a:lnTo>
                  <a:pt x="2488763" y="113029"/>
                </a:lnTo>
                <a:lnTo>
                  <a:pt x="2497608" y="114300"/>
                </a:lnTo>
                <a:lnTo>
                  <a:pt x="2511464" y="114300"/>
                </a:lnTo>
                <a:lnTo>
                  <a:pt x="2515814" y="116839"/>
                </a:lnTo>
                <a:lnTo>
                  <a:pt x="2525960" y="116839"/>
                </a:lnTo>
                <a:lnTo>
                  <a:pt x="2533882" y="115570"/>
                </a:lnTo>
                <a:lnTo>
                  <a:pt x="2550206" y="115570"/>
                </a:lnTo>
                <a:lnTo>
                  <a:pt x="2539118" y="113029"/>
                </a:lnTo>
                <a:lnTo>
                  <a:pt x="2526550" y="110489"/>
                </a:lnTo>
                <a:lnTo>
                  <a:pt x="2515511" y="106679"/>
                </a:lnTo>
                <a:lnTo>
                  <a:pt x="2508705" y="105409"/>
                </a:lnTo>
                <a:lnTo>
                  <a:pt x="2650273" y="105409"/>
                </a:lnTo>
                <a:lnTo>
                  <a:pt x="2651066" y="104139"/>
                </a:lnTo>
                <a:lnTo>
                  <a:pt x="2634849" y="104139"/>
                </a:lnTo>
                <a:lnTo>
                  <a:pt x="2636828" y="103485"/>
                </a:lnTo>
                <a:lnTo>
                  <a:pt x="2635559" y="101600"/>
                </a:lnTo>
                <a:lnTo>
                  <a:pt x="2622193" y="99059"/>
                </a:lnTo>
                <a:lnTo>
                  <a:pt x="2611058" y="97789"/>
                </a:lnTo>
                <a:lnTo>
                  <a:pt x="2514749" y="97789"/>
                </a:lnTo>
                <a:lnTo>
                  <a:pt x="2502897" y="95250"/>
                </a:lnTo>
                <a:close/>
              </a:path>
              <a:path w="3594100" h="1005840">
                <a:moveTo>
                  <a:pt x="2691700" y="111759"/>
                </a:moveTo>
                <a:lnTo>
                  <a:pt x="2685186" y="116839"/>
                </a:lnTo>
                <a:lnTo>
                  <a:pt x="2692630" y="116839"/>
                </a:lnTo>
                <a:lnTo>
                  <a:pt x="2691700" y="111759"/>
                </a:lnTo>
                <a:close/>
              </a:path>
              <a:path w="3594100" h="1005840">
                <a:moveTo>
                  <a:pt x="2696136" y="115570"/>
                </a:moveTo>
                <a:lnTo>
                  <a:pt x="2695658" y="116839"/>
                </a:lnTo>
                <a:lnTo>
                  <a:pt x="2703462" y="116839"/>
                </a:lnTo>
                <a:lnTo>
                  <a:pt x="2696136" y="115570"/>
                </a:lnTo>
                <a:close/>
              </a:path>
              <a:path w="3594100" h="1005840">
                <a:moveTo>
                  <a:pt x="1110866" y="109220"/>
                </a:moveTo>
                <a:lnTo>
                  <a:pt x="1069478" y="109220"/>
                </a:lnTo>
                <a:lnTo>
                  <a:pt x="1064458" y="110489"/>
                </a:lnTo>
                <a:lnTo>
                  <a:pt x="1058103" y="111759"/>
                </a:lnTo>
                <a:lnTo>
                  <a:pt x="1072704" y="111759"/>
                </a:lnTo>
                <a:lnTo>
                  <a:pt x="1072009" y="114300"/>
                </a:lnTo>
                <a:lnTo>
                  <a:pt x="1092991" y="114300"/>
                </a:lnTo>
                <a:lnTo>
                  <a:pt x="1091901" y="113029"/>
                </a:lnTo>
                <a:lnTo>
                  <a:pt x="1105639" y="110489"/>
                </a:lnTo>
                <a:lnTo>
                  <a:pt x="1110866" y="109220"/>
                </a:lnTo>
                <a:close/>
              </a:path>
              <a:path w="3594100" h="1005840">
                <a:moveTo>
                  <a:pt x="1220130" y="97789"/>
                </a:moveTo>
                <a:lnTo>
                  <a:pt x="981983" y="97789"/>
                </a:lnTo>
                <a:lnTo>
                  <a:pt x="983260" y="99059"/>
                </a:lnTo>
                <a:lnTo>
                  <a:pt x="983540" y="100329"/>
                </a:lnTo>
                <a:lnTo>
                  <a:pt x="968768" y="104077"/>
                </a:lnTo>
                <a:lnTo>
                  <a:pt x="968440" y="104178"/>
                </a:lnTo>
                <a:lnTo>
                  <a:pt x="957964" y="109220"/>
                </a:lnTo>
                <a:lnTo>
                  <a:pt x="951430" y="109220"/>
                </a:lnTo>
                <a:lnTo>
                  <a:pt x="944737" y="110489"/>
                </a:lnTo>
                <a:lnTo>
                  <a:pt x="990856" y="110489"/>
                </a:lnTo>
                <a:lnTo>
                  <a:pt x="989012" y="109220"/>
                </a:lnTo>
                <a:lnTo>
                  <a:pt x="993074" y="108447"/>
                </a:lnTo>
                <a:lnTo>
                  <a:pt x="994199" y="107950"/>
                </a:lnTo>
                <a:lnTo>
                  <a:pt x="995692" y="107950"/>
                </a:lnTo>
                <a:lnTo>
                  <a:pt x="997782" y="105409"/>
                </a:lnTo>
                <a:lnTo>
                  <a:pt x="1005796" y="102870"/>
                </a:lnTo>
                <a:lnTo>
                  <a:pt x="1011252" y="101600"/>
                </a:lnTo>
                <a:lnTo>
                  <a:pt x="1204758" y="101600"/>
                </a:lnTo>
                <a:lnTo>
                  <a:pt x="1218424" y="99059"/>
                </a:lnTo>
                <a:lnTo>
                  <a:pt x="1220130" y="97789"/>
                </a:lnTo>
                <a:close/>
              </a:path>
              <a:path w="3594100" h="1005840">
                <a:moveTo>
                  <a:pt x="1010328" y="102870"/>
                </a:moveTo>
                <a:lnTo>
                  <a:pt x="1005017" y="104139"/>
                </a:lnTo>
                <a:lnTo>
                  <a:pt x="1001962" y="105409"/>
                </a:lnTo>
                <a:lnTo>
                  <a:pt x="1000060" y="107950"/>
                </a:lnTo>
                <a:lnTo>
                  <a:pt x="998531" y="109220"/>
                </a:lnTo>
                <a:lnTo>
                  <a:pt x="991086" y="109220"/>
                </a:lnTo>
                <a:lnTo>
                  <a:pt x="990856" y="110489"/>
                </a:lnTo>
                <a:lnTo>
                  <a:pt x="1059225" y="110489"/>
                </a:lnTo>
                <a:lnTo>
                  <a:pt x="1069281" y="109220"/>
                </a:lnTo>
                <a:lnTo>
                  <a:pt x="1064439" y="107950"/>
                </a:lnTo>
                <a:lnTo>
                  <a:pt x="1072620" y="105409"/>
                </a:lnTo>
                <a:lnTo>
                  <a:pt x="1009872" y="105409"/>
                </a:lnTo>
                <a:lnTo>
                  <a:pt x="1010328" y="102870"/>
                </a:lnTo>
                <a:close/>
              </a:path>
              <a:path w="3594100" h="1005840">
                <a:moveTo>
                  <a:pt x="994431" y="108189"/>
                </a:moveTo>
                <a:lnTo>
                  <a:pt x="993074" y="108447"/>
                </a:lnTo>
                <a:lnTo>
                  <a:pt x="991330" y="109220"/>
                </a:lnTo>
                <a:lnTo>
                  <a:pt x="995431" y="109220"/>
                </a:lnTo>
                <a:lnTo>
                  <a:pt x="994431" y="108189"/>
                </a:lnTo>
                <a:close/>
              </a:path>
              <a:path w="3594100" h="1005840">
                <a:moveTo>
                  <a:pt x="994199" y="107950"/>
                </a:moveTo>
                <a:lnTo>
                  <a:pt x="993074" y="108447"/>
                </a:lnTo>
                <a:lnTo>
                  <a:pt x="994431" y="108189"/>
                </a:lnTo>
                <a:lnTo>
                  <a:pt x="994199" y="107950"/>
                </a:lnTo>
                <a:close/>
              </a:path>
              <a:path w="3594100" h="1005840">
                <a:moveTo>
                  <a:pt x="995692" y="107950"/>
                </a:moveTo>
                <a:lnTo>
                  <a:pt x="994199" y="107950"/>
                </a:lnTo>
                <a:lnTo>
                  <a:pt x="994431" y="108189"/>
                </a:lnTo>
                <a:lnTo>
                  <a:pt x="995692" y="107950"/>
                </a:lnTo>
                <a:close/>
              </a:path>
              <a:path w="3594100" h="1005840">
                <a:moveTo>
                  <a:pt x="1196306" y="80009"/>
                </a:moveTo>
                <a:lnTo>
                  <a:pt x="1188808" y="81279"/>
                </a:lnTo>
                <a:lnTo>
                  <a:pt x="1192847" y="81279"/>
                </a:lnTo>
                <a:lnTo>
                  <a:pt x="1194273" y="82550"/>
                </a:lnTo>
                <a:lnTo>
                  <a:pt x="1191990" y="83820"/>
                </a:lnTo>
                <a:lnTo>
                  <a:pt x="1182259" y="86359"/>
                </a:lnTo>
                <a:lnTo>
                  <a:pt x="1015610" y="86359"/>
                </a:lnTo>
                <a:lnTo>
                  <a:pt x="1012337" y="88900"/>
                </a:lnTo>
                <a:lnTo>
                  <a:pt x="1003475" y="92709"/>
                </a:lnTo>
                <a:lnTo>
                  <a:pt x="988699" y="92709"/>
                </a:lnTo>
                <a:lnTo>
                  <a:pt x="976078" y="97789"/>
                </a:lnTo>
                <a:lnTo>
                  <a:pt x="967010" y="100329"/>
                </a:lnTo>
                <a:lnTo>
                  <a:pt x="953514" y="105409"/>
                </a:lnTo>
                <a:lnTo>
                  <a:pt x="955450" y="106679"/>
                </a:lnTo>
                <a:lnTo>
                  <a:pt x="960387" y="105409"/>
                </a:lnTo>
                <a:lnTo>
                  <a:pt x="968440" y="104178"/>
                </a:lnTo>
                <a:lnTo>
                  <a:pt x="968768" y="104077"/>
                </a:lnTo>
                <a:lnTo>
                  <a:pt x="971753" y="101600"/>
                </a:lnTo>
                <a:lnTo>
                  <a:pt x="981983" y="97789"/>
                </a:lnTo>
                <a:lnTo>
                  <a:pt x="1220130" y="97789"/>
                </a:lnTo>
                <a:lnTo>
                  <a:pt x="1225249" y="93979"/>
                </a:lnTo>
                <a:lnTo>
                  <a:pt x="1239510" y="90170"/>
                </a:lnTo>
                <a:lnTo>
                  <a:pt x="1250386" y="88900"/>
                </a:lnTo>
                <a:lnTo>
                  <a:pt x="1258839" y="87629"/>
                </a:lnTo>
                <a:lnTo>
                  <a:pt x="1279969" y="87629"/>
                </a:lnTo>
                <a:lnTo>
                  <a:pt x="1272922" y="86359"/>
                </a:lnTo>
                <a:lnTo>
                  <a:pt x="1276516" y="85089"/>
                </a:lnTo>
                <a:lnTo>
                  <a:pt x="1291068" y="82550"/>
                </a:lnTo>
                <a:lnTo>
                  <a:pt x="1194929" y="82550"/>
                </a:lnTo>
                <a:lnTo>
                  <a:pt x="1196306" y="80009"/>
                </a:lnTo>
                <a:close/>
              </a:path>
              <a:path w="3594100" h="1005840">
                <a:moveTo>
                  <a:pt x="1200991" y="102870"/>
                </a:moveTo>
                <a:lnTo>
                  <a:pt x="1187593" y="102870"/>
                </a:lnTo>
                <a:lnTo>
                  <a:pt x="1187286" y="104077"/>
                </a:lnTo>
                <a:lnTo>
                  <a:pt x="1189691" y="106679"/>
                </a:lnTo>
                <a:lnTo>
                  <a:pt x="1200991" y="102870"/>
                </a:lnTo>
                <a:close/>
              </a:path>
              <a:path w="3594100" h="1005840">
                <a:moveTo>
                  <a:pt x="968768" y="104077"/>
                </a:moveTo>
                <a:lnTo>
                  <a:pt x="968520" y="104139"/>
                </a:lnTo>
                <a:lnTo>
                  <a:pt x="968692" y="104139"/>
                </a:lnTo>
                <a:close/>
              </a:path>
              <a:path w="3594100" h="1005840">
                <a:moveTo>
                  <a:pt x="1178067" y="102870"/>
                </a:moveTo>
                <a:lnTo>
                  <a:pt x="1173735" y="102870"/>
                </a:lnTo>
                <a:lnTo>
                  <a:pt x="1169743" y="104139"/>
                </a:lnTo>
                <a:lnTo>
                  <a:pt x="1177524" y="104139"/>
                </a:lnTo>
                <a:lnTo>
                  <a:pt x="1178067" y="102870"/>
                </a:lnTo>
                <a:close/>
              </a:path>
              <a:path w="3594100" h="1005840">
                <a:moveTo>
                  <a:pt x="1204758" y="101600"/>
                </a:moveTo>
                <a:lnTo>
                  <a:pt x="1177670" y="101600"/>
                </a:lnTo>
                <a:lnTo>
                  <a:pt x="1181996" y="102870"/>
                </a:lnTo>
                <a:lnTo>
                  <a:pt x="1183912" y="104139"/>
                </a:lnTo>
                <a:lnTo>
                  <a:pt x="1187593" y="102870"/>
                </a:lnTo>
                <a:lnTo>
                  <a:pt x="1200991" y="102870"/>
                </a:lnTo>
                <a:lnTo>
                  <a:pt x="1204758" y="101600"/>
                </a:lnTo>
                <a:close/>
              </a:path>
              <a:path w="3594100" h="1005840">
                <a:moveTo>
                  <a:pt x="2636828" y="103485"/>
                </a:moveTo>
                <a:lnTo>
                  <a:pt x="2634849" y="104139"/>
                </a:lnTo>
                <a:lnTo>
                  <a:pt x="2637269" y="104139"/>
                </a:lnTo>
                <a:lnTo>
                  <a:pt x="2636828" y="103485"/>
                </a:lnTo>
                <a:close/>
              </a:path>
              <a:path w="3594100" h="1005840">
                <a:moveTo>
                  <a:pt x="2640666" y="96520"/>
                </a:moveTo>
                <a:lnTo>
                  <a:pt x="2642532" y="101600"/>
                </a:lnTo>
                <a:lnTo>
                  <a:pt x="2636828" y="103485"/>
                </a:lnTo>
                <a:lnTo>
                  <a:pt x="2637269" y="104139"/>
                </a:lnTo>
                <a:lnTo>
                  <a:pt x="2651066" y="104139"/>
                </a:lnTo>
                <a:lnTo>
                  <a:pt x="2653445" y="100329"/>
                </a:lnTo>
                <a:lnTo>
                  <a:pt x="2652544" y="97789"/>
                </a:lnTo>
                <a:lnTo>
                  <a:pt x="2646244" y="97789"/>
                </a:lnTo>
                <a:lnTo>
                  <a:pt x="2640666" y="96520"/>
                </a:lnTo>
                <a:close/>
              </a:path>
              <a:path w="3594100" h="1005840">
                <a:moveTo>
                  <a:pt x="2413782" y="95250"/>
                </a:moveTo>
                <a:lnTo>
                  <a:pt x="2399281" y="95250"/>
                </a:lnTo>
                <a:lnTo>
                  <a:pt x="2412461" y="96520"/>
                </a:lnTo>
                <a:lnTo>
                  <a:pt x="2410217" y="99059"/>
                </a:lnTo>
                <a:lnTo>
                  <a:pt x="2417743" y="100329"/>
                </a:lnTo>
                <a:lnTo>
                  <a:pt x="2416002" y="97789"/>
                </a:lnTo>
                <a:lnTo>
                  <a:pt x="2413782" y="95250"/>
                </a:lnTo>
                <a:close/>
              </a:path>
              <a:path w="3594100" h="1005840">
                <a:moveTo>
                  <a:pt x="1243858" y="92709"/>
                </a:moveTo>
                <a:lnTo>
                  <a:pt x="1231639" y="93979"/>
                </a:lnTo>
                <a:lnTo>
                  <a:pt x="1228684" y="96520"/>
                </a:lnTo>
                <a:lnTo>
                  <a:pt x="1222423" y="97789"/>
                </a:lnTo>
                <a:lnTo>
                  <a:pt x="1237269" y="96520"/>
                </a:lnTo>
                <a:lnTo>
                  <a:pt x="1236496" y="96520"/>
                </a:lnTo>
                <a:lnTo>
                  <a:pt x="1239747" y="93979"/>
                </a:lnTo>
                <a:lnTo>
                  <a:pt x="1241404" y="93979"/>
                </a:lnTo>
                <a:lnTo>
                  <a:pt x="1243858" y="92709"/>
                </a:lnTo>
                <a:close/>
              </a:path>
              <a:path w="3594100" h="1005840">
                <a:moveTo>
                  <a:pt x="2492581" y="92709"/>
                </a:moveTo>
                <a:lnTo>
                  <a:pt x="2365217" y="92709"/>
                </a:lnTo>
                <a:lnTo>
                  <a:pt x="2365021" y="93979"/>
                </a:lnTo>
                <a:lnTo>
                  <a:pt x="2366707" y="95250"/>
                </a:lnTo>
                <a:lnTo>
                  <a:pt x="2368778" y="96520"/>
                </a:lnTo>
                <a:lnTo>
                  <a:pt x="2372334" y="97789"/>
                </a:lnTo>
                <a:lnTo>
                  <a:pt x="2372191" y="93979"/>
                </a:lnTo>
                <a:lnTo>
                  <a:pt x="2497739" y="93979"/>
                </a:lnTo>
                <a:lnTo>
                  <a:pt x="2492581" y="92709"/>
                </a:lnTo>
                <a:close/>
              </a:path>
              <a:path w="3594100" h="1005840">
                <a:moveTo>
                  <a:pt x="2497739" y="93979"/>
                </a:moveTo>
                <a:lnTo>
                  <a:pt x="2372191" y="93979"/>
                </a:lnTo>
                <a:lnTo>
                  <a:pt x="2381929" y="95250"/>
                </a:lnTo>
                <a:lnTo>
                  <a:pt x="2392249" y="97789"/>
                </a:lnTo>
                <a:lnTo>
                  <a:pt x="2398293" y="96520"/>
                </a:lnTo>
                <a:lnTo>
                  <a:pt x="2400119" y="96520"/>
                </a:lnTo>
                <a:lnTo>
                  <a:pt x="2399281" y="95250"/>
                </a:lnTo>
                <a:lnTo>
                  <a:pt x="2502897" y="95250"/>
                </a:lnTo>
                <a:lnTo>
                  <a:pt x="2497739" y="93979"/>
                </a:lnTo>
                <a:close/>
              </a:path>
              <a:path w="3594100" h="1005840">
                <a:moveTo>
                  <a:pt x="2512580" y="95250"/>
                </a:moveTo>
                <a:lnTo>
                  <a:pt x="2514749" y="97789"/>
                </a:lnTo>
                <a:lnTo>
                  <a:pt x="2531328" y="97789"/>
                </a:lnTo>
                <a:lnTo>
                  <a:pt x="2512580" y="95250"/>
                </a:lnTo>
                <a:close/>
              </a:path>
              <a:path w="3594100" h="1005840">
                <a:moveTo>
                  <a:pt x="2503130" y="92709"/>
                </a:moveTo>
                <a:lnTo>
                  <a:pt x="2503587" y="95250"/>
                </a:lnTo>
                <a:lnTo>
                  <a:pt x="2516739" y="95250"/>
                </a:lnTo>
                <a:lnTo>
                  <a:pt x="2528956" y="96520"/>
                </a:lnTo>
                <a:lnTo>
                  <a:pt x="2534427" y="96520"/>
                </a:lnTo>
                <a:lnTo>
                  <a:pt x="2536936" y="97789"/>
                </a:lnTo>
                <a:lnTo>
                  <a:pt x="2611058" y="97789"/>
                </a:lnTo>
                <a:lnTo>
                  <a:pt x="2603982" y="93979"/>
                </a:lnTo>
                <a:lnTo>
                  <a:pt x="2508291" y="93979"/>
                </a:lnTo>
                <a:lnTo>
                  <a:pt x="2503130" y="92709"/>
                </a:lnTo>
                <a:close/>
              </a:path>
              <a:path w="3594100" h="1005840">
                <a:moveTo>
                  <a:pt x="1241404" y="93979"/>
                </a:moveTo>
                <a:lnTo>
                  <a:pt x="1239747" y="93979"/>
                </a:lnTo>
                <a:lnTo>
                  <a:pt x="1236496" y="96520"/>
                </a:lnTo>
                <a:lnTo>
                  <a:pt x="1241404" y="93979"/>
                </a:lnTo>
                <a:close/>
              </a:path>
              <a:path w="3594100" h="1005840">
                <a:moveTo>
                  <a:pt x="1292058" y="86359"/>
                </a:moveTo>
                <a:lnTo>
                  <a:pt x="1279969" y="87629"/>
                </a:lnTo>
                <a:lnTo>
                  <a:pt x="1262279" y="87629"/>
                </a:lnTo>
                <a:lnTo>
                  <a:pt x="1258172" y="90170"/>
                </a:lnTo>
                <a:lnTo>
                  <a:pt x="1252971" y="92709"/>
                </a:lnTo>
                <a:lnTo>
                  <a:pt x="1248149" y="93979"/>
                </a:lnTo>
                <a:lnTo>
                  <a:pt x="1241404" y="93979"/>
                </a:lnTo>
                <a:lnTo>
                  <a:pt x="1236496" y="96520"/>
                </a:lnTo>
                <a:lnTo>
                  <a:pt x="1237269" y="96520"/>
                </a:lnTo>
                <a:lnTo>
                  <a:pt x="1252116" y="95250"/>
                </a:lnTo>
                <a:lnTo>
                  <a:pt x="1261278" y="93979"/>
                </a:lnTo>
                <a:lnTo>
                  <a:pt x="1265342" y="91439"/>
                </a:lnTo>
                <a:lnTo>
                  <a:pt x="1269784" y="88900"/>
                </a:lnTo>
                <a:lnTo>
                  <a:pt x="1290946" y="88900"/>
                </a:lnTo>
                <a:lnTo>
                  <a:pt x="1292058" y="86359"/>
                </a:lnTo>
                <a:close/>
              </a:path>
              <a:path w="3594100" h="1005840">
                <a:moveTo>
                  <a:pt x="2594714" y="87629"/>
                </a:moveTo>
                <a:lnTo>
                  <a:pt x="2591465" y="87629"/>
                </a:lnTo>
                <a:lnTo>
                  <a:pt x="2602638" y="91439"/>
                </a:lnTo>
                <a:lnTo>
                  <a:pt x="2601786" y="93979"/>
                </a:lnTo>
                <a:lnTo>
                  <a:pt x="2603982" y="93979"/>
                </a:lnTo>
                <a:lnTo>
                  <a:pt x="2612452" y="95250"/>
                </a:lnTo>
                <a:lnTo>
                  <a:pt x="2610128" y="91439"/>
                </a:lnTo>
                <a:lnTo>
                  <a:pt x="2607233" y="91439"/>
                </a:lnTo>
                <a:lnTo>
                  <a:pt x="2605879" y="90170"/>
                </a:lnTo>
                <a:lnTo>
                  <a:pt x="2606813" y="88900"/>
                </a:lnTo>
                <a:lnTo>
                  <a:pt x="2594714" y="87629"/>
                </a:lnTo>
                <a:close/>
              </a:path>
              <a:path w="3594100" h="1005840">
                <a:moveTo>
                  <a:pt x="2497420" y="91439"/>
                </a:moveTo>
                <a:lnTo>
                  <a:pt x="2488747" y="91439"/>
                </a:lnTo>
                <a:lnTo>
                  <a:pt x="2501788" y="93979"/>
                </a:lnTo>
                <a:lnTo>
                  <a:pt x="2502141" y="92709"/>
                </a:lnTo>
                <a:lnTo>
                  <a:pt x="2497420" y="91439"/>
                </a:lnTo>
                <a:close/>
              </a:path>
              <a:path w="3594100" h="1005840">
                <a:moveTo>
                  <a:pt x="2573981" y="88900"/>
                </a:moveTo>
                <a:lnTo>
                  <a:pt x="2494354" y="88900"/>
                </a:lnTo>
                <a:lnTo>
                  <a:pt x="2502316" y="91439"/>
                </a:lnTo>
                <a:lnTo>
                  <a:pt x="2507827" y="92709"/>
                </a:lnTo>
                <a:lnTo>
                  <a:pt x="2508291" y="93979"/>
                </a:lnTo>
                <a:lnTo>
                  <a:pt x="2601786" y="93979"/>
                </a:lnTo>
                <a:lnTo>
                  <a:pt x="2594634" y="92709"/>
                </a:lnTo>
                <a:lnTo>
                  <a:pt x="2594270" y="92709"/>
                </a:lnTo>
                <a:lnTo>
                  <a:pt x="2593806" y="92563"/>
                </a:lnTo>
                <a:lnTo>
                  <a:pt x="2587481" y="91439"/>
                </a:lnTo>
                <a:lnTo>
                  <a:pt x="2573981" y="88900"/>
                </a:lnTo>
                <a:close/>
              </a:path>
              <a:path w="3594100" h="1005840">
                <a:moveTo>
                  <a:pt x="1006160" y="90170"/>
                </a:moveTo>
                <a:lnTo>
                  <a:pt x="1000847" y="91439"/>
                </a:lnTo>
                <a:lnTo>
                  <a:pt x="993154" y="92709"/>
                </a:lnTo>
                <a:lnTo>
                  <a:pt x="1003475" y="92709"/>
                </a:lnTo>
                <a:lnTo>
                  <a:pt x="1006160" y="90170"/>
                </a:lnTo>
                <a:close/>
              </a:path>
              <a:path w="3594100" h="1005840">
                <a:moveTo>
                  <a:pt x="2354045" y="90170"/>
                </a:moveTo>
                <a:lnTo>
                  <a:pt x="2346523" y="90170"/>
                </a:lnTo>
                <a:lnTo>
                  <a:pt x="2352014" y="91439"/>
                </a:lnTo>
                <a:lnTo>
                  <a:pt x="2360350" y="92709"/>
                </a:lnTo>
                <a:lnTo>
                  <a:pt x="2361596" y="92709"/>
                </a:lnTo>
                <a:lnTo>
                  <a:pt x="2358698" y="91439"/>
                </a:lnTo>
                <a:lnTo>
                  <a:pt x="2353938" y="91439"/>
                </a:lnTo>
                <a:lnTo>
                  <a:pt x="2354045" y="90170"/>
                </a:lnTo>
                <a:close/>
              </a:path>
              <a:path w="3594100" h="1005840">
                <a:moveTo>
                  <a:pt x="2443995" y="81279"/>
                </a:moveTo>
                <a:lnTo>
                  <a:pt x="2388259" y="81279"/>
                </a:lnTo>
                <a:lnTo>
                  <a:pt x="2402882" y="83820"/>
                </a:lnTo>
                <a:lnTo>
                  <a:pt x="2401712" y="85089"/>
                </a:lnTo>
                <a:lnTo>
                  <a:pt x="2347277" y="85089"/>
                </a:lnTo>
                <a:lnTo>
                  <a:pt x="2343595" y="87629"/>
                </a:lnTo>
                <a:lnTo>
                  <a:pt x="2355151" y="90170"/>
                </a:lnTo>
                <a:lnTo>
                  <a:pt x="2370075" y="90170"/>
                </a:lnTo>
                <a:lnTo>
                  <a:pt x="2373028" y="92709"/>
                </a:lnTo>
                <a:lnTo>
                  <a:pt x="2489314" y="92709"/>
                </a:lnTo>
                <a:lnTo>
                  <a:pt x="2488747" y="91439"/>
                </a:lnTo>
                <a:lnTo>
                  <a:pt x="2497420" y="91439"/>
                </a:lnTo>
                <a:lnTo>
                  <a:pt x="2492698" y="90170"/>
                </a:lnTo>
                <a:lnTo>
                  <a:pt x="2494354" y="88900"/>
                </a:lnTo>
                <a:lnTo>
                  <a:pt x="2582537" y="88900"/>
                </a:lnTo>
                <a:lnTo>
                  <a:pt x="2579759" y="86359"/>
                </a:lnTo>
                <a:lnTo>
                  <a:pt x="2464225" y="86359"/>
                </a:lnTo>
                <a:lnTo>
                  <a:pt x="2455087" y="85089"/>
                </a:lnTo>
                <a:lnTo>
                  <a:pt x="2457203" y="83820"/>
                </a:lnTo>
                <a:lnTo>
                  <a:pt x="2449851" y="82550"/>
                </a:lnTo>
                <a:lnTo>
                  <a:pt x="2443995" y="81279"/>
                </a:lnTo>
                <a:close/>
              </a:path>
              <a:path w="3594100" h="1005840">
                <a:moveTo>
                  <a:pt x="2593806" y="92563"/>
                </a:moveTo>
                <a:lnTo>
                  <a:pt x="2594270" y="92709"/>
                </a:lnTo>
                <a:lnTo>
                  <a:pt x="2593806" y="92563"/>
                </a:lnTo>
                <a:close/>
              </a:path>
              <a:path w="3594100" h="1005840">
                <a:moveTo>
                  <a:pt x="2594330" y="92656"/>
                </a:moveTo>
                <a:lnTo>
                  <a:pt x="2594634" y="92709"/>
                </a:lnTo>
                <a:lnTo>
                  <a:pt x="2594330" y="92656"/>
                </a:lnTo>
                <a:close/>
              </a:path>
              <a:path w="3594100" h="1005840">
                <a:moveTo>
                  <a:pt x="2583539" y="85089"/>
                </a:moveTo>
                <a:lnTo>
                  <a:pt x="2579941" y="85089"/>
                </a:lnTo>
                <a:lnTo>
                  <a:pt x="2582830" y="86359"/>
                </a:lnTo>
                <a:lnTo>
                  <a:pt x="2587792" y="86359"/>
                </a:lnTo>
                <a:lnTo>
                  <a:pt x="2586638" y="88900"/>
                </a:lnTo>
                <a:lnTo>
                  <a:pt x="2586241" y="90170"/>
                </a:lnTo>
                <a:lnTo>
                  <a:pt x="2593806" y="92563"/>
                </a:lnTo>
                <a:lnTo>
                  <a:pt x="2594330" y="92656"/>
                </a:lnTo>
                <a:lnTo>
                  <a:pt x="2595674" y="91439"/>
                </a:lnTo>
                <a:lnTo>
                  <a:pt x="2591465" y="87629"/>
                </a:lnTo>
                <a:lnTo>
                  <a:pt x="2594714" y="87629"/>
                </a:lnTo>
                <a:lnTo>
                  <a:pt x="2583539" y="85089"/>
                </a:lnTo>
                <a:close/>
              </a:path>
              <a:path w="3594100" h="1005840">
                <a:moveTo>
                  <a:pt x="2370075" y="90170"/>
                </a:moveTo>
                <a:lnTo>
                  <a:pt x="2354045" y="90170"/>
                </a:lnTo>
                <a:lnTo>
                  <a:pt x="2360912" y="91439"/>
                </a:lnTo>
                <a:lnTo>
                  <a:pt x="2370075" y="90170"/>
                </a:lnTo>
                <a:close/>
              </a:path>
              <a:path w="3594100" h="1005840">
                <a:moveTo>
                  <a:pt x="1290946" y="88900"/>
                </a:moveTo>
                <a:lnTo>
                  <a:pt x="1269784" y="88900"/>
                </a:lnTo>
                <a:lnTo>
                  <a:pt x="1271816" y="90170"/>
                </a:lnTo>
                <a:lnTo>
                  <a:pt x="1290946" y="88900"/>
                </a:lnTo>
                <a:close/>
              </a:path>
              <a:path w="3594100" h="1005840">
                <a:moveTo>
                  <a:pt x="2319370" y="85089"/>
                </a:moveTo>
                <a:lnTo>
                  <a:pt x="2310817" y="85089"/>
                </a:lnTo>
                <a:lnTo>
                  <a:pt x="2316466" y="87629"/>
                </a:lnTo>
                <a:lnTo>
                  <a:pt x="2319370" y="85089"/>
                </a:lnTo>
                <a:close/>
              </a:path>
              <a:path w="3594100" h="1005840">
                <a:moveTo>
                  <a:pt x="1032730" y="81279"/>
                </a:moveTo>
                <a:lnTo>
                  <a:pt x="1024865" y="86359"/>
                </a:lnTo>
                <a:lnTo>
                  <a:pt x="1182259" y="86359"/>
                </a:lnTo>
                <a:lnTo>
                  <a:pt x="1177596" y="85089"/>
                </a:lnTo>
                <a:lnTo>
                  <a:pt x="1178867" y="83820"/>
                </a:lnTo>
                <a:lnTo>
                  <a:pt x="1030790" y="83820"/>
                </a:lnTo>
                <a:lnTo>
                  <a:pt x="1032730" y="81279"/>
                </a:lnTo>
                <a:close/>
              </a:path>
              <a:path w="3594100" h="1005840">
                <a:moveTo>
                  <a:pt x="2301876" y="82550"/>
                </a:moveTo>
                <a:lnTo>
                  <a:pt x="2293256" y="82550"/>
                </a:lnTo>
                <a:lnTo>
                  <a:pt x="2297663" y="83820"/>
                </a:lnTo>
                <a:lnTo>
                  <a:pt x="2300591" y="86359"/>
                </a:lnTo>
                <a:lnTo>
                  <a:pt x="2310817" y="85089"/>
                </a:lnTo>
                <a:lnTo>
                  <a:pt x="2319370" y="85089"/>
                </a:lnTo>
                <a:lnTo>
                  <a:pt x="2302746" y="83820"/>
                </a:lnTo>
                <a:lnTo>
                  <a:pt x="2301876" y="82550"/>
                </a:lnTo>
                <a:close/>
              </a:path>
              <a:path w="3594100" h="1005840">
                <a:moveTo>
                  <a:pt x="2391326" y="82550"/>
                </a:moveTo>
                <a:lnTo>
                  <a:pt x="2301876" y="82550"/>
                </a:lnTo>
                <a:lnTo>
                  <a:pt x="2317121" y="83820"/>
                </a:lnTo>
                <a:lnTo>
                  <a:pt x="2327545" y="86359"/>
                </a:lnTo>
                <a:lnTo>
                  <a:pt x="2344986" y="86359"/>
                </a:lnTo>
                <a:lnTo>
                  <a:pt x="2347277" y="85089"/>
                </a:lnTo>
                <a:lnTo>
                  <a:pt x="2401712" y="85089"/>
                </a:lnTo>
                <a:lnTo>
                  <a:pt x="2391326" y="82550"/>
                </a:lnTo>
                <a:close/>
              </a:path>
              <a:path w="3594100" h="1005840">
                <a:moveTo>
                  <a:pt x="2565979" y="85089"/>
                </a:moveTo>
                <a:lnTo>
                  <a:pt x="2470511" y="85089"/>
                </a:lnTo>
                <a:lnTo>
                  <a:pt x="2467013" y="86359"/>
                </a:lnTo>
                <a:lnTo>
                  <a:pt x="2579759" y="86359"/>
                </a:lnTo>
                <a:lnTo>
                  <a:pt x="2565979" y="85089"/>
                </a:lnTo>
                <a:close/>
              </a:path>
              <a:path w="3594100" h="1005840">
                <a:moveTo>
                  <a:pt x="2376250" y="81279"/>
                </a:moveTo>
                <a:lnTo>
                  <a:pt x="2282667" y="81279"/>
                </a:lnTo>
                <a:lnTo>
                  <a:pt x="2281728" y="82550"/>
                </a:lnTo>
                <a:lnTo>
                  <a:pt x="2285654" y="83820"/>
                </a:lnTo>
                <a:lnTo>
                  <a:pt x="2293713" y="85089"/>
                </a:lnTo>
                <a:lnTo>
                  <a:pt x="2294557" y="83820"/>
                </a:lnTo>
                <a:lnTo>
                  <a:pt x="2293256" y="82550"/>
                </a:lnTo>
                <a:lnTo>
                  <a:pt x="2382374" y="82550"/>
                </a:lnTo>
                <a:lnTo>
                  <a:pt x="2376250" y="81279"/>
                </a:lnTo>
                <a:close/>
              </a:path>
              <a:path w="3594100" h="1005840">
                <a:moveTo>
                  <a:pt x="2510939" y="76200"/>
                </a:moveTo>
                <a:lnTo>
                  <a:pt x="2425666" y="76200"/>
                </a:lnTo>
                <a:lnTo>
                  <a:pt x="2429413" y="77470"/>
                </a:lnTo>
                <a:lnTo>
                  <a:pt x="2430224" y="78739"/>
                </a:lnTo>
                <a:lnTo>
                  <a:pt x="2435421" y="81279"/>
                </a:lnTo>
                <a:lnTo>
                  <a:pt x="2443995" y="81279"/>
                </a:lnTo>
                <a:lnTo>
                  <a:pt x="2455098" y="82550"/>
                </a:lnTo>
                <a:lnTo>
                  <a:pt x="2468386" y="85089"/>
                </a:lnTo>
                <a:lnTo>
                  <a:pt x="2555021" y="85089"/>
                </a:lnTo>
                <a:lnTo>
                  <a:pt x="2524492" y="78739"/>
                </a:lnTo>
                <a:lnTo>
                  <a:pt x="2510939" y="76200"/>
                </a:lnTo>
                <a:close/>
              </a:path>
              <a:path w="3594100" h="1005840">
                <a:moveTo>
                  <a:pt x="1055958" y="73659"/>
                </a:moveTo>
                <a:lnTo>
                  <a:pt x="1039907" y="78739"/>
                </a:lnTo>
                <a:lnTo>
                  <a:pt x="1030790" y="83820"/>
                </a:lnTo>
                <a:lnTo>
                  <a:pt x="1178867" y="83820"/>
                </a:lnTo>
                <a:lnTo>
                  <a:pt x="1180139" y="82550"/>
                </a:lnTo>
                <a:lnTo>
                  <a:pt x="1181282" y="80009"/>
                </a:lnTo>
                <a:lnTo>
                  <a:pt x="1196014" y="80009"/>
                </a:lnTo>
                <a:lnTo>
                  <a:pt x="1196040" y="77470"/>
                </a:lnTo>
                <a:lnTo>
                  <a:pt x="1218897" y="77470"/>
                </a:lnTo>
                <a:lnTo>
                  <a:pt x="1220603" y="76200"/>
                </a:lnTo>
                <a:lnTo>
                  <a:pt x="1055690" y="76200"/>
                </a:lnTo>
                <a:lnTo>
                  <a:pt x="1055958" y="73659"/>
                </a:lnTo>
                <a:close/>
              </a:path>
              <a:path w="3594100" h="1005840">
                <a:moveTo>
                  <a:pt x="1192847" y="81279"/>
                </a:moveTo>
                <a:lnTo>
                  <a:pt x="1181426" y="81279"/>
                </a:lnTo>
                <a:lnTo>
                  <a:pt x="1183393" y="82550"/>
                </a:lnTo>
                <a:lnTo>
                  <a:pt x="1186381" y="82550"/>
                </a:lnTo>
                <a:lnTo>
                  <a:pt x="1192847" y="81279"/>
                </a:lnTo>
                <a:close/>
              </a:path>
              <a:path w="3594100" h="1005840">
                <a:moveTo>
                  <a:pt x="1357729" y="71120"/>
                </a:moveTo>
                <a:lnTo>
                  <a:pt x="1248267" y="71120"/>
                </a:lnTo>
                <a:lnTo>
                  <a:pt x="1249400" y="72389"/>
                </a:lnTo>
                <a:lnTo>
                  <a:pt x="1239881" y="74929"/>
                </a:lnTo>
                <a:lnTo>
                  <a:pt x="1231245" y="75892"/>
                </a:lnTo>
                <a:lnTo>
                  <a:pt x="1230203" y="76200"/>
                </a:lnTo>
                <a:lnTo>
                  <a:pt x="1224784" y="77470"/>
                </a:lnTo>
                <a:lnTo>
                  <a:pt x="1196040" y="77470"/>
                </a:lnTo>
                <a:lnTo>
                  <a:pt x="1203553" y="78739"/>
                </a:lnTo>
                <a:lnTo>
                  <a:pt x="1209021" y="78739"/>
                </a:lnTo>
                <a:lnTo>
                  <a:pt x="1214483" y="80009"/>
                </a:lnTo>
                <a:lnTo>
                  <a:pt x="1207946" y="80009"/>
                </a:lnTo>
                <a:lnTo>
                  <a:pt x="1208121" y="81279"/>
                </a:lnTo>
                <a:lnTo>
                  <a:pt x="1201522" y="81279"/>
                </a:lnTo>
                <a:lnTo>
                  <a:pt x="1194929" y="82550"/>
                </a:lnTo>
                <a:lnTo>
                  <a:pt x="1291068" y="82550"/>
                </a:lnTo>
                <a:lnTo>
                  <a:pt x="1303937" y="81279"/>
                </a:lnTo>
                <a:lnTo>
                  <a:pt x="1315789" y="78739"/>
                </a:lnTo>
                <a:lnTo>
                  <a:pt x="1351942" y="74929"/>
                </a:lnTo>
                <a:lnTo>
                  <a:pt x="1355023" y="73659"/>
                </a:lnTo>
                <a:lnTo>
                  <a:pt x="1352669" y="72389"/>
                </a:lnTo>
                <a:lnTo>
                  <a:pt x="1357729" y="71120"/>
                </a:lnTo>
                <a:close/>
              </a:path>
              <a:path w="3594100" h="1005840">
                <a:moveTo>
                  <a:pt x="2422434" y="77470"/>
                </a:moveTo>
                <a:lnTo>
                  <a:pt x="2417220" y="78739"/>
                </a:lnTo>
                <a:lnTo>
                  <a:pt x="2260916" y="78739"/>
                </a:lnTo>
                <a:lnTo>
                  <a:pt x="2261301" y="80009"/>
                </a:lnTo>
                <a:lnTo>
                  <a:pt x="2272755" y="82550"/>
                </a:lnTo>
                <a:lnTo>
                  <a:pt x="2279566" y="82550"/>
                </a:lnTo>
                <a:lnTo>
                  <a:pt x="2278259" y="81279"/>
                </a:lnTo>
                <a:lnTo>
                  <a:pt x="2435421" y="81279"/>
                </a:lnTo>
                <a:lnTo>
                  <a:pt x="2428871" y="80009"/>
                </a:lnTo>
                <a:lnTo>
                  <a:pt x="2428699" y="80009"/>
                </a:lnTo>
                <a:lnTo>
                  <a:pt x="2427878" y="78739"/>
                </a:lnTo>
                <a:lnTo>
                  <a:pt x="2422434" y="77470"/>
                </a:lnTo>
                <a:close/>
              </a:path>
              <a:path w="3594100" h="1005840">
                <a:moveTo>
                  <a:pt x="2378638" y="81279"/>
                </a:moveTo>
                <a:lnTo>
                  <a:pt x="2376250" y="81279"/>
                </a:lnTo>
                <a:lnTo>
                  <a:pt x="2385569" y="82550"/>
                </a:lnTo>
                <a:lnTo>
                  <a:pt x="2378638" y="81279"/>
                </a:lnTo>
                <a:close/>
              </a:path>
              <a:path w="3594100" h="1005840">
                <a:moveTo>
                  <a:pt x="2555819" y="80009"/>
                </a:moveTo>
                <a:lnTo>
                  <a:pt x="2553445" y="80009"/>
                </a:lnTo>
                <a:lnTo>
                  <a:pt x="2561206" y="81279"/>
                </a:lnTo>
                <a:lnTo>
                  <a:pt x="2555819" y="80009"/>
                </a:lnTo>
                <a:close/>
              </a:path>
              <a:path w="3594100" h="1005840">
                <a:moveTo>
                  <a:pt x="2548334" y="74929"/>
                </a:moveTo>
                <a:lnTo>
                  <a:pt x="2549108" y="77470"/>
                </a:lnTo>
                <a:lnTo>
                  <a:pt x="2555819" y="80009"/>
                </a:lnTo>
                <a:lnTo>
                  <a:pt x="2565365" y="80009"/>
                </a:lnTo>
                <a:lnTo>
                  <a:pt x="2565629" y="81279"/>
                </a:lnTo>
                <a:lnTo>
                  <a:pt x="2568872" y="81279"/>
                </a:lnTo>
                <a:lnTo>
                  <a:pt x="2570013" y="80009"/>
                </a:lnTo>
                <a:lnTo>
                  <a:pt x="2563505" y="77470"/>
                </a:lnTo>
                <a:lnTo>
                  <a:pt x="2558488" y="76200"/>
                </a:lnTo>
                <a:lnTo>
                  <a:pt x="2548334" y="74929"/>
                </a:lnTo>
                <a:close/>
              </a:path>
              <a:path w="3594100" h="1005840">
                <a:moveTo>
                  <a:pt x="2300541" y="72389"/>
                </a:moveTo>
                <a:lnTo>
                  <a:pt x="2183345" y="72389"/>
                </a:lnTo>
                <a:lnTo>
                  <a:pt x="2195253" y="73659"/>
                </a:lnTo>
                <a:lnTo>
                  <a:pt x="2208558" y="74929"/>
                </a:lnTo>
                <a:lnTo>
                  <a:pt x="2222520" y="77470"/>
                </a:lnTo>
                <a:lnTo>
                  <a:pt x="2249442" y="80009"/>
                </a:lnTo>
                <a:lnTo>
                  <a:pt x="2260916" y="78739"/>
                </a:lnTo>
                <a:lnTo>
                  <a:pt x="2348256" y="78739"/>
                </a:lnTo>
                <a:lnTo>
                  <a:pt x="2337766" y="77470"/>
                </a:lnTo>
                <a:lnTo>
                  <a:pt x="2328735" y="74929"/>
                </a:lnTo>
                <a:lnTo>
                  <a:pt x="2306627" y="74929"/>
                </a:lnTo>
                <a:lnTo>
                  <a:pt x="2300541" y="72389"/>
                </a:lnTo>
                <a:close/>
              </a:path>
              <a:path w="3594100" h="1005840">
                <a:moveTo>
                  <a:pt x="2318885" y="72389"/>
                </a:moveTo>
                <a:lnTo>
                  <a:pt x="2307082" y="72389"/>
                </a:lnTo>
                <a:lnTo>
                  <a:pt x="2311670" y="74929"/>
                </a:lnTo>
                <a:lnTo>
                  <a:pt x="2329404" y="74929"/>
                </a:lnTo>
                <a:lnTo>
                  <a:pt x="2338953" y="76200"/>
                </a:lnTo>
                <a:lnTo>
                  <a:pt x="2340975" y="77470"/>
                </a:lnTo>
                <a:lnTo>
                  <a:pt x="2348256" y="78739"/>
                </a:lnTo>
                <a:lnTo>
                  <a:pt x="2417220" y="78739"/>
                </a:lnTo>
                <a:lnTo>
                  <a:pt x="2411479" y="77470"/>
                </a:lnTo>
                <a:lnTo>
                  <a:pt x="2355909" y="77470"/>
                </a:lnTo>
                <a:lnTo>
                  <a:pt x="2344883" y="76200"/>
                </a:lnTo>
                <a:lnTo>
                  <a:pt x="2344598" y="75748"/>
                </a:lnTo>
                <a:lnTo>
                  <a:pt x="2335257" y="74929"/>
                </a:lnTo>
                <a:lnTo>
                  <a:pt x="2318885" y="72389"/>
                </a:lnTo>
                <a:close/>
              </a:path>
              <a:path w="3594100" h="1005840">
                <a:moveTo>
                  <a:pt x="1225065" y="76714"/>
                </a:moveTo>
                <a:lnTo>
                  <a:pt x="1220045" y="77470"/>
                </a:lnTo>
                <a:lnTo>
                  <a:pt x="1224784" y="77470"/>
                </a:lnTo>
                <a:lnTo>
                  <a:pt x="1225065" y="76714"/>
                </a:lnTo>
                <a:close/>
              </a:path>
              <a:path w="3594100" h="1005840">
                <a:moveTo>
                  <a:pt x="1231245" y="75892"/>
                </a:moveTo>
                <a:lnTo>
                  <a:pt x="1228488" y="76200"/>
                </a:lnTo>
                <a:lnTo>
                  <a:pt x="1225065" y="76714"/>
                </a:lnTo>
                <a:lnTo>
                  <a:pt x="1224784" y="77470"/>
                </a:lnTo>
                <a:lnTo>
                  <a:pt x="1230203" y="76200"/>
                </a:lnTo>
                <a:lnTo>
                  <a:pt x="1231245" y="75892"/>
                </a:lnTo>
                <a:close/>
              </a:path>
              <a:path w="3594100" h="1005840">
                <a:moveTo>
                  <a:pt x="2344598" y="75748"/>
                </a:moveTo>
                <a:lnTo>
                  <a:pt x="2344883" y="76200"/>
                </a:lnTo>
                <a:lnTo>
                  <a:pt x="2355909" y="77470"/>
                </a:lnTo>
                <a:lnTo>
                  <a:pt x="2349747" y="76200"/>
                </a:lnTo>
                <a:lnTo>
                  <a:pt x="2344598" y="75748"/>
                </a:lnTo>
                <a:close/>
              </a:path>
              <a:path w="3594100" h="1005840">
                <a:moveTo>
                  <a:pt x="2356214" y="67309"/>
                </a:moveTo>
                <a:lnTo>
                  <a:pt x="2299705" y="67309"/>
                </a:lnTo>
                <a:lnTo>
                  <a:pt x="2328571" y="72389"/>
                </a:lnTo>
                <a:lnTo>
                  <a:pt x="2337310" y="72389"/>
                </a:lnTo>
                <a:lnTo>
                  <a:pt x="2343279" y="73659"/>
                </a:lnTo>
                <a:lnTo>
                  <a:pt x="2344598" y="75748"/>
                </a:lnTo>
                <a:lnTo>
                  <a:pt x="2349747" y="76200"/>
                </a:lnTo>
                <a:lnTo>
                  <a:pt x="2355909" y="77470"/>
                </a:lnTo>
                <a:lnTo>
                  <a:pt x="2400620" y="77470"/>
                </a:lnTo>
                <a:lnTo>
                  <a:pt x="2390663" y="73659"/>
                </a:lnTo>
                <a:lnTo>
                  <a:pt x="2371910" y="73659"/>
                </a:lnTo>
                <a:lnTo>
                  <a:pt x="2370985" y="71120"/>
                </a:lnTo>
                <a:lnTo>
                  <a:pt x="2368405" y="71120"/>
                </a:lnTo>
                <a:lnTo>
                  <a:pt x="2364489" y="69727"/>
                </a:lnTo>
                <a:lnTo>
                  <a:pt x="2353447" y="68579"/>
                </a:lnTo>
                <a:lnTo>
                  <a:pt x="2360679" y="68579"/>
                </a:lnTo>
                <a:lnTo>
                  <a:pt x="2356214" y="67309"/>
                </a:lnTo>
                <a:close/>
              </a:path>
              <a:path w="3594100" h="1005840">
                <a:moveTo>
                  <a:pt x="2463961" y="64770"/>
                </a:moveTo>
                <a:lnTo>
                  <a:pt x="2381054" y="64770"/>
                </a:lnTo>
                <a:lnTo>
                  <a:pt x="2388833" y="68579"/>
                </a:lnTo>
                <a:lnTo>
                  <a:pt x="2395446" y="72389"/>
                </a:lnTo>
                <a:lnTo>
                  <a:pt x="2402422" y="74929"/>
                </a:lnTo>
                <a:lnTo>
                  <a:pt x="2400620" y="77470"/>
                </a:lnTo>
                <a:lnTo>
                  <a:pt x="2411479" y="77470"/>
                </a:lnTo>
                <a:lnTo>
                  <a:pt x="2406333" y="76200"/>
                </a:lnTo>
                <a:lnTo>
                  <a:pt x="2410646" y="76200"/>
                </a:lnTo>
                <a:lnTo>
                  <a:pt x="2410493" y="73659"/>
                </a:lnTo>
                <a:lnTo>
                  <a:pt x="2500999" y="73659"/>
                </a:lnTo>
                <a:lnTo>
                  <a:pt x="2496525" y="71120"/>
                </a:lnTo>
                <a:lnTo>
                  <a:pt x="2487128" y="69850"/>
                </a:lnTo>
                <a:lnTo>
                  <a:pt x="2480418" y="68579"/>
                </a:lnTo>
                <a:lnTo>
                  <a:pt x="2480834" y="67309"/>
                </a:lnTo>
                <a:lnTo>
                  <a:pt x="2465936" y="67309"/>
                </a:lnTo>
                <a:lnTo>
                  <a:pt x="2463961" y="64770"/>
                </a:lnTo>
                <a:close/>
              </a:path>
              <a:path w="3594100" h="1005840">
                <a:moveTo>
                  <a:pt x="2500999" y="73659"/>
                </a:moveTo>
                <a:lnTo>
                  <a:pt x="2410493" y="73659"/>
                </a:lnTo>
                <a:lnTo>
                  <a:pt x="2420025" y="76200"/>
                </a:lnTo>
                <a:lnTo>
                  <a:pt x="2421997" y="77470"/>
                </a:lnTo>
                <a:lnTo>
                  <a:pt x="2425666" y="76200"/>
                </a:lnTo>
                <a:lnTo>
                  <a:pt x="2510939" y="76200"/>
                </a:lnTo>
                <a:lnTo>
                  <a:pt x="2500999" y="73659"/>
                </a:lnTo>
                <a:close/>
              </a:path>
              <a:path w="3594100" h="1005840">
                <a:moveTo>
                  <a:pt x="1248267" y="71120"/>
                </a:moveTo>
                <a:lnTo>
                  <a:pt x="1227148" y="71120"/>
                </a:lnTo>
                <a:lnTo>
                  <a:pt x="1225065" y="76714"/>
                </a:lnTo>
                <a:lnTo>
                  <a:pt x="1228488" y="76200"/>
                </a:lnTo>
                <a:lnTo>
                  <a:pt x="1231245" y="75892"/>
                </a:lnTo>
                <a:lnTo>
                  <a:pt x="1234508" y="74929"/>
                </a:lnTo>
                <a:lnTo>
                  <a:pt x="1232871" y="73659"/>
                </a:lnTo>
                <a:lnTo>
                  <a:pt x="1233446" y="73659"/>
                </a:lnTo>
                <a:lnTo>
                  <a:pt x="1240034" y="72389"/>
                </a:lnTo>
                <a:lnTo>
                  <a:pt x="1245146" y="72389"/>
                </a:lnTo>
                <a:lnTo>
                  <a:pt x="1248267" y="71120"/>
                </a:lnTo>
                <a:close/>
              </a:path>
              <a:path w="3594100" h="1005840">
                <a:moveTo>
                  <a:pt x="1062310" y="74929"/>
                </a:moveTo>
                <a:lnTo>
                  <a:pt x="1055690" y="76200"/>
                </a:lnTo>
                <a:lnTo>
                  <a:pt x="1064096" y="76200"/>
                </a:lnTo>
                <a:lnTo>
                  <a:pt x="1062310" y="74929"/>
                </a:lnTo>
                <a:close/>
              </a:path>
              <a:path w="3594100" h="1005840">
                <a:moveTo>
                  <a:pt x="1227148" y="71120"/>
                </a:moveTo>
                <a:lnTo>
                  <a:pt x="1071554" y="71120"/>
                </a:lnTo>
                <a:lnTo>
                  <a:pt x="1064096" y="76200"/>
                </a:lnTo>
                <a:lnTo>
                  <a:pt x="1220603" y="76200"/>
                </a:lnTo>
                <a:lnTo>
                  <a:pt x="1222663" y="74929"/>
                </a:lnTo>
                <a:lnTo>
                  <a:pt x="1222134" y="73659"/>
                </a:lnTo>
                <a:lnTo>
                  <a:pt x="1227148" y="71120"/>
                </a:lnTo>
                <a:close/>
              </a:path>
              <a:path w="3594100" h="1005840">
                <a:moveTo>
                  <a:pt x="1285589" y="66039"/>
                </a:moveTo>
                <a:lnTo>
                  <a:pt x="1282308" y="66039"/>
                </a:lnTo>
                <a:lnTo>
                  <a:pt x="1281704" y="67309"/>
                </a:lnTo>
                <a:lnTo>
                  <a:pt x="1072696" y="67309"/>
                </a:lnTo>
                <a:lnTo>
                  <a:pt x="1068209" y="68579"/>
                </a:lnTo>
                <a:lnTo>
                  <a:pt x="1068337" y="71120"/>
                </a:lnTo>
                <a:lnTo>
                  <a:pt x="1357729" y="71120"/>
                </a:lnTo>
                <a:lnTo>
                  <a:pt x="1357867" y="72389"/>
                </a:lnTo>
                <a:lnTo>
                  <a:pt x="1359058" y="73659"/>
                </a:lnTo>
                <a:lnTo>
                  <a:pt x="1362030" y="73659"/>
                </a:lnTo>
                <a:lnTo>
                  <a:pt x="1373396" y="72389"/>
                </a:lnTo>
                <a:lnTo>
                  <a:pt x="1387032" y="71120"/>
                </a:lnTo>
                <a:lnTo>
                  <a:pt x="1386915" y="69850"/>
                </a:lnTo>
                <a:lnTo>
                  <a:pt x="1278388" y="69850"/>
                </a:lnTo>
                <a:lnTo>
                  <a:pt x="1280038" y="68579"/>
                </a:lnTo>
                <a:lnTo>
                  <a:pt x="1289904" y="67309"/>
                </a:lnTo>
                <a:lnTo>
                  <a:pt x="1285589" y="66039"/>
                </a:lnTo>
                <a:close/>
              </a:path>
              <a:path w="3594100" h="1005840">
                <a:moveTo>
                  <a:pt x="2309138" y="69850"/>
                </a:moveTo>
                <a:lnTo>
                  <a:pt x="2155593" y="69850"/>
                </a:lnTo>
                <a:lnTo>
                  <a:pt x="2163843" y="71120"/>
                </a:lnTo>
                <a:lnTo>
                  <a:pt x="2165915" y="72389"/>
                </a:lnTo>
                <a:lnTo>
                  <a:pt x="2173579" y="73659"/>
                </a:lnTo>
                <a:lnTo>
                  <a:pt x="2183345" y="72389"/>
                </a:lnTo>
                <a:lnTo>
                  <a:pt x="2300541" y="72389"/>
                </a:lnTo>
                <a:lnTo>
                  <a:pt x="2309138" y="69850"/>
                </a:lnTo>
                <a:close/>
              </a:path>
              <a:path w="3594100" h="1005840">
                <a:moveTo>
                  <a:pt x="2395316" y="72389"/>
                </a:moveTo>
                <a:lnTo>
                  <a:pt x="2390663" y="73659"/>
                </a:lnTo>
                <a:lnTo>
                  <a:pt x="2391765" y="73659"/>
                </a:lnTo>
                <a:lnTo>
                  <a:pt x="2395316" y="72389"/>
                </a:lnTo>
                <a:close/>
              </a:path>
              <a:path w="3594100" h="1005840">
                <a:moveTo>
                  <a:pt x="1419994" y="66039"/>
                </a:moveTo>
                <a:lnTo>
                  <a:pt x="1394952" y="66039"/>
                </a:lnTo>
                <a:lnTo>
                  <a:pt x="1398803" y="67309"/>
                </a:lnTo>
                <a:lnTo>
                  <a:pt x="1411204" y="71120"/>
                </a:lnTo>
                <a:lnTo>
                  <a:pt x="1418052" y="69850"/>
                </a:lnTo>
                <a:lnTo>
                  <a:pt x="1410764" y="69850"/>
                </a:lnTo>
                <a:lnTo>
                  <a:pt x="1419994" y="66039"/>
                </a:lnTo>
                <a:close/>
              </a:path>
              <a:path w="3594100" h="1005840">
                <a:moveTo>
                  <a:pt x="2370060" y="68579"/>
                </a:moveTo>
                <a:lnTo>
                  <a:pt x="2368405" y="71120"/>
                </a:lnTo>
                <a:lnTo>
                  <a:pt x="2370985" y="71120"/>
                </a:lnTo>
                <a:lnTo>
                  <a:pt x="2370060" y="68579"/>
                </a:lnTo>
                <a:close/>
              </a:path>
              <a:path w="3594100" h="1005840">
                <a:moveTo>
                  <a:pt x="1283465" y="68579"/>
                </a:moveTo>
                <a:lnTo>
                  <a:pt x="1278388" y="69850"/>
                </a:lnTo>
                <a:lnTo>
                  <a:pt x="1282198" y="69850"/>
                </a:lnTo>
                <a:lnTo>
                  <a:pt x="1283465" y="68579"/>
                </a:lnTo>
                <a:close/>
              </a:path>
              <a:path w="3594100" h="1005840">
                <a:moveTo>
                  <a:pt x="1394952" y="66039"/>
                </a:moveTo>
                <a:lnTo>
                  <a:pt x="1296780" y="66039"/>
                </a:lnTo>
                <a:lnTo>
                  <a:pt x="1298461" y="67309"/>
                </a:lnTo>
                <a:lnTo>
                  <a:pt x="1286372" y="68579"/>
                </a:lnTo>
                <a:lnTo>
                  <a:pt x="1286209" y="69850"/>
                </a:lnTo>
                <a:lnTo>
                  <a:pt x="1386915" y="69850"/>
                </a:lnTo>
                <a:lnTo>
                  <a:pt x="1386798" y="68579"/>
                </a:lnTo>
                <a:lnTo>
                  <a:pt x="1388457" y="67309"/>
                </a:lnTo>
                <a:lnTo>
                  <a:pt x="1394952" y="66039"/>
                </a:lnTo>
                <a:close/>
              </a:path>
              <a:path w="3594100" h="1005840">
                <a:moveTo>
                  <a:pt x="2245583" y="61800"/>
                </a:moveTo>
                <a:lnTo>
                  <a:pt x="2238602" y="64770"/>
                </a:lnTo>
                <a:lnTo>
                  <a:pt x="2238761" y="66039"/>
                </a:lnTo>
                <a:lnTo>
                  <a:pt x="2102379" y="66039"/>
                </a:lnTo>
                <a:lnTo>
                  <a:pt x="2120574" y="67309"/>
                </a:lnTo>
                <a:lnTo>
                  <a:pt x="2124555" y="69850"/>
                </a:lnTo>
                <a:lnTo>
                  <a:pt x="2299411" y="69850"/>
                </a:lnTo>
                <a:lnTo>
                  <a:pt x="2293947" y="68579"/>
                </a:lnTo>
                <a:lnTo>
                  <a:pt x="2279751" y="68579"/>
                </a:lnTo>
                <a:lnTo>
                  <a:pt x="2265129" y="66039"/>
                </a:lnTo>
                <a:lnTo>
                  <a:pt x="2254863" y="62271"/>
                </a:lnTo>
                <a:lnTo>
                  <a:pt x="2254421" y="62229"/>
                </a:lnTo>
                <a:lnTo>
                  <a:pt x="2247070" y="62229"/>
                </a:lnTo>
                <a:lnTo>
                  <a:pt x="2245583" y="61800"/>
                </a:lnTo>
                <a:close/>
              </a:path>
              <a:path w="3594100" h="1005840">
                <a:moveTo>
                  <a:pt x="2361262" y="68579"/>
                </a:moveTo>
                <a:lnTo>
                  <a:pt x="2364489" y="69727"/>
                </a:lnTo>
                <a:lnTo>
                  <a:pt x="2365668" y="69850"/>
                </a:lnTo>
                <a:lnTo>
                  <a:pt x="2361262" y="68579"/>
                </a:lnTo>
                <a:close/>
              </a:path>
              <a:path w="3594100" h="1005840">
                <a:moveTo>
                  <a:pt x="2373095" y="64770"/>
                </a:moveTo>
                <a:lnTo>
                  <a:pt x="2357330" y="64770"/>
                </a:lnTo>
                <a:lnTo>
                  <a:pt x="2366887" y="66039"/>
                </a:lnTo>
                <a:lnTo>
                  <a:pt x="2365063" y="68579"/>
                </a:lnTo>
                <a:lnTo>
                  <a:pt x="2373288" y="68579"/>
                </a:lnTo>
                <a:lnTo>
                  <a:pt x="2382222" y="69850"/>
                </a:lnTo>
                <a:lnTo>
                  <a:pt x="2384383" y="67309"/>
                </a:lnTo>
                <a:lnTo>
                  <a:pt x="2383790" y="67309"/>
                </a:lnTo>
                <a:lnTo>
                  <a:pt x="2377497" y="66039"/>
                </a:lnTo>
                <a:lnTo>
                  <a:pt x="2373095" y="64770"/>
                </a:lnTo>
                <a:close/>
              </a:path>
              <a:path w="3594100" h="1005840">
                <a:moveTo>
                  <a:pt x="2229296" y="63500"/>
                </a:moveTo>
                <a:lnTo>
                  <a:pt x="2072517" y="63500"/>
                </a:lnTo>
                <a:lnTo>
                  <a:pt x="2084843" y="64770"/>
                </a:lnTo>
                <a:lnTo>
                  <a:pt x="2100100" y="66039"/>
                </a:lnTo>
                <a:lnTo>
                  <a:pt x="2112653" y="68579"/>
                </a:lnTo>
                <a:lnTo>
                  <a:pt x="2110426" y="67309"/>
                </a:lnTo>
                <a:lnTo>
                  <a:pt x="2102379" y="66039"/>
                </a:lnTo>
                <a:lnTo>
                  <a:pt x="2238761" y="66039"/>
                </a:lnTo>
                <a:lnTo>
                  <a:pt x="2229296" y="63500"/>
                </a:lnTo>
                <a:close/>
              </a:path>
              <a:path w="3594100" h="1005840">
                <a:moveTo>
                  <a:pt x="2447397" y="62229"/>
                </a:moveTo>
                <a:lnTo>
                  <a:pt x="2254750" y="62229"/>
                </a:lnTo>
                <a:lnTo>
                  <a:pt x="2281608" y="64770"/>
                </a:lnTo>
                <a:lnTo>
                  <a:pt x="2292035" y="67309"/>
                </a:lnTo>
                <a:lnTo>
                  <a:pt x="2279751" y="68579"/>
                </a:lnTo>
                <a:lnTo>
                  <a:pt x="2301006" y="68579"/>
                </a:lnTo>
                <a:lnTo>
                  <a:pt x="2299705" y="67309"/>
                </a:lnTo>
                <a:lnTo>
                  <a:pt x="2356214" y="67309"/>
                </a:lnTo>
                <a:lnTo>
                  <a:pt x="2348698" y="64770"/>
                </a:lnTo>
                <a:lnTo>
                  <a:pt x="2463961" y="64770"/>
                </a:lnTo>
                <a:lnTo>
                  <a:pt x="2448227" y="63500"/>
                </a:lnTo>
                <a:lnTo>
                  <a:pt x="2447397" y="62229"/>
                </a:lnTo>
                <a:close/>
              </a:path>
              <a:path w="3594100" h="1005840">
                <a:moveTo>
                  <a:pt x="1291677" y="64770"/>
                </a:moveTo>
                <a:lnTo>
                  <a:pt x="1097943" y="64770"/>
                </a:lnTo>
                <a:lnTo>
                  <a:pt x="1085769" y="67309"/>
                </a:lnTo>
                <a:lnTo>
                  <a:pt x="1281704" y="67309"/>
                </a:lnTo>
                <a:lnTo>
                  <a:pt x="1281174" y="66039"/>
                </a:lnTo>
                <a:lnTo>
                  <a:pt x="1291677" y="64770"/>
                </a:lnTo>
                <a:close/>
              </a:path>
              <a:path w="3594100" h="1005840">
                <a:moveTo>
                  <a:pt x="1315482" y="62229"/>
                </a:moveTo>
                <a:lnTo>
                  <a:pt x="1306571" y="64770"/>
                </a:lnTo>
                <a:lnTo>
                  <a:pt x="1292849" y="64770"/>
                </a:lnTo>
                <a:lnTo>
                  <a:pt x="1292406" y="67309"/>
                </a:lnTo>
                <a:lnTo>
                  <a:pt x="1296780" y="66039"/>
                </a:lnTo>
                <a:lnTo>
                  <a:pt x="1310452" y="66039"/>
                </a:lnTo>
                <a:lnTo>
                  <a:pt x="1322588" y="63500"/>
                </a:lnTo>
                <a:lnTo>
                  <a:pt x="1316341" y="63500"/>
                </a:lnTo>
                <a:lnTo>
                  <a:pt x="1315482" y="62229"/>
                </a:lnTo>
                <a:close/>
              </a:path>
              <a:path w="3594100" h="1005840">
                <a:moveTo>
                  <a:pt x="1446671" y="64770"/>
                </a:moveTo>
                <a:lnTo>
                  <a:pt x="1322835" y="64770"/>
                </a:lnTo>
                <a:lnTo>
                  <a:pt x="1311856" y="66039"/>
                </a:lnTo>
                <a:lnTo>
                  <a:pt x="1425096" y="66039"/>
                </a:lnTo>
                <a:lnTo>
                  <a:pt x="1427819" y="67309"/>
                </a:lnTo>
                <a:lnTo>
                  <a:pt x="1446671" y="64770"/>
                </a:lnTo>
                <a:close/>
              </a:path>
              <a:path w="3594100" h="1005840">
                <a:moveTo>
                  <a:pt x="2467708" y="64972"/>
                </a:moveTo>
                <a:lnTo>
                  <a:pt x="2470306" y="66039"/>
                </a:lnTo>
                <a:lnTo>
                  <a:pt x="2473805" y="67309"/>
                </a:lnTo>
                <a:lnTo>
                  <a:pt x="2480834" y="67309"/>
                </a:lnTo>
                <a:lnTo>
                  <a:pt x="2481249" y="66039"/>
                </a:lnTo>
                <a:lnTo>
                  <a:pt x="2467708" y="64972"/>
                </a:lnTo>
                <a:close/>
              </a:path>
              <a:path w="3594100" h="1005840">
                <a:moveTo>
                  <a:pt x="2056602" y="63500"/>
                </a:moveTo>
                <a:lnTo>
                  <a:pt x="2049945" y="63500"/>
                </a:lnTo>
                <a:lnTo>
                  <a:pt x="2053965" y="64770"/>
                </a:lnTo>
                <a:lnTo>
                  <a:pt x="2055345" y="66039"/>
                </a:lnTo>
                <a:lnTo>
                  <a:pt x="2057248" y="64770"/>
                </a:lnTo>
                <a:lnTo>
                  <a:pt x="2056602" y="63500"/>
                </a:lnTo>
                <a:close/>
              </a:path>
              <a:path w="3594100" h="1005840">
                <a:moveTo>
                  <a:pt x="2381054" y="64770"/>
                </a:moveTo>
                <a:lnTo>
                  <a:pt x="2374324" y="64770"/>
                </a:lnTo>
                <a:lnTo>
                  <a:pt x="2380905" y="66039"/>
                </a:lnTo>
                <a:lnTo>
                  <a:pt x="2381054" y="64770"/>
                </a:lnTo>
                <a:close/>
              </a:path>
              <a:path w="3594100" h="1005840">
                <a:moveTo>
                  <a:pt x="2475560" y="63500"/>
                </a:moveTo>
                <a:lnTo>
                  <a:pt x="2466607" y="63500"/>
                </a:lnTo>
                <a:lnTo>
                  <a:pt x="2476702" y="64770"/>
                </a:lnTo>
                <a:lnTo>
                  <a:pt x="2483332" y="66039"/>
                </a:lnTo>
                <a:lnTo>
                  <a:pt x="2489219" y="66039"/>
                </a:lnTo>
                <a:lnTo>
                  <a:pt x="2487217" y="64770"/>
                </a:lnTo>
                <a:lnTo>
                  <a:pt x="2481160" y="64770"/>
                </a:lnTo>
                <a:lnTo>
                  <a:pt x="2475560" y="63500"/>
                </a:lnTo>
                <a:close/>
              </a:path>
              <a:path w="3594100" h="1005840">
                <a:moveTo>
                  <a:pt x="2465810" y="64192"/>
                </a:moveTo>
                <a:lnTo>
                  <a:pt x="2465143" y="64770"/>
                </a:lnTo>
                <a:lnTo>
                  <a:pt x="2467708" y="64972"/>
                </a:lnTo>
                <a:lnTo>
                  <a:pt x="2465810" y="64192"/>
                </a:lnTo>
                <a:close/>
              </a:path>
              <a:path w="3594100" h="1005840">
                <a:moveTo>
                  <a:pt x="1323304" y="60959"/>
                </a:moveTo>
                <a:lnTo>
                  <a:pt x="1109577" y="60959"/>
                </a:lnTo>
                <a:lnTo>
                  <a:pt x="1109969" y="62229"/>
                </a:lnTo>
                <a:lnTo>
                  <a:pt x="1112431" y="63500"/>
                </a:lnTo>
                <a:lnTo>
                  <a:pt x="1102126" y="64770"/>
                </a:lnTo>
                <a:lnTo>
                  <a:pt x="1299180" y="64770"/>
                </a:lnTo>
                <a:lnTo>
                  <a:pt x="1303872" y="63500"/>
                </a:lnTo>
                <a:lnTo>
                  <a:pt x="1305948" y="63500"/>
                </a:lnTo>
                <a:lnTo>
                  <a:pt x="1307650" y="62229"/>
                </a:lnTo>
                <a:lnTo>
                  <a:pt x="1317335" y="62229"/>
                </a:lnTo>
                <a:lnTo>
                  <a:pt x="1323304" y="60959"/>
                </a:lnTo>
                <a:close/>
              </a:path>
              <a:path w="3594100" h="1005840">
                <a:moveTo>
                  <a:pt x="1380674" y="58420"/>
                </a:moveTo>
                <a:lnTo>
                  <a:pt x="1368057" y="60959"/>
                </a:lnTo>
                <a:lnTo>
                  <a:pt x="1326786" y="60959"/>
                </a:lnTo>
                <a:lnTo>
                  <a:pt x="1334391" y="63500"/>
                </a:lnTo>
                <a:lnTo>
                  <a:pt x="1323555" y="64770"/>
                </a:lnTo>
                <a:lnTo>
                  <a:pt x="1449392" y="64770"/>
                </a:lnTo>
                <a:lnTo>
                  <a:pt x="1463114" y="63500"/>
                </a:lnTo>
                <a:lnTo>
                  <a:pt x="1380777" y="63500"/>
                </a:lnTo>
                <a:lnTo>
                  <a:pt x="1380674" y="58420"/>
                </a:lnTo>
                <a:close/>
              </a:path>
              <a:path w="3594100" h="1005840">
                <a:moveTo>
                  <a:pt x="2050197" y="59689"/>
                </a:moveTo>
                <a:lnTo>
                  <a:pt x="2010600" y="59689"/>
                </a:lnTo>
                <a:lnTo>
                  <a:pt x="2001041" y="60959"/>
                </a:lnTo>
                <a:lnTo>
                  <a:pt x="2016836" y="60959"/>
                </a:lnTo>
                <a:lnTo>
                  <a:pt x="2038992" y="62229"/>
                </a:lnTo>
                <a:lnTo>
                  <a:pt x="2045559" y="63500"/>
                </a:lnTo>
                <a:lnTo>
                  <a:pt x="2045199" y="64770"/>
                </a:lnTo>
                <a:lnTo>
                  <a:pt x="2049875" y="64770"/>
                </a:lnTo>
                <a:lnTo>
                  <a:pt x="2049945" y="63500"/>
                </a:lnTo>
                <a:lnTo>
                  <a:pt x="2050373" y="63500"/>
                </a:lnTo>
                <a:lnTo>
                  <a:pt x="2050197" y="59689"/>
                </a:lnTo>
                <a:close/>
              </a:path>
              <a:path w="3594100" h="1005840">
                <a:moveTo>
                  <a:pt x="2206167" y="58420"/>
                </a:moveTo>
                <a:lnTo>
                  <a:pt x="2065712" y="58420"/>
                </a:lnTo>
                <a:lnTo>
                  <a:pt x="2068842" y="60959"/>
                </a:lnTo>
                <a:lnTo>
                  <a:pt x="2062342" y="62229"/>
                </a:lnTo>
                <a:lnTo>
                  <a:pt x="2068751" y="64770"/>
                </a:lnTo>
                <a:lnTo>
                  <a:pt x="2072517" y="63500"/>
                </a:lnTo>
                <a:lnTo>
                  <a:pt x="2229296" y="63500"/>
                </a:lnTo>
                <a:lnTo>
                  <a:pt x="2230978" y="62229"/>
                </a:lnTo>
                <a:lnTo>
                  <a:pt x="2209415" y="62229"/>
                </a:lnTo>
                <a:lnTo>
                  <a:pt x="2206167" y="58420"/>
                </a:lnTo>
                <a:close/>
              </a:path>
              <a:path w="3594100" h="1005840">
                <a:moveTo>
                  <a:pt x="2482141" y="63500"/>
                </a:moveTo>
                <a:lnTo>
                  <a:pt x="2481160" y="64770"/>
                </a:lnTo>
                <a:lnTo>
                  <a:pt x="2487217" y="64770"/>
                </a:lnTo>
                <a:lnTo>
                  <a:pt x="2482141" y="63500"/>
                </a:lnTo>
                <a:close/>
              </a:path>
              <a:path w="3594100" h="1005840">
                <a:moveTo>
                  <a:pt x="2459761" y="58420"/>
                </a:moveTo>
                <a:lnTo>
                  <a:pt x="2459090" y="62229"/>
                </a:lnTo>
                <a:lnTo>
                  <a:pt x="2464126" y="63500"/>
                </a:lnTo>
                <a:lnTo>
                  <a:pt x="2465810" y="64192"/>
                </a:lnTo>
                <a:lnTo>
                  <a:pt x="2466607" y="63500"/>
                </a:lnTo>
                <a:lnTo>
                  <a:pt x="2475560" y="63500"/>
                </a:lnTo>
                <a:lnTo>
                  <a:pt x="2466738" y="62229"/>
                </a:lnTo>
                <a:lnTo>
                  <a:pt x="2468302" y="62229"/>
                </a:lnTo>
                <a:lnTo>
                  <a:pt x="2476865" y="60959"/>
                </a:lnTo>
                <a:lnTo>
                  <a:pt x="2467279" y="59689"/>
                </a:lnTo>
                <a:lnTo>
                  <a:pt x="2464169" y="59689"/>
                </a:lnTo>
                <a:lnTo>
                  <a:pt x="2459761" y="58420"/>
                </a:lnTo>
                <a:close/>
              </a:path>
              <a:path w="3594100" h="1005840">
                <a:moveTo>
                  <a:pt x="1495909" y="59689"/>
                </a:moveTo>
                <a:lnTo>
                  <a:pt x="1386729" y="59689"/>
                </a:lnTo>
                <a:lnTo>
                  <a:pt x="1380777" y="63500"/>
                </a:lnTo>
                <a:lnTo>
                  <a:pt x="1463114" y="63500"/>
                </a:lnTo>
                <a:lnTo>
                  <a:pt x="1469626" y="62229"/>
                </a:lnTo>
                <a:lnTo>
                  <a:pt x="1469920" y="60959"/>
                </a:lnTo>
                <a:lnTo>
                  <a:pt x="1490467" y="60959"/>
                </a:lnTo>
                <a:lnTo>
                  <a:pt x="1495909" y="59689"/>
                </a:lnTo>
                <a:close/>
              </a:path>
              <a:path w="3594100" h="1005840">
                <a:moveTo>
                  <a:pt x="2451350" y="60959"/>
                </a:moveTo>
                <a:lnTo>
                  <a:pt x="2247560" y="60959"/>
                </a:lnTo>
                <a:lnTo>
                  <a:pt x="2247070" y="62229"/>
                </a:lnTo>
                <a:lnTo>
                  <a:pt x="2447397" y="62229"/>
                </a:lnTo>
                <a:lnTo>
                  <a:pt x="2453627" y="63500"/>
                </a:lnTo>
                <a:lnTo>
                  <a:pt x="2457908" y="62229"/>
                </a:lnTo>
                <a:lnTo>
                  <a:pt x="2451350" y="60959"/>
                </a:lnTo>
                <a:close/>
              </a:path>
              <a:path w="3594100" h="1005840">
                <a:moveTo>
                  <a:pt x="2254750" y="62229"/>
                </a:moveTo>
                <a:lnTo>
                  <a:pt x="2254421" y="62229"/>
                </a:lnTo>
                <a:lnTo>
                  <a:pt x="2254863" y="62271"/>
                </a:lnTo>
                <a:close/>
              </a:path>
              <a:path w="3594100" h="1005840">
                <a:moveTo>
                  <a:pt x="1134478" y="56111"/>
                </a:moveTo>
                <a:lnTo>
                  <a:pt x="1132982" y="56310"/>
                </a:lnTo>
                <a:lnTo>
                  <a:pt x="1127592" y="58420"/>
                </a:lnTo>
                <a:lnTo>
                  <a:pt x="1115090" y="58420"/>
                </a:lnTo>
                <a:lnTo>
                  <a:pt x="1110755" y="59689"/>
                </a:lnTo>
                <a:lnTo>
                  <a:pt x="1104521" y="60959"/>
                </a:lnTo>
                <a:lnTo>
                  <a:pt x="1103988" y="62229"/>
                </a:lnTo>
                <a:lnTo>
                  <a:pt x="1109577" y="60959"/>
                </a:lnTo>
                <a:lnTo>
                  <a:pt x="1323304" y="60959"/>
                </a:lnTo>
                <a:lnTo>
                  <a:pt x="1329272" y="59689"/>
                </a:lnTo>
                <a:lnTo>
                  <a:pt x="1330228" y="59689"/>
                </a:lnTo>
                <a:lnTo>
                  <a:pt x="1331795" y="57150"/>
                </a:lnTo>
                <a:lnTo>
                  <a:pt x="1136251" y="57150"/>
                </a:lnTo>
                <a:lnTo>
                  <a:pt x="1134478" y="56111"/>
                </a:lnTo>
                <a:close/>
              </a:path>
              <a:path w="3594100" h="1005840">
                <a:moveTo>
                  <a:pt x="1490467" y="60959"/>
                </a:moveTo>
                <a:lnTo>
                  <a:pt x="1475439" y="60959"/>
                </a:lnTo>
                <a:lnTo>
                  <a:pt x="1479506" y="62229"/>
                </a:lnTo>
                <a:lnTo>
                  <a:pt x="1485024" y="62229"/>
                </a:lnTo>
                <a:lnTo>
                  <a:pt x="1490467" y="60959"/>
                </a:lnTo>
                <a:close/>
              </a:path>
              <a:path w="3594100" h="1005840">
                <a:moveTo>
                  <a:pt x="2200297" y="57150"/>
                </a:moveTo>
                <a:lnTo>
                  <a:pt x="2004909" y="57150"/>
                </a:lnTo>
                <a:lnTo>
                  <a:pt x="2005110" y="59689"/>
                </a:lnTo>
                <a:lnTo>
                  <a:pt x="2050197" y="59689"/>
                </a:lnTo>
                <a:lnTo>
                  <a:pt x="2059269" y="62229"/>
                </a:lnTo>
                <a:lnTo>
                  <a:pt x="2065712" y="58420"/>
                </a:lnTo>
                <a:lnTo>
                  <a:pt x="2197657" y="58420"/>
                </a:lnTo>
                <a:lnTo>
                  <a:pt x="2200297" y="57150"/>
                </a:lnTo>
                <a:close/>
              </a:path>
              <a:path w="3594100" h="1005840">
                <a:moveTo>
                  <a:pt x="2372612" y="48259"/>
                </a:moveTo>
                <a:lnTo>
                  <a:pt x="2112465" y="48259"/>
                </a:lnTo>
                <a:lnTo>
                  <a:pt x="2123492" y="49529"/>
                </a:lnTo>
                <a:lnTo>
                  <a:pt x="2130308" y="50800"/>
                </a:lnTo>
                <a:lnTo>
                  <a:pt x="2138847" y="50800"/>
                </a:lnTo>
                <a:lnTo>
                  <a:pt x="2148313" y="52070"/>
                </a:lnTo>
                <a:lnTo>
                  <a:pt x="2157484" y="52070"/>
                </a:lnTo>
                <a:lnTo>
                  <a:pt x="2165320" y="53339"/>
                </a:lnTo>
                <a:lnTo>
                  <a:pt x="2170781" y="54609"/>
                </a:lnTo>
                <a:lnTo>
                  <a:pt x="2172828" y="55879"/>
                </a:lnTo>
                <a:lnTo>
                  <a:pt x="2213413" y="55879"/>
                </a:lnTo>
                <a:lnTo>
                  <a:pt x="2218541" y="57150"/>
                </a:lnTo>
                <a:lnTo>
                  <a:pt x="2214274" y="58420"/>
                </a:lnTo>
                <a:lnTo>
                  <a:pt x="2220522" y="59689"/>
                </a:lnTo>
                <a:lnTo>
                  <a:pt x="2212766" y="59689"/>
                </a:lnTo>
                <a:lnTo>
                  <a:pt x="2209415" y="62229"/>
                </a:lnTo>
                <a:lnTo>
                  <a:pt x="2230978" y="62229"/>
                </a:lnTo>
                <a:lnTo>
                  <a:pt x="2232660" y="60959"/>
                </a:lnTo>
                <a:lnTo>
                  <a:pt x="2235845" y="58420"/>
                </a:lnTo>
                <a:lnTo>
                  <a:pt x="2412852" y="58420"/>
                </a:lnTo>
                <a:lnTo>
                  <a:pt x="2405750" y="57150"/>
                </a:lnTo>
                <a:lnTo>
                  <a:pt x="2391333" y="57150"/>
                </a:lnTo>
                <a:lnTo>
                  <a:pt x="2382436" y="55879"/>
                </a:lnTo>
                <a:lnTo>
                  <a:pt x="2382592" y="54609"/>
                </a:lnTo>
                <a:lnTo>
                  <a:pt x="2375900" y="54609"/>
                </a:lnTo>
                <a:lnTo>
                  <a:pt x="2374917" y="53339"/>
                </a:lnTo>
                <a:lnTo>
                  <a:pt x="2372612" y="48259"/>
                </a:lnTo>
                <a:close/>
              </a:path>
              <a:path w="3594100" h="1005840">
                <a:moveTo>
                  <a:pt x="2247560" y="60959"/>
                </a:moveTo>
                <a:lnTo>
                  <a:pt x="2245583" y="61800"/>
                </a:lnTo>
                <a:lnTo>
                  <a:pt x="2247070" y="62229"/>
                </a:lnTo>
                <a:lnTo>
                  <a:pt x="2247560" y="60959"/>
                </a:lnTo>
                <a:close/>
              </a:path>
              <a:path w="3594100" h="1005840">
                <a:moveTo>
                  <a:pt x="2247560" y="60959"/>
                </a:moveTo>
                <a:lnTo>
                  <a:pt x="2242671" y="60959"/>
                </a:lnTo>
                <a:lnTo>
                  <a:pt x="2245583" y="61800"/>
                </a:lnTo>
                <a:lnTo>
                  <a:pt x="2247560" y="60959"/>
                </a:lnTo>
                <a:close/>
              </a:path>
              <a:path w="3594100" h="1005840">
                <a:moveTo>
                  <a:pt x="1364208" y="58420"/>
                </a:moveTo>
                <a:lnTo>
                  <a:pt x="1341245" y="58420"/>
                </a:lnTo>
                <a:lnTo>
                  <a:pt x="1337839" y="60959"/>
                </a:lnTo>
                <a:lnTo>
                  <a:pt x="1368057" y="60959"/>
                </a:lnTo>
                <a:lnTo>
                  <a:pt x="1370695" y="59689"/>
                </a:lnTo>
                <a:lnTo>
                  <a:pt x="1364258" y="59689"/>
                </a:lnTo>
                <a:lnTo>
                  <a:pt x="1364208" y="58420"/>
                </a:lnTo>
                <a:close/>
              </a:path>
              <a:path w="3594100" h="1005840">
                <a:moveTo>
                  <a:pt x="1465573" y="50800"/>
                </a:moveTo>
                <a:lnTo>
                  <a:pt x="1446747" y="50800"/>
                </a:lnTo>
                <a:lnTo>
                  <a:pt x="1447018" y="52070"/>
                </a:lnTo>
                <a:lnTo>
                  <a:pt x="1436812" y="53339"/>
                </a:lnTo>
                <a:lnTo>
                  <a:pt x="1427970" y="55879"/>
                </a:lnTo>
                <a:lnTo>
                  <a:pt x="1428088" y="57150"/>
                </a:lnTo>
                <a:lnTo>
                  <a:pt x="1390538" y="57150"/>
                </a:lnTo>
                <a:lnTo>
                  <a:pt x="1389888" y="58420"/>
                </a:lnTo>
                <a:lnTo>
                  <a:pt x="1381785" y="58420"/>
                </a:lnTo>
                <a:lnTo>
                  <a:pt x="1381986" y="60959"/>
                </a:lnTo>
                <a:lnTo>
                  <a:pt x="1386729" y="59689"/>
                </a:lnTo>
                <a:lnTo>
                  <a:pt x="1495909" y="59689"/>
                </a:lnTo>
                <a:lnTo>
                  <a:pt x="1508967" y="58660"/>
                </a:lnTo>
                <a:lnTo>
                  <a:pt x="1507495" y="55879"/>
                </a:lnTo>
                <a:lnTo>
                  <a:pt x="1546329" y="55879"/>
                </a:lnTo>
                <a:lnTo>
                  <a:pt x="1545366" y="54609"/>
                </a:lnTo>
                <a:lnTo>
                  <a:pt x="1447069" y="54609"/>
                </a:lnTo>
                <a:lnTo>
                  <a:pt x="1447653" y="53339"/>
                </a:lnTo>
                <a:lnTo>
                  <a:pt x="1453074" y="52070"/>
                </a:lnTo>
                <a:lnTo>
                  <a:pt x="1465573" y="50800"/>
                </a:lnTo>
                <a:close/>
              </a:path>
              <a:path w="3594100" h="1005840">
                <a:moveTo>
                  <a:pt x="1999025" y="58420"/>
                </a:moveTo>
                <a:lnTo>
                  <a:pt x="1966088" y="58420"/>
                </a:lnTo>
                <a:lnTo>
                  <a:pt x="1974720" y="60959"/>
                </a:lnTo>
                <a:lnTo>
                  <a:pt x="1982522" y="59689"/>
                </a:lnTo>
                <a:lnTo>
                  <a:pt x="1996820" y="59689"/>
                </a:lnTo>
                <a:lnTo>
                  <a:pt x="1999025" y="58420"/>
                </a:lnTo>
                <a:close/>
              </a:path>
              <a:path w="3594100" h="1005840">
                <a:moveTo>
                  <a:pt x="2436214" y="58420"/>
                </a:moveTo>
                <a:lnTo>
                  <a:pt x="2235845" y="58420"/>
                </a:lnTo>
                <a:lnTo>
                  <a:pt x="2240240" y="59689"/>
                </a:lnTo>
                <a:lnTo>
                  <a:pt x="2235757" y="59689"/>
                </a:lnTo>
                <a:lnTo>
                  <a:pt x="2236395" y="60959"/>
                </a:lnTo>
                <a:lnTo>
                  <a:pt x="2450175" y="60959"/>
                </a:lnTo>
                <a:lnTo>
                  <a:pt x="2439709" y="59689"/>
                </a:lnTo>
                <a:lnTo>
                  <a:pt x="2436214" y="58420"/>
                </a:lnTo>
                <a:close/>
              </a:path>
              <a:path w="3594100" h="1005840">
                <a:moveTo>
                  <a:pt x="1125595" y="52070"/>
                </a:moveTo>
                <a:lnTo>
                  <a:pt x="1116128" y="54609"/>
                </a:lnTo>
                <a:lnTo>
                  <a:pt x="1112125" y="57150"/>
                </a:lnTo>
                <a:lnTo>
                  <a:pt x="1106190" y="59689"/>
                </a:lnTo>
                <a:lnTo>
                  <a:pt x="1112387" y="58420"/>
                </a:lnTo>
                <a:lnTo>
                  <a:pt x="1127592" y="58420"/>
                </a:lnTo>
                <a:lnTo>
                  <a:pt x="1126691" y="57150"/>
                </a:lnTo>
                <a:lnTo>
                  <a:pt x="1118575" y="57150"/>
                </a:lnTo>
                <a:lnTo>
                  <a:pt x="1120137" y="55879"/>
                </a:lnTo>
                <a:lnTo>
                  <a:pt x="1130098" y="53339"/>
                </a:lnTo>
                <a:lnTo>
                  <a:pt x="1125595" y="52070"/>
                </a:lnTo>
                <a:close/>
              </a:path>
              <a:path w="3594100" h="1005840">
                <a:moveTo>
                  <a:pt x="1374402" y="57150"/>
                </a:moveTo>
                <a:lnTo>
                  <a:pt x="1331795" y="57150"/>
                </a:lnTo>
                <a:lnTo>
                  <a:pt x="1336191" y="59689"/>
                </a:lnTo>
                <a:lnTo>
                  <a:pt x="1341245" y="58420"/>
                </a:lnTo>
                <a:lnTo>
                  <a:pt x="1364208" y="58420"/>
                </a:lnTo>
                <a:lnTo>
                  <a:pt x="1374402" y="57150"/>
                </a:lnTo>
                <a:close/>
              </a:path>
              <a:path w="3594100" h="1005840">
                <a:moveTo>
                  <a:pt x="1375751" y="57150"/>
                </a:moveTo>
                <a:lnTo>
                  <a:pt x="1364258" y="59689"/>
                </a:lnTo>
                <a:lnTo>
                  <a:pt x="1370695" y="59689"/>
                </a:lnTo>
                <a:lnTo>
                  <a:pt x="1373333" y="58420"/>
                </a:lnTo>
                <a:lnTo>
                  <a:pt x="1375751" y="57150"/>
                </a:lnTo>
                <a:close/>
              </a:path>
              <a:path w="3594100" h="1005840">
                <a:moveTo>
                  <a:pt x="1512020" y="58420"/>
                </a:moveTo>
                <a:lnTo>
                  <a:pt x="1508967" y="58660"/>
                </a:lnTo>
                <a:lnTo>
                  <a:pt x="1509513" y="59689"/>
                </a:lnTo>
                <a:lnTo>
                  <a:pt x="1512020" y="58420"/>
                </a:lnTo>
                <a:close/>
              </a:path>
              <a:path w="3594100" h="1005840">
                <a:moveTo>
                  <a:pt x="2197815" y="55879"/>
                </a:moveTo>
                <a:lnTo>
                  <a:pt x="1892067" y="55879"/>
                </a:lnTo>
                <a:lnTo>
                  <a:pt x="1907896" y="57150"/>
                </a:lnTo>
                <a:lnTo>
                  <a:pt x="1920806" y="58420"/>
                </a:lnTo>
                <a:lnTo>
                  <a:pt x="1934158" y="58420"/>
                </a:lnTo>
                <a:lnTo>
                  <a:pt x="1948712" y="59689"/>
                </a:lnTo>
                <a:lnTo>
                  <a:pt x="1951812" y="59689"/>
                </a:lnTo>
                <a:lnTo>
                  <a:pt x="1943557" y="57150"/>
                </a:lnTo>
                <a:lnTo>
                  <a:pt x="2202573" y="57150"/>
                </a:lnTo>
                <a:lnTo>
                  <a:pt x="2197815" y="55879"/>
                </a:lnTo>
                <a:close/>
              </a:path>
              <a:path w="3594100" h="1005840">
                <a:moveTo>
                  <a:pt x="2001964" y="57150"/>
                </a:moveTo>
                <a:lnTo>
                  <a:pt x="1952663" y="57150"/>
                </a:lnTo>
                <a:lnTo>
                  <a:pt x="1958343" y="59689"/>
                </a:lnTo>
                <a:lnTo>
                  <a:pt x="1966088" y="58420"/>
                </a:lnTo>
                <a:lnTo>
                  <a:pt x="1999025" y="58420"/>
                </a:lnTo>
                <a:lnTo>
                  <a:pt x="2001964" y="57150"/>
                </a:lnTo>
                <a:close/>
              </a:path>
              <a:path w="3594100" h="1005840">
                <a:moveTo>
                  <a:pt x="1571560" y="54609"/>
                </a:moveTo>
                <a:lnTo>
                  <a:pt x="1551018" y="54609"/>
                </a:lnTo>
                <a:lnTo>
                  <a:pt x="1558783" y="58420"/>
                </a:lnTo>
                <a:lnTo>
                  <a:pt x="1559405" y="55879"/>
                </a:lnTo>
                <a:lnTo>
                  <a:pt x="1571407" y="55879"/>
                </a:lnTo>
                <a:lnTo>
                  <a:pt x="1571560" y="54609"/>
                </a:lnTo>
                <a:close/>
              </a:path>
              <a:path w="3594100" h="1005840">
                <a:moveTo>
                  <a:pt x="1571407" y="55879"/>
                </a:moveTo>
                <a:lnTo>
                  <a:pt x="1559405" y="55879"/>
                </a:lnTo>
                <a:lnTo>
                  <a:pt x="1568693" y="57150"/>
                </a:lnTo>
                <a:lnTo>
                  <a:pt x="1571654" y="58420"/>
                </a:lnTo>
                <a:lnTo>
                  <a:pt x="1574756" y="57150"/>
                </a:lnTo>
                <a:lnTo>
                  <a:pt x="1571255" y="57150"/>
                </a:lnTo>
                <a:lnTo>
                  <a:pt x="1571407" y="55879"/>
                </a:lnTo>
                <a:close/>
              </a:path>
              <a:path w="3594100" h="1005840">
                <a:moveTo>
                  <a:pt x="2139727" y="53339"/>
                </a:moveTo>
                <a:lnTo>
                  <a:pt x="1749686" y="53339"/>
                </a:lnTo>
                <a:lnTo>
                  <a:pt x="1761635" y="54609"/>
                </a:lnTo>
                <a:lnTo>
                  <a:pt x="1812855" y="54609"/>
                </a:lnTo>
                <a:lnTo>
                  <a:pt x="1851588" y="55879"/>
                </a:lnTo>
                <a:lnTo>
                  <a:pt x="1858865" y="57150"/>
                </a:lnTo>
                <a:lnTo>
                  <a:pt x="1859202" y="57150"/>
                </a:lnTo>
                <a:lnTo>
                  <a:pt x="1866792" y="58420"/>
                </a:lnTo>
                <a:lnTo>
                  <a:pt x="1877104" y="55879"/>
                </a:lnTo>
                <a:lnTo>
                  <a:pt x="2162518" y="55879"/>
                </a:lnTo>
                <a:lnTo>
                  <a:pt x="2154007" y="54609"/>
                </a:lnTo>
                <a:lnTo>
                  <a:pt x="2139727" y="53339"/>
                </a:lnTo>
                <a:close/>
              </a:path>
              <a:path w="3594100" h="1005840">
                <a:moveTo>
                  <a:pt x="2440325" y="55879"/>
                </a:moveTo>
                <a:lnTo>
                  <a:pt x="2420764" y="55879"/>
                </a:lnTo>
                <a:lnTo>
                  <a:pt x="2420471" y="57150"/>
                </a:lnTo>
                <a:lnTo>
                  <a:pt x="2424755" y="58420"/>
                </a:lnTo>
                <a:lnTo>
                  <a:pt x="2446237" y="58420"/>
                </a:lnTo>
                <a:lnTo>
                  <a:pt x="2451287" y="57150"/>
                </a:lnTo>
                <a:lnTo>
                  <a:pt x="2440325" y="55879"/>
                </a:lnTo>
                <a:close/>
              </a:path>
              <a:path w="3594100" h="1005840">
                <a:moveTo>
                  <a:pt x="1133660" y="56045"/>
                </a:moveTo>
                <a:lnTo>
                  <a:pt x="1119802" y="57150"/>
                </a:lnTo>
                <a:lnTo>
                  <a:pt x="1126691" y="57150"/>
                </a:lnTo>
                <a:lnTo>
                  <a:pt x="1132982" y="56310"/>
                </a:lnTo>
                <a:lnTo>
                  <a:pt x="1133660" y="56045"/>
                </a:lnTo>
                <a:close/>
              </a:path>
              <a:path w="3594100" h="1005840">
                <a:moveTo>
                  <a:pt x="1170990" y="45720"/>
                </a:moveTo>
                <a:lnTo>
                  <a:pt x="1152542" y="49529"/>
                </a:lnTo>
                <a:lnTo>
                  <a:pt x="1143384" y="53339"/>
                </a:lnTo>
                <a:lnTo>
                  <a:pt x="1136251" y="57150"/>
                </a:lnTo>
                <a:lnTo>
                  <a:pt x="1371345" y="57150"/>
                </a:lnTo>
                <a:lnTo>
                  <a:pt x="1366448" y="55879"/>
                </a:lnTo>
                <a:lnTo>
                  <a:pt x="1368636" y="55879"/>
                </a:lnTo>
                <a:lnTo>
                  <a:pt x="1371704" y="54609"/>
                </a:lnTo>
                <a:lnTo>
                  <a:pt x="1374729" y="54609"/>
                </a:lnTo>
                <a:lnTo>
                  <a:pt x="1374959" y="53690"/>
                </a:lnTo>
                <a:lnTo>
                  <a:pt x="1373488" y="53339"/>
                </a:lnTo>
                <a:lnTo>
                  <a:pt x="1403717" y="53339"/>
                </a:lnTo>
                <a:lnTo>
                  <a:pt x="1404480" y="50800"/>
                </a:lnTo>
                <a:lnTo>
                  <a:pt x="1423549" y="50800"/>
                </a:lnTo>
                <a:lnTo>
                  <a:pt x="1423188" y="49529"/>
                </a:lnTo>
                <a:lnTo>
                  <a:pt x="1429309" y="48259"/>
                </a:lnTo>
                <a:lnTo>
                  <a:pt x="1178995" y="48259"/>
                </a:lnTo>
                <a:lnTo>
                  <a:pt x="1179192" y="46989"/>
                </a:lnTo>
                <a:lnTo>
                  <a:pt x="1172716" y="46989"/>
                </a:lnTo>
                <a:lnTo>
                  <a:pt x="1170990" y="45720"/>
                </a:lnTo>
                <a:close/>
              </a:path>
              <a:path w="3594100" h="1005840">
                <a:moveTo>
                  <a:pt x="1404433" y="55879"/>
                </a:moveTo>
                <a:lnTo>
                  <a:pt x="1384804" y="55879"/>
                </a:lnTo>
                <a:lnTo>
                  <a:pt x="1371345" y="57150"/>
                </a:lnTo>
                <a:lnTo>
                  <a:pt x="1400083" y="57150"/>
                </a:lnTo>
                <a:lnTo>
                  <a:pt x="1404433" y="55879"/>
                </a:lnTo>
                <a:close/>
              </a:path>
              <a:path w="3594100" h="1005840">
                <a:moveTo>
                  <a:pt x="1423549" y="50800"/>
                </a:moveTo>
                <a:lnTo>
                  <a:pt x="1413234" y="50800"/>
                </a:lnTo>
                <a:lnTo>
                  <a:pt x="1413817" y="53339"/>
                </a:lnTo>
                <a:lnTo>
                  <a:pt x="1401979" y="57150"/>
                </a:lnTo>
                <a:lnTo>
                  <a:pt x="1428088" y="57150"/>
                </a:lnTo>
                <a:lnTo>
                  <a:pt x="1422877" y="54609"/>
                </a:lnTo>
                <a:lnTo>
                  <a:pt x="1424272" y="53339"/>
                </a:lnTo>
                <a:lnTo>
                  <a:pt x="1423549" y="50800"/>
                </a:lnTo>
                <a:close/>
              </a:path>
              <a:path w="3594100" h="1005840">
                <a:moveTo>
                  <a:pt x="1546329" y="55879"/>
                </a:moveTo>
                <a:lnTo>
                  <a:pt x="1514853" y="55879"/>
                </a:lnTo>
                <a:lnTo>
                  <a:pt x="1526628" y="57150"/>
                </a:lnTo>
                <a:lnTo>
                  <a:pt x="1547291" y="57150"/>
                </a:lnTo>
                <a:lnTo>
                  <a:pt x="1546329" y="55879"/>
                </a:lnTo>
                <a:close/>
              </a:path>
              <a:path w="3594100" h="1005840">
                <a:moveTo>
                  <a:pt x="1577859" y="55879"/>
                </a:moveTo>
                <a:lnTo>
                  <a:pt x="1571255" y="57150"/>
                </a:lnTo>
                <a:lnTo>
                  <a:pt x="1574756" y="57150"/>
                </a:lnTo>
                <a:lnTo>
                  <a:pt x="1577859" y="55879"/>
                </a:lnTo>
                <a:close/>
              </a:path>
              <a:path w="3594100" h="1005840">
                <a:moveTo>
                  <a:pt x="1749686" y="53339"/>
                </a:moveTo>
                <a:lnTo>
                  <a:pt x="1721174" y="53339"/>
                </a:lnTo>
                <a:lnTo>
                  <a:pt x="1733877" y="54609"/>
                </a:lnTo>
                <a:lnTo>
                  <a:pt x="1745962" y="54609"/>
                </a:lnTo>
                <a:lnTo>
                  <a:pt x="1741666" y="55879"/>
                </a:lnTo>
                <a:lnTo>
                  <a:pt x="1738915" y="57150"/>
                </a:lnTo>
                <a:lnTo>
                  <a:pt x="1754839" y="55879"/>
                </a:lnTo>
                <a:lnTo>
                  <a:pt x="1747815" y="54609"/>
                </a:lnTo>
                <a:lnTo>
                  <a:pt x="1749686" y="53339"/>
                </a:lnTo>
                <a:close/>
              </a:path>
              <a:path w="3594100" h="1005840">
                <a:moveTo>
                  <a:pt x="2213413" y="55879"/>
                </a:moveTo>
                <a:lnTo>
                  <a:pt x="2204940" y="55879"/>
                </a:lnTo>
                <a:lnTo>
                  <a:pt x="2213602" y="57150"/>
                </a:lnTo>
                <a:lnTo>
                  <a:pt x="2213413" y="55879"/>
                </a:lnTo>
                <a:close/>
              </a:path>
              <a:path w="3594100" h="1005840">
                <a:moveTo>
                  <a:pt x="2385676" y="53339"/>
                </a:moveTo>
                <a:lnTo>
                  <a:pt x="2385166" y="53339"/>
                </a:lnTo>
                <a:lnTo>
                  <a:pt x="2391333" y="57150"/>
                </a:lnTo>
                <a:lnTo>
                  <a:pt x="2405750" y="57150"/>
                </a:lnTo>
                <a:lnTo>
                  <a:pt x="2398647" y="55879"/>
                </a:lnTo>
                <a:lnTo>
                  <a:pt x="2385676" y="53339"/>
                </a:lnTo>
                <a:close/>
              </a:path>
              <a:path w="3594100" h="1005840">
                <a:moveTo>
                  <a:pt x="1134281" y="55996"/>
                </a:moveTo>
                <a:lnTo>
                  <a:pt x="1133660" y="56045"/>
                </a:lnTo>
                <a:lnTo>
                  <a:pt x="1132982" y="56310"/>
                </a:lnTo>
                <a:lnTo>
                  <a:pt x="1134478" y="56111"/>
                </a:lnTo>
                <a:lnTo>
                  <a:pt x="1134281" y="55996"/>
                </a:lnTo>
                <a:close/>
              </a:path>
              <a:path w="3594100" h="1005840">
                <a:moveTo>
                  <a:pt x="1136748" y="54609"/>
                </a:moveTo>
                <a:lnTo>
                  <a:pt x="1135736" y="55879"/>
                </a:lnTo>
                <a:lnTo>
                  <a:pt x="1134281" y="55996"/>
                </a:lnTo>
                <a:lnTo>
                  <a:pt x="1134478" y="56111"/>
                </a:lnTo>
                <a:lnTo>
                  <a:pt x="1136212" y="55879"/>
                </a:lnTo>
                <a:lnTo>
                  <a:pt x="1136748" y="54609"/>
                </a:lnTo>
                <a:close/>
              </a:path>
              <a:path w="3594100" h="1005840">
                <a:moveTo>
                  <a:pt x="1134083" y="55879"/>
                </a:moveTo>
                <a:lnTo>
                  <a:pt x="1133660" y="56045"/>
                </a:lnTo>
                <a:lnTo>
                  <a:pt x="1134281" y="55996"/>
                </a:lnTo>
                <a:lnTo>
                  <a:pt x="1134083" y="55879"/>
                </a:lnTo>
                <a:close/>
              </a:path>
              <a:path w="3594100" h="1005840">
                <a:moveTo>
                  <a:pt x="1393847" y="53339"/>
                </a:moveTo>
                <a:lnTo>
                  <a:pt x="1375046" y="53339"/>
                </a:lnTo>
                <a:lnTo>
                  <a:pt x="1374959" y="53690"/>
                </a:lnTo>
                <a:lnTo>
                  <a:pt x="1384156" y="55879"/>
                </a:lnTo>
                <a:lnTo>
                  <a:pt x="1393847" y="53339"/>
                </a:lnTo>
                <a:close/>
              </a:path>
              <a:path w="3594100" h="1005840">
                <a:moveTo>
                  <a:pt x="1408988" y="53339"/>
                </a:moveTo>
                <a:lnTo>
                  <a:pt x="1398361" y="53339"/>
                </a:lnTo>
                <a:lnTo>
                  <a:pt x="1395729" y="54609"/>
                </a:lnTo>
                <a:lnTo>
                  <a:pt x="1394202" y="55879"/>
                </a:lnTo>
                <a:lnTo>
                  <a:pt x="1401434" y="55879"/>
                </a:lnTo>
                <a:lnTo>
                  <a:pt x="1402463" y="54609"/>
                </a:lnTo>
                <a:lnTo>
                  <a:pt x="1409075" y="54609"/>
                </a:lnTo>
                <a:lnTo>
                  <a:pt x="1408988" y="53339"/>
                </a:lnTo>
                <a:close/>
              </a:path>
              <a:path w="3594100" h="1005840">
                <a:moveTo>
                  <a:pt x="1601760" y="53339"/>
                </a:moveTo>
                <a:lnTo>
                  <a:pt x="1590309" y="53339"/>
                </a:lnTo>
                <a:lnTo>
                  <a:pt x="1587793" y="55879"/>
                </a:lnTo>
                <a:lnTo>
                  <a:pt x="1598081" y="54609"/>
                </a:lnTo>
                <a:lnTo>
                  <a:pt x="1601760" y="53339"/>
                </a:lnTo>
                <a:close/>
              </a:path>
              <a:path w="3594100" h="1005840">
                <a:moveTo>
                  <a:pt x="1621722" y="53339"/>
                </a:moveTo>
                <a:lnTo>
                  <a:pt x="1601760" y="53339"/>
                </a:lnTo>
                <a:lnTo>
                  <a:pt x="1603273" y="54609"/>
                </a:lnTo>
                <a:lnTo>
                  <a:pt x="1608456" y="55879"/>
                </a:lnTo>
                <a:lnTo>
                  <a:pt x="1616943" y="55879"/>
                </a:lnTo>
                <a:lnTo>
                  <a:pt x="1616046" y="54609"/>
                </a:lnTo>
                <a:lnTo>
                  <a:pt x="1621722" y="53339"/>
                </a:lnTo>
                <a:close/>
              </a:path>
              <a:path w="3594100" h="1005840">
                <a:moveTo>
                  <a:pt x="1591900" y="43179"/>
                </a:moveTo>
                <a:lnTo>
                  <a:pt x="1582661" y="43179"/>
                </a:lnTo>
                <a:lnTo>
                  <a:pt x="1580494" y="45720"/>
                </a:lnTo>
                <a:lnTo>
                  <a:pt x="1572036" y="46989"/>
                </a:lnTo>
                <a:lnTo>
                  <a:pt x="1579139" y="49529"/>
                </a:lnTo>
                <a:lnTo>
                  <a:pt x="1445563" y="49529"/>
                </a:lnTo>
                <a:lnTo>
                  <a:pt x="1438987" y="50800"/>
                </a:lnTo>
                <a:lnTo>
                  <a:pt x="1465573" y="50800"/>
                </a:lnTo>
                <a:lnTo>
                  <a:pt x="1460513" y="52070"/>
                </a:lnTo>
                <a:lnTo>
                  <a:pt x="1456203" y="54609"/>
                </a:lnTo>
                <a:lnTo>
                  <a:pt x="1578546" y="54609"/>
                </a:lnTo>
                <a:lnTo>
                  <a:pt x="1581087" y="53339"/>
                </a:lnTo>
                <a:lnTo>
                  <a:pt x="1631115" y="53339"/>
                </a:lnTo>
                <a:lnTo>
                  <a:pt x="1641369" y="52070"/>
                </a:lnTo>
                <a:lnTo>
                  <a:pt x="2124673" y="52070"/>
                </a:lnTo>
                <a:lnTo>
                  <a:pt x="2118338" y="50800"/>
                </a:lnTo>
                <a:lnTo>
                  <a:pt x="2108892" y="48259"/>
                </a:lnTo>
                <a:lnTo>
                  <a:pt x="2103686" y="48259"/>
                </a:lnTo>
                <a:lnTo>
                  <a:pt x="2104169" y="46989"/>
                </a:lnTo>
                <a:lnTo>
                  <a:pt x="2009551" y="46989"/>
                </a:lnTo>
                <a:lnTo>
                  <a:pt x="2013626" y="45720"/>
                </a:lnTo>
                <a:lnTo>
                  <a:pt x="2005615" y="45720"/>
                </a:lnTo>
                <a:lnTo>
                  <a:pt x="2010006" y="44450"/>
                </a:lnTo>
                <a:lnTo>
                  <a:pt x="1594523" y="44450"/>
                </a:lnTo>
                <a:lnTo>
                  <a:pt x="1591900" y="43179"/>
                </a:lnTo>
                <a:close/>
              </a:path>
              <a:path w="3594100" h="1005840">
                <a:moveTo>
                  <a:pt x="1693092" y="52070"/>
                </a:moveTo>
                <a:lnTo>
                  <a:pt x="1688953" y="52070"/>
                </a:lnTo>
                <a:lnTo>
                  <a:pt x="1681191" y="54609"/>
                </a:lnTo>
                <a:lnTo>
                  <a:pt x="1688698" y="53339"/>
                </a:lnTo>
                <a:lnTo>
                  <a:pt x="1693092" y="52070"/>
                </a:lnTo>
                <a:close/>
              </a:path>
              <a:path w="3594100" h="1005840">
                <a:moveTo>
                  <a:pt x="2124673" y="52070"/>
                </a:moveTo>
                <a:lnTo>
                  <a:pt x="1693092" y="52070"/>
                </a:lnTo>
                <a:lnTo>
                  <a:pt x="1711883" y="54609"/>
                </a:lnTo>
                <a:lnTo>
                  <a:pt x="1721174" y="53339"/>
                </a:lnTo>
                <a:lnTo>
                  <a:pt x="2139727" y="53339"/>
                </a:lnTo>
                <a:lnTo>
                  <a:pt x="2124673" y="52070"/>
                </a:lnTo>
                <a:close/>
              </a:path>
              <a:path w="3594100" h="1005840">
                <a:moveTo>
                  <a:pt x="1375046" y="53339"/>
                </a:moveTo>
                <a:lnTo>
                  <a:pt x="1373488" y="53339"/>
                </a:lnTo>
                <a:lnTo>
                  <a:pt x="1374959" y="53690"/>
                </a:lnTo>
                <a:lnTo>
                  <a:pt x="1375046" y="53339"/>
                </a:lnTo>
                <a:close/>
              </a:path>
              <a:path w="3594100" h="1005840">
                <a:moveTo>
                  <a:pt x="1676819" y="52070"/>
                </a:moveTo>
                <a:lnTo>
                  <a:pt x="1641369" y="52070"/>
                </a:lnTo>
                <a:lnTo>
                  <a:pt x="1649627" y="53339"/>
                </a:lnTo>
                <a:lnTo>
                  <a:pt x="1663204" y="53339"/>
                </a:lnTo>
                <a:lnTo>
                  <a:pt x="1676819" y="52070"/>
                </a:lnTo>
                <a:close/>
              </a:path>
              <a:path w="3594100" h="1005840">
                <a:moveTo>
                  <a:pt x="1688953" y="52070"/>
                </a:moveTo>
                <a:lnTo>
                  <a:pt x="1676819" y="52070"/>
                </a:lnTo>
                <a:lnTo>
                  <a:pt x="1680450" y="53339"/>
                </a:lnTo>
                <a:lnTo>
                  <a:pt x="1688953" y="52070"/>
                </a:lnTo>
                <a:close/>
              </a:path>
              <a:path w="3594100" h="1005840">
                <a:moveTo>
                  <a:pt x="1442493" y="48259"/>
                </a:moveTo>
                <a:lnTo>
                  <a:pt x="1434381" y="48259"/>
                </a:lnTo>
                <a:lnTo>
                  <a:pt x="1437459" y="49529"/>
                </a:lnTo>
                <a:lnTo>
                  <a:pt x="1431593" y="50800"/>
                </a:lnTo>
                <a:lnTo>
                  <a:pt x="1446484" y="52070"/>
                </a:lnTo>
                <a:lnTo>
                  <a:pt x="1446747" y="50800"/>
                </a:lnTo>
                <a:lnTo>
                  <a:pt x="1438987" y="50800"/>
                </a:lnTo>
                <a:lnTo>
                  <a:pt x="1440778" y="49529"/>
                </a:lnTo>
                <a:lnTo>
                  <a:pt x="1442935" y="49529"/>
                </a:lnTo>
                <a:lnTo>
                  <a:pt x="1442493" y="48259"/>
                </a:lnTo>
                <a:close/>
              </a:path>
              <a:path w="3594100" h="1005840">
                <a:moveTo>
                  <a:pt x="1555089" y="48259"/>
                </a:moveTo>
                <a:lnTo>
                  <a:pt x="1455666" y="48259"/>
                </a:lnTo>
                <a:lnTo>
                  <a:pt x="1454745" y="49529"/>
                </a:lnTo>
                <a:lnTo>
                  <a:pt x="1555163" y="49529"/>
                </a:lnTo>
                <a:lnTo>
                  <a:pt x="1555089" y="48259"/>
                </a:lnTo>
                <a:close/>
              </a:path>
              <a:path w="3594100" h="1005840">
                <a:moveTo>
                  <a:pt x="1562773" y="44450"/>
                </a:moveTo>
                <a:lnTo>
                  <a:pt x="1556546" y="45720"/>
                </a:lnTo>
                <a:lnTo>
                  <a:pt x="1560978" y="46989"/>
                </a:lnTo>
                <a:lnTo>
                  <a:pt x="1563705" y="48259"/>
                </a:lnTo>
                <a:lnTo>
                  <a:pt x="1560278" y="48259"/>
                </a:lnTo>
                <a:lnTo>
                  <a:pt x="1561047" y="49529"/>
                </a:lnTo>
                <a:lnTo>
                  <a:pt x="1579139" y="49529"/>
                </a:lnTo>
                <a:lnTo>
                  <a:pt x="1570150" y="48259"/>
                </a:lnTo>
                <a:lnTo>
                  <a:pt x="1567640" y="45720"/>
                </a:lnTo>
                <a:lnTo>
                  <a:pt x="1562773" y="44450"/>
                </a:lnTo>
                <a:close/>
              </a:path>
              <a:path w="3594100" h="1005840">
                <a:moveTo>
                  <a:pt x="1193726" y="43179"/>
                </a:moveTo>
                <a:lnTo>
                  <a:pt x="1183479" y="43179"/>
                </a:lnTo>
                <a:lnTo>
                  <a:pt x="1184318" y="45720"/>
                </a:lnTo>
                <a:lnTo>
                  <a:pt x="1178995" y="48259"/>
                </a:lnTo>
                <a:lnTo>
                  <a:pt x="1187378" y="48259"/>
                </a:lnTo>
                <a:lnTo>
                  <a:pt x="1186674" y="46989"/>
                </a:lnTo>
                <a:lnTo>
                  <a:pt x="1186500" y="45720"/>
                </a:lnTo>
                <a:lnTo>
                  <a:pt x="1193139" y="44450"/>
                </a:lnTo>
                <a:lnTo>
                  <a:pt x="1193726" y="43179"/>
                </a:lnTo>
                <a:close/>
              </a:path>
              <a:path w="3594100" h="1005840">
                <a:moveTo>
                  <a:pt x="1475601" y="42842"/>
                </a:moveTo>
                <a:lnTo>
                  <a:pt x="1474769" y="44450"/>
                </a:lnTo>
                <a:lnTo>
                  <a:pt x="1199522" y="44450"/>
                </a:lnTo>
                <a:lnTo>
                  <a:pt x="1187378" y="48259"/>
                </a:lnTo>
                <a:lnTo>
                  <a:pt x="1429309" y="48259"/>
                </a:lnTo>
                <a:lnTo>
                  <a:pt x="1435430" y="46989"/>
                </a:lnTo>
                <a:lnTo>
                  <a:pt x="1447345" y="45720"/>
                </a:lnTo>
                <a:lnTo>
                  <a:pt x="1478176" y="45720"/>
                </a:lnTo>
                <a:lnTo>
                  <a:pt x="1477012" y="44450"/>
                </a:lnTo>
                <a:lnTo>
                  <a:pt x="1478711" y="43090"/>
                </a:lnTo>
                <a:lnTo>
                  <a:pt x="1475601" y="42842"/>
                </a:lnTo>
                <a:close/>
              </a:path>
              <a:path w="3594100" h="1005840">
                <a:moveTo>
                  <a:pt x="1449396" y="46172"/>
                </a:moveTo>
                <a:lnTo>
                  <a:pt x="1446133" y="48259"/>
                </a:lnTo>
                <a:lnTo>
                  <a:pt x="1513385" y="48259"/>
                </a:lnTo>
                <a:lnTo>
                  <a:pt x="1501480" y="46989"/>
                </a:lnTo>
                <a:lnTo>
                  <a:pt x="1453106" y="46989"/>
                </a:lnTo>
                <a:lnTo>
                  <a:pt x="1449396" y="46172"/>
                </a:lnTo>
                <a:close/>
              </a:path>
              <a:path w="3594100" h="1005840">
                <a:moveTo>
                  <a:pt x="1529425" y="43179"/>
                </a:moveTo>
                <a:lnTo>
                  <a:pt x="1520017" y="44450"/>
                </a:lnTo>
                <a:lnTo>
                  <a:pt x="1511830" y="45720"/>
                </a:lnTo>
                <a:lnTo>
                  <a:pt x="1513385" y="48259"/>
                </a:lnTo>
                <a:lnTo>
                  <a:pt x="1535928" y="48259"/>
                </a:lnTo>
                <a:lnTo>
                  <a:pt x="1532843" y="45720"/>
                </a:lnTo>
                <a:lnTo>
                  <a:pt x="1529425" y="43179"/>
                </a:lnTo>
                <a:close/>
              </a:path>
              <a:path w="3594100" h="1005840">
                <a:moveTo>
                  <a:pt x="1544558" y="43179"/>
                </a:moveTo>
                <a:lnTo>
                  <a:pt x="1538107" y="44450"/>
                </a:lnTo>
                <a:lnTo>
                  <a:pt x="1537661" y="45720"/>
                </a:lnTo>
                <a:lnTo>
                  <a:pt x="1535928" y="48259"/>
                </a:lnTo>
                <a:lnTo>
                  <a:pt x="1548819" y="48259"/>
                </a:lnTo>
                <a:lnTo>
                  <a:pt x="1545032" y="45720"/>
                </a:lnTo>
                <a:lnTo>
                  <a:pt x="1539100" y="45720"/>
                </a:lnTo>
                <a:lnTo>
                  <a:pt x="1545095" y="44630"/>
                </a:lnTo>
                <a:lnTo>
                  <a:pt x="1545403" y="43882"/>
                </a:lnTo>
                <a:lnTo>
                  <a:pt x="1544558" y="43179"/>
                </a:lnTo>
                <a:close/>
              </a:path>
              <a:path w="3594100" h="1005840">
                <a:moveTo>
                  <a:pt x="1545032" y="45720"/>
                </a:moveTo>
                <a:lnTo>
                  <a:pt x="1548819" y="48259"/>
                </a:lnTo>
                <a:lnTo>
                  <a:pt x="1548618" y="46061"/>
                </a:lnTo>
                <a:lnTo>
                  <a:pt x="1545032" y="45720"/>
                </a:lnTo>
                <a:close/>
              </a:path>
              <a:path w="3594100" h="1005840">
                <a:moveTo>
                  <a:pt x="1548618" y="46061"/>
                </a:moveTo>
                <a:lnTo>
                  <a:pt x="1548819" y="48259"/>
                </a:lnTo>
                <a:lnTo>
                  <a:pt x="1559882" y="48259"/>
                </a:lnTo>
                <a:lnTo>
                  <a:pt x="1558380" y="46989"/>
                </a:lnTo>
                <a:lnTo>
                  <a:pt x="1548618" y="46061"/>
                </a:lnTo>
                <a:close/>
              </a:path>
              <a:path w="3594100" h="1005840">
                <a:moveTo>
                  <a:pt x="2104169" y="46989"/>
                </a:moveTo>
                <a:lnTo>
                  <a:pt x="2103686" y="48259"/>
                </a:lnTo>
                <a:lnTo>
                  <a:pt x="2108892" y="48259"/>
                </a:lnTo>
                <a:lnTo>
                  <a:pt x="2104169" y="46989"/>
                </a:lnTo>
                <a:close/>
              </a:path>
              <a:path w="3594100" h="1005840">
                <a:moveTo>
                  <a:pt x="2318355" y="40639"/>
                </a:moveTo>
                <a:lnTo>
                  <a:pt x="2316782" y="41909"/>
                </a:lnTo>
                <a:lnTo>
                  <a:pt x="2009035" y="41909"/>
                </a:lnTo>
                <a:lnTo>
                  <a:pt x="2018736" y="43179"/>
                </a:lnTo>
                <a:lnTo>
                  <a:pt x="2017801" y="44450"/>
                </a:lnTo>
                <a:lnTo>
                  <a:pt x="2020902" y="46989"/>
                </a:lnTo>
                <a:lnTo>
                  <a:pt x="2104169" y="46989"/>
                </a:lnTo>
                <a:lnTo>
                  <a:pt x="2108892" y="48259"/>
                </a:lnTo>
                <a:lnTo>
                  <a:pt x="2358538" y="48259"/>
                </a:lnTo>
                <a:lnTo>
                  <a:pt x="2346803" y="45720"/>
                </a:lnTo>
                <a:lnTo>
                  <a:pt x="2342945" y="44450"/>
                </a:lnTo>
                <a:lnTo>
                  <a:pt x="2329399" y="44450"/>
                </a:lnTo>
                <a:lnTo>
                  <a:pt x="2322356" y="43179"/>
                </a:lnTo>
                <a:lnTo>
                  <a:pt x="2318355" y="40639"/>
                </a:lnTo>
                <a:close/>
              </a:path>
              <a:path w="3594100" h="1005840">
                <a:moveTo>
                  <a:pt x="2342434" y="40639"/>
                </a:moveTo>
                <a:lnTo>
                  <a:pt x="2341866" y="41909"/>
                </a:lnTo>
                <a:lnTo>
                  <a:pt x="2351717" y="44450"/>
                </a:lnTo>
                <a:lnTo>
                  <a:pt x="2354011" y="46989"/>
                </a:lnTo>
                <a:lnTo>
                  <a:pt x="2357904" y="46989"/>
                </a:lnTo>
                <a:lnTo>
                  <a:pt x="2358538" y="48259"/>
                </a:lnTo>
                <a:lnTo>
                  <a:pt x="2368191" y="48259"/>
                </a:lnTo>
                <a:lnTo>
                  <a:pt x="2367209" y="44450"/>
                </a:lnTo>
                <a:lnTo>
                  <a:pt x="2352338" y="44450"/>
                </a:lnTo>
                <a:lnTo>
                  <a:pt x="2350092" y="42247"/>
                </a:lnTo>
                <a:lnTo>
                  <a:pt x="2342434" y="40639"/>
                </a:lnTo>
                <a:close/>
              </a:path>
              <a:path w="3594100" h="1005840">
                <a:moveTo>
                  <a:pt x="2375875" y="47748"/>
                </a:moveTo>
                <a:lnTo>
                  <a:pt x="2372612" y="48259"/>
                </a:lnTo>
                <a:lnTo>
                  <a:pt x="2376751" y="48259"/>
                </a:lnTo>
                <a:lnTo>
                  <a:pt x="2375875" y="47748"/>
                </a:lnTo>
                <a:close/>
              </a:path>
              <a:path w="3594100" h="1005840">
                <a:moveTo>
                  <a:pt x="2379366" y="43179"/>
                </a:moveTo>
                <a:lnTo>
                  <a:pt x="2372682" y="43179"/>
                </a:lnTo>
                <a:lnTo>
                  <a:pt x="2370227" y="44450"/>
                </a:lnTo>
                <a:lnTo>
                  <a:pt x="2375875" y="47748"/>
                </a:lnTo>
                <a:lnTo>
                  <a:pt x="2380712" y="46989"/>
                </a:lnTo>
                <a:lnTo>
                  <a:pt x="2387760" y="45720"/>
                </a:lnTo>
                <a:lnTo>
                  <a:pt x="2380693" y="44450"/>
                </a:lnTo>
                <a:lnTo>
                  <a:pt x="2379366" y="43179"/>
                </a:lnTo>
                <a:close/>
              </a:path>
              <a:path w="3594100" h="1005840">
                <a:moveTo>
                  <a:pt x="1179389" y="45720"/>
                </a:moveTo>
                <a:lnTo>
                  <a:pt x="1172716" y="46989"/>
                </a:lnTo>
                <a:lnTo>
                  <a:pt x="1179192" y="46989"/>
                </a:lnTo>
                <a:lnTo>
                  <a:pt x="1179389" y="45720"/>
                </a:lnTo>
                <a:close/>
              </a:path>
              <a:path w="3594100" h="1005840">
                <a:moveTo>
                  <a:pt x="1450131" y="45720"/>
                </a:moveTo>
                <a:lnTo>
                  <a:pt x="1449396" y="46172"/>
                </a:lnTo>
                <a:lnTo>
                  <a:pt x="1453106" y="46989"/>
                </a:lnTo>
                <a:lnTo>
                  <a:pt x="1450131" y="45720"/>
                </a:lnTo>
                <a:close/>
              </a:path>
              <a:path w="3594100" h="1005840">
                <a:moveTo>
                  <a:pt x="1478176" y="45720"/>
                </a:moveTo>
                <a:lnTo>
                  <a:pt x="1450131" y="45720"/>
                </a:lnTo>
                <a:lnTo>
                  <a:pt x="1453106" y="46989"/>
                </a:lnTo>
                <a:lnTo>
                  <a:pt x="1479340" y="46989"/>
                </a:lnTo>
                <a:lnTo>
                  <a:pt x="1478176" y="45720"/>
                </a:lnTo>
                <a:close/>
              </a:path>
              <a:path w="3594100" h="1005840">
                <a:moveTo>
                  <a:pt x="1502877" y="44450"/>
                </a:moveTo>
                <a:lnTo>
                  <a:pt x="1496598" y="44450"/>
                </a:lnTo>
                <a:lnTo>
                  <a:pt x="1495910" y="45720"/>
                </a:lnTo>
                <a:lnTo>
                  <a:pt x="1495591" y="46989"/>
                </a:lnTo>
                <a:lnTo>
                  <a:pt x="1501480" y="46989"/>
                </a:lnTo>
                <a:lnTo>
                  <a:pt x="1502877" y="44450"/>
                </a:lnTo>
                <a:close/>
              </a:path>
              <a:path w="3594100" h="1005840">
                <a:moveTo>
                  <a:pt x="1450103" y="45720"/>
                </a:moveTo>
                <a:lnTo>
                  <a:pt x="1447345" y="45720"/>
                </a:lnTo>
                <a:lnTo>
                  <a:pt x="1449396" y="46172"/>
                </a:lnTo>
                <a:lnTo>
                  <a:pt x="1450103" y="45720"/>
                </a:lnTo>
                <a:close/>
              </a:path>
              <a:path w="3594100" h="1005840">
                <a:moveTo>
                  <a:pt x="1558171" y="43179"/>
                </a:moveTo>
                <a:lnTo>
                  <a:pt x="1545694" y="43179"/>
                </a:lnTo>
                <a:lnTo>
                  <a:pt x="1545403" y="43882"/>
                </a:lnTo>
                <a:lnTo>
                  <a:pt x="1546086" y="44450"/>
                </a:lnTo>
                <a:lnTo>
                  <a:pt x="1545095" y="44630"/>
                </a:lnTo>
                <a:lnTo>
                  <a:pt x="1544645" y="45720"/>
                </a:lnTo>
                <a:lnTo>
                  <a:pt x="1545032" y="45720"/>
                </a:lnTo>
                <a:lnTo>
                  <a:pt x="1548618" y="46061"/>
                </a:lnTo>
                <a:lnTo>
                  <a:pt x="1548587" y="45720"/>
                </a:lnTo>
                <a:lnTo>
                  <a:pt x="1558171" y="43179"/>
                </a:lnTo>
                <a:close/>
              </a:path>
              <a:path w="3594100" h="1005840">
                <a:moveTo>
                  <a:pt x="1545403" y="43882"/>
                </a:moveTo>
                <a:lnTo>
                  <a:pt x="1545095" y="44630"/>
                </a:lnTo>
                <a:lnTo>
                  <a:pt x="1546086" y="44450"/>
                </a:lnTo>
                <a:lnTo>
                  <a:pt x="1545403" y="43882"/>
                </a:lnTo>
                <a:close/>
              </a:path>
              <a:path w="3594100" h="1005840">
                <a:moveTo>
                  <a:pt x="1476366" y="40639"/>
                </a:moveTo>
                <a:lnTo>
                  <a:pt x="1203100" y="40639"/>
                </a:lnTo>
                <a:lnTo>
                  <a:pt x="1201679" y="44450"/>
                </a:lnTo>
                <a:lnTo>
                  <a:pt x="1465135" y="44450"/>
                </a:lnTo>
                <a:lnTo>
                  <a:pt x="1463904" y="41909"/>
                </a:lnTo>
                <a:lnTo>
                  <a:pt x="1476083" y="41909"/>
                </a:lnTo>
                <a:lnTo>
                  <a:pt x="1476637" y="40839"/>
                </a:lnTo>
                <a:lnTo>
                  <a:pt x="1476366" y="40639"/>
                </a:lnTo>
                <a:close/>
              </a:path>
              <a:path w="3594100" h="1005840">
                <a:moveTo>
                  <a:pt x="1605194" y="41909"/>
                </a:moveTo>
                <a:lnTo>
                  <a:pt x="1601555" y="44450"/>
                </a:lnTo>
                <a:lnTo>
                  <a:pt x="1666346" y="44450"/>
                </a:lnTo>
                <a:lnTo>
                  <a:pt x="1666711" y="43179"/>
                </a:lnTo>
                <a:lnTo>
                  <a:pt x="1613744" y="43179"/>
                </a:lnTo>
                <a:lnTo>
                  <a:pt x="1605194" y="41909"/>
                </a:lnTo>
                <a:close/>
              </a:path>
              <a:path w="3594100" h="1005840">
                <a:moveTo>
                  <a:pt x="1670033" y="40639"/>
                </a:moveTo>
                <a:lnTo>
                  <a:pt x="1641242" y="40639"/>
                </a:lnTo>
                <a:lnTo>
                  <a:pt x="1641787" y="43179"/>
                </a:lnTo>
                <a:lnTo>
                  <a:pt x="1670050" y="43179"/>
                </a:lnTo>
                <a:lnTo>
                  <a:pt x="1670051" y="44450"/>
                </a:lnTo>
                <a:lnTo>
                  <a:pt x="1682272" y="41909"/>
                </a:lnTo>
                <a:lnTo>
                  <a:pt x="1671897" y="41909"/>
                </a:lnTo>
                <a:lnTo>
                  <a:pt x="1670033" y="40639"/>
                </a:lnTo>
                <a:close/>
              </a:path>
              <a:path w="3594100" h="1005840">
                <a:moveTo>
                  <a:pt x="1694568" y="41909"/>
                </a:moveTo>
                <a:lnTo>
                  <a:pt x="1683894" y="41909"/>
                </a:lnTo>
                <a:lnTo>
                  <a:pt x="1677090" y="43179"/>
                </a:lnTo>
                <a:lnTo>
                  <a:pt x="1678204" y="44450"/>
                </a:lnTo>
                <a:lnTo>
                  <a:pt x="1776554" y="44450"/>
                </a:lnTo>
                <a:lnTo>
                  <a:pt x="1777873" y="43179"/>
                </a:lnTo>
                <a:lnTo>
                  <a:pt x="1707875" y="43179"/>
                </a:lnTo>
                <a:lnTo>
                  <a:pt x="1694568" y="41909"/>
                </a:lnTo>
                <a:close/>
              </a:path>
              <a:path w="3594100" h="1005840">
                <a:moveTo>
                  <a:pt x="1788509" y="40639"/>
                </a:moveTo>
                <a:lnTo>
                  <a:pt x="1780720" y="40639"/>
                </a:lnTo>
                <a:lnTo>
                  <a:pt x="1780016" y="40799"/>
                </a:lnTo>
                <a:lnTo>
                  <a:pt x="1786235" y="43179"/>
                </a:lnTo>
                <a:lnTo>
                  <a:pt x="1783985" y="44450"/>
                </a:lnTo>
                <a:lnTo>
                  <a:pt x="2010006" y="44450"/>
                </a:lnTo>
                <a:lnTo>
                  <a:pt x="2012540" y="43179"/>
                </a:lnTo>
                <a:lnTo>
                  <a:pt x="1800739" y="43179"/>
                </a:lnTo>
                <a:lnTo>
                  <a:pt x="1788509" y="40639"/>
                </a:lnTo>
                <a:close/>
              </a:path>
              <a:path w="3594100" h="1005840">
                <a:moveTo>
                  <a:pt x="2324925" y="40639"/>
                </a:moveTo>
                <a:lnTo>
                  <a:pt x="2329399" y="44450"/>
                </a:lnTo>
                <a:lnTo>
                  <a:pt x="2342945" y="44450"/>
                </a:lnTo>
                <a:lnTo>
                  <a:pt x="2335228" y="41909"/>
                </a:lnTo>
                <a:lnTo>
                  <a:pt x="2324925" y="40639"/>
                </a:lnTo>
                <a:close/>
              </a:path>
              <a:path w="3594100" h="1005840">
                <a:moveTo>
                  <a:pt x="2366882" y="43179"/>
                </a:moveTo>
                <a:lnTo>
                  <a:pt x="2352338" y="44450"/>
                </a:lnTo>
                <a:lnTo>
                  <a:pt x="2367209" y="44450"/>
                </a:lnTo>
                <a:lnTo>
                  <a:pt x="2366882" y="43179"/>
                </a:lnTo>
                <a:close/>
              </a:path>
              <a:path w="3594100" h="1005840">
                <a:moveTo>
                  <a:pt x="1479189" y="42708"/>
                </a:moveTo>
                <a:lnTo>
                  <a:pt x="1478711" y="43090"/>
                </a:lnTo>
                <a:lnTo>
                  <a:pt x="1479833" y="43179"/>
                </a:lnTo>
                <a:lnTo>
                  <a:pt x="1479189" y="42708"/>
                </a:lnTo>
                <a:close/>
              </a:path>
              <a:path w="3594100" h="1005840">
                <a:moveTo>
                  <a:pt x="1560129" y="39384"/>
                </a:moveTo>
                <a:lnTo>
                  <a:pt x="1544077" y="40639"/>
                </a:lnTo>
                <a:lnTo>
                  <a:pt x="1545976" y="41909"/>
                </a:lnTo>
                <a:lnTo>
                  <a:pt x="1540805" y="41909"/>
                </a:lnTo>
                <a:lnTo>
                  <a:pt x="1544585" y="43179"/>
                </a:lnTo>
                <a:lnTo>
                  <a:pt x="1550741" y="40639"/>
                </a:lnTo>
                <a:lnTo>
                  <a:pt x="1560008" y="40639"/>
                </a:lnTo>
                <a:lnTo>
                  <a:pt x="1560299" y="39412"/>
                </a:lnTo>
                <a:lnTo>
                  <a:pt x="1560129" y="39384"/>
                </a:lnTo>
                <a:close/>
              </a:path>
              <a:path w="3594100" h="1005840">
                <a:moveTo>
                  <a:pt x="1576719" y="38225"/>
                </a:moveTo>
                <a:lnTo>
                  <a:pt x="1571063" y="39370"/>
                </a:lnTo>
                <a:lnTo>
                  <a:pt x="1560309" y="39370"/>
                </a:lnTo>
                <a:lnTo>
                  <a:pt x="1567589" y="40639"/>
                </a:lnTo>
                <a:lnTo>
                  <a:pt x="1550741" y="40639"/>
                </a:lnTo>
                <a:lnTo>
                  <a:pt x="1555981" y="41909"/>
                </a:lnTo>
                <a:lnTo>
                  <a:pt x="1554925" y="43179"/>
                </a:lnTo>
                <a:lnTo>
                  <a:pt x="1577473" y="43179"/>
                </a:lnTo>
                <a:lnTo>
                  <a:pt x="1577351" y="38477"/>
                </a:lnTo>
                <a:lnTo>
                  <a:pt x="1576719" y="38225"/>
                </a:lnTo>
                <a:close/>
              </a:path>
              <a:path w="3594100" h="1005840">
                <a:moveTo>
                  <a:pt x="1636312" y="41909"/>
                </a:moveTo>
                <a:lnTo>
                  <a:pt x="1624454" y="41909"/>
                </a:lnTo>
                <a:lnTo>
                  <a:pt x="1613744" y="43179"/>
                </a:lnTo>
                <a:lnTo>
                  <a:pt x="1641787" y="43179"/>
                </a:lnTo>
                <a:lnTo>
                  <a:pt x="1636312" y="41909"/>
                </a:lnTo>
                <a:close/>
              </a:path>
              <a:path w="3594100" h="1005840">
                <a:moveTo>
                  <a:pt x="1779600" y="40639"/>
                </a:moveTo>
                <a:lnTo>
                  <a:pt x="1703058" y="40639"/>
                </a:lnTo>
                <a:lnTo>
                  <a:pt x="1707875" y="43179"/>
                </a:lnTo>
                <a:lnTo>
                  <a:pt x="1777873" y="43179"/>
                </a:lnTo>
                <a:lnTo>
                  <a:pt x="1779192" y="41909"/>
                </a:lnTo>
                <a:lnTo>
                  <a:pt x="1775118" y="41909"/>
                </a:lnTo>
                <a:lnTo>
                  <a:pt x="1780016" y="40799"/>
                </a:lnTo>
                <a:lnTo>
                  <a:pt x="1779600" y="40639"/>
                </a:lnTo>
                <a:close/>
              </a:path>
              <a:path w="3594100" h="1005840">
                <a:moveTo>
                  <a:pt x="2233828" y="29209"/>
                </a:moveTo>
                <a:lnTo>
                  <a:pt x="2225655" y="29209"/>
                </a:lnTo>
                <a:lnTo>
                  <a:pt x="2223683" y="30479"/>
                </a:lnTo>
                <a:lnTo>
                  <a:pt x="1456437" y="30479"/>
                </a:lnTo>
                <a:lnTo>
                  <a:pt x="1452379" y="31750"/>
                </a:lnTo>
                <a:lnTo>
                  <a:pt x="1439576" y="33020"/>
                </a:lnTo>
                <a:lnTo>
                  <a:pt x="1424323" y="34289"/>
                </a:lnTo>
                <a:lnTo>
                  <a:pt x="2223202" y="34289"/>
                </a:lnTo>
                <a:lnTo>
                  <a:pt x="2226469" y="36829"/>
                </a:lnTo>
                <a:lnTo>
                  <a:pt x="2222043" y="38100"/>
                </a:lnTo>
                <a:lnTo>
                  <a:pt x="2218209" y="39370"/>
                </a:lnTo>
                <a:lnTo>
                  <a:pt x="1795602" y="39370"/>
                </a:lnTo>
                <a:lnTo>
                  <a:pt x="1801547" y="40639"/>
                </a:lnTo>
                <a:lnTo>
                  <a:pt x="1792227" y="40639"/>
                </a:lnTo>
                <a:lnTo>
                  <a:pt x="1799286" y="41909"/>
                </a:lnTo>
                <a:lnTo>
                  <a:pt x="1800739" y="43179"/>
                </a:lnTo>
                <a:lnTo>
                  <a:pt x="2009772" y="43179"/>
                </a:lnTo>
                <a:lnTo>
                  <a:pt x="2009035" y="41909"/>
                </a:lnTo>
                <a:lnTo>
                  <a:pt x="2307183" y="41909"/>
                </a:lnTo>
                <a:lnTo>
                  <a:pt x="2306048" y="39370"/>
                </a:lnTo>
                <a:lnTo>
                  <a:pt x="2301265" y="38100"/>
                </a:lnTo>
                <a:lnTo>
                  <a:pt x="2280532" y="38100"/>
                </a:lnTo>
                <a:lnTo>
                  <a:pt x="2272140" y="35559"/>
                </a:lnTo>
                <a:lnTo>
                  <a:pt x="2259802" y="34289"/>
                </a:lnTo>
                <a:lnTo>
                  <a:pt x="2246005" y="31750"/>
                </a:lnTo>
                <a:lnTo>
                  <a:pt x="2235587" y="31750"/>
                </a:lnTo>
                <a:lnTo>
                  <a:pt x="2233828" y="29209"/>
                </a:lnTo>
                <a:close/>
              </a:path>
              <a:path w="3594100" h="1005840">
                <a:moveTo>
                  <a:pt x="2349748" y="41909"/>
                </a:moveTo>
                <a:lnTo>
                  <a:pt x="2350092" y="42247"/>
                </a:lnTo>
                <a:lnTo>
                  <a:pt x="2354536" y="43179"/>
                </a:lnTo>
                <a:lnTo>
                  <a:pt x="2354448" y="42921"/>
                </a:lnTo>
                <a:lnTo>
                  <a:pt x="2349748" y="41909"/>
                </a:lnTo>
                <a:close/>
              </a:path>
              <a:path w="3594100" h="1005840">
                <a:moveTo>
                  <a:pt x="2353669" y="40639"/>
                </a:moveTo>
                <a:lnTo>
                  <a:pt x="2354448" y="42921"/>
                </a:lnTo>
                <a:lnTo>
                  <a:pt x="2355648" y="43179"/>
                </a:lnTo>
                <a:lnTo>
                  <a:pt x="2359900" y="41909"/>
                </a:lnTo>
                <a:lnTo>
                  <a:pt x="2353669" y="40639"/>
                </a:lnTo>
                <a:close/>
              </a:path>
              <a:path w="3594100" h="1005840">
                <a:moveTo>
                  <a:pt x="1476637" y="40839"/>
                </a:moveTo>
                <a:lnTo>
                  <a:pt x="1475601" y="42842"/>
                </a:lnTo>
                <a:lnTo>
                  <a:pt x="1478711" y="43090"/>
                </a:lnTo>
                <a:lnTo>
                  <a:pt x="1479189" y="42708"/>
                </a:lnTo>
                <a:lnTo>
                  <a:pt x="1476637" y="40839"/>
                </a:lnTo>
                <a:close/>
              </a:path>
              <a:path w="3594100" h="1005840">
                <a:moveTo>
                  <a:pt x="1476083" y="41909"/>
                </a:moveTo>
                <a:lnTo>
                  <a:pt x="1463904" y="41909"/>
                </a:lnTo>
                <a:lnTo>
                  <a:pt x="1475601" y="42842"/>
                </a:lnTo>
                <a:lnTo>
                  <a:pt x="1476083" y="41909"/>
                </a:lnTo>
                <a:close/>
              </a:path>
              <a:path w="3594100" h="1005840">
                <a:moveTo>
                  <a:pt x="1476721" y="40677"/>
                </a:moveTo>
                <a:lnTo>
                  <a:pt x="1476637" y="40839"/>
                </a:lnTo>
                <a:lnTo>
                  <a:pt x="1479189" y="42708"/>
                </a:lnTo>
                <a:lnTo>
                  <a:pt x="1480187" y="41909"/>
                </a:lnTo>
                <a:lnTo>
                  <a:pt x="1476891" y="40695"/>
                </a:lnTo>
                <a:lnTo>
                  <a:pt x="1476721" y="40677"/>
                </a:lnTo>
                <a:close/>
              </a:path>
              <a:path w="3594100" h="1005840">
                <a:moveTo>
                  <a:pt x="1207497" y="39370"/>
                </a:moveTo>
                <a:lnTo>
                  <a:pt x="1201569" y="39370"/>
                </a:lnTo>
                <a:lnTo>
                  <a:pt x="1193104" y="41909"/>
                </a:lnTo>
                <a:lnTo>
                  <a:pt x="1203100" y="40639"/>
                </a:lnTo>
                <a:lnTo>
                  <a:pt x="1209925" y="40639"/>
                </a:lnTo>
                <a:lnTo>
                  <a:pt x="1207497" y="39370"/>
                </a:lnTo>
                <a:close/>
              </a:path>
              <a:path w="3594100" h="1005840">
                <a:moveTo>
                  <a:pt x="1257947" y="33020"/>
                </a:moveTo>
                <a:lnTo>
                  <a:pt x="1246344" y="33020"/>
                </a:lnTo>
                <a:lnTo>
                  <a:pt x="1240051" y="36829"/>
                </a:lnTo>
                <a:lnTo>
                  <a:pt x="1226763" y="39384"/>
                </a:lnTo>
                <a:lnTo>
                  <a:pt x="1214508" y="40639"/>
                </a:lnTo>
                <a:lnTo>
                  <a:pt x="1476740" y="40639"/>
                </a:lnTo>
                <a:lnTo>
                  <a:pt x="1476891" y="40695"/>
                </a:lnTo>
                <a:lnTo>
                  <a:pt x="1488392" y="41909"/>
                </a:lnTo>
                <a:lnTo>
                  <a:pt x="1501022" y="41909"/>
                </a:lnTo>
                <a:lnTo>
                  <a:pt x="1505634" y="40639"/>
                </a:lnTo>
                <a:lnTo>
                  <a:pt x="1504349" y="38100"/>
                </a:lnTo>
                <a:lnTo>
                  <a:pt x="1323637" y="38100"/>
                </a:lnTo>
                <a:lnTo>
                  <a:pt x="1320115" y="36829"/>
                </a:lnTo>
                <a:lnTo>
                  <a:pt x="1324106" y="35559"/>
                </a:lnTo>
                <a:lnTo>
                  <a:pt x="1260911" y="35559"/>
                </a:lnTo>
                <a:lnTo>
                  <a:pt x="1258088" y="34289"/>
                </a:lnTo>
                <a:lnTo>
                  <a:pt x="1257947" y="33020"/>
                </a:lnTo>
                <a:close/>
              </a:path>
              <a:path w="3594100" h="1005840">
                <a:moveTo>
                  <a:pt x="1583358" y="38100"/>
                </a:moveTo>
                <a:lnTo>
                  <a:pt x="1577341" y="38100"/>
                </a:lnTo>
                <a:lnTo>
                  <a:pt x="1577351" y="38477"/>
                </a:lnTo>
                <a:lnTo>
                  <a:pt x="1585954" y="41909"/>
                </a:lnTo>
                <a:lnTo>
                  <a:pt x="1583358" y="38100"/>
                </a:lnTo>
                <a:close/>
              </a:path>
              <a:path w="3594100" h="1005840">
                <a:moveTo>
                  <a:pt x="1635528" y="40639"/>
                </a:moveTo>
                <a:lnTo>
                  <a:pt x="1631113" y="40639"/>
                </a:lnTo>
                <a:lnTo>
                  <a:pt x="1631861" y="41909"/>
                </a:lnTo>
                <a:lnTo>
                  <a:pt x="1635528" y="40639"/>
                </a:lnTo>
                <a:close/>
              </a:path>
              <a:path w="3594100" h="1005840">
                <a:moveTo>
                  <a:pt x="2219181" y="36829"/>
                </a:moveTo>
                <a:lnTo>
                  <a:pt x="1624368" y="36829"/>
                </a:lnTo>
                <a:lnTo>
                  <a:pt x="1615864" y="38100"/>
                </a:lnTo>
                <a:lnTo>
                  <a:pt x="1626255" y="38100"/>
                </a:lnTo>
                <a:lnTo>
                  <a:pt x="1624443" y="40639"/>
                </a:lnTo>
                <a:lnTo>
                  <a:pt x="1779600" y="40639"/>
                </a:lnTo>
                <a:lnTo>
                  <a:pt x="1780016" y="40799"/>
                </a:lnTo>
                <a:lnTo>
                  <a:pt x="1780720" y="40639"/>
                </a:lnTo>
                <a:lnTo>
                  <a:pt x="1788165" y="39370"/>
                </a:lnTo>
                <a:lnTo>
                  <a:pt x="2218209" y="39370"/>
                </a:lnTo>
                <a:lnTo>
                  <a:pt x="2219457" y="38100"/>
                </a:lnTo>
                <a:lnTo>
                  <a:pt x="2219181" y="36829"/>
                </a:lnTo>
                <a:close/>
              </a:path>
              <a:path w="3594100" h="1005840">
                <a:moveTo>
                  <a:pt x="1476740" y="40639"/>
                </a:moveTo>
                <a:lnTo>
                  <a:pt x="1476891" y="40695"/>
                </a:lnTo>
                <a:lnTo>
                  <a:pt x="1476740" y="40639"/>
                </a:lnTo>
                <a:close/>
              </a:path>
              <a:path w="3594100" h="1005840">
                <a:moveTo>
                  <a:pt x="1476740" y="40639"/>
                </a:moveTo>
                <a:lnTo>
                  <a:pt x="1476366" y="40639"/>
                </a:lnTo>
                <a:lnTo>
                  <a:pt x="1476721" y="40677"/>
                </a:lnTo>
                <a:close/>
              </a:path>
              <a:path w="3594100" h="1005840">
                <a:moveTo>
                  <a:pt x="1795602" y="39370"/>
                </a:moveTo>
                <a:lnTo>
                  <a:pt x="1788180" y="39370"/>
                </a:lnTo>
                <a:lnTo>
                  <a:pt x="1788890" y="40639"/>
                </a:lnTo>
                <a:lnTo>
                  <a:pt x="1795585" y="40639"/>
                </a:lnTo>
                <a:lnTo>
                  <a:pt x="1795602" y="39370"/>
                </a:lnTo>
                <a:close/>
              </a:path>
              <a:path w="3594100" h="1005840">
                <a:moveTo>
                  <a:pt x="1560309" y="39370"/>
                </a:moveTo>
                <a:lnTo>
                  <a:pt x="1560129" y="39384"/>
                </a:lnTo>
                <a:lnTo>
                  <a:pt x="1560299" y="39412"/>
                </a:lnTo>
                <a:close/>
              </a:path>
              <a:path w="3594100" h="1005840">
                <a:moveTo>
                  <a:pt x="1560309" y="39370"/>
                </a:moveTo>
                <a:lnTo>
                  <a:pt x="1560046" y="39370"/>
                </a:lnTo>
                <a:lnTo>
                  <a:pt x="1560309" y="39370"/>
                </a:lnTo>
                <a:close/>
              </a:path>
              <a:path w="3594100" h="1005840">
                <a:moveTo>
                  <a:pt x="1207590" y="34289"/>
                </a:moveTo>
                <a:lnTo>
                  <a:pt x="1200485" y="36829"/>
                </a:lnTo>
                <a:lnTo>
                  <a:pt x="1200635" y="39370"/>
                </a:lnTo>
                <a:lnTo>
                  <a:pt x="1210369" y="36829"/>
                </a:lnTo>
                <a:lnTo>
                  <a:pt x="1219481" y="35559"/>
                </a:lnTo>
                <a:lnTo>
                  <a:pt x="1207533" y="35559"/>
                </a:lnTo>
                <a:lnTo>
                  <a:pt x="1207590" y="34289"/>
                </a:lnTo>
                <a:close/>
              </a:path>
              <a:path w="3594100" h="1005840">
                <a:moveTo>
                  <a:pt x="1535349" y="36829"/>
                </a:moveTo>
                <a:lnTo>
                  <a:pt x="1517633" y="36829"/>
                </a:lnTo>
                <a:lnTo>
                  <a:pt x="1518099" y="38100"/>
                </a:lnTo>
                <a:lnTo>
                  <a:pt x="1511427" y="38100"/>
                </a:lnTo>
                <a:lnTo>
                  <a:pt x="1517777" y="39370"/>
                </a:lnTo>
                <a:lnTo>
                  <a:pt x="1527402" y="38100"/>
                </a:lnTo>
                <a:lnTo>
                  <a:pt x="1535349" y="36829"/>
                </a:lnTo>
                <a:close/>
              </a:path>
              <a:path w="3594100" h="1005840">
                <a:moveTo>
                  <a:pt x="1573221" y="36829"/>
                </a:moveTo>
                <a:lnTo>
                  <a:pt x="1535349" y="36829"/>
                </a:lnTo>
                <a:lnTo>
                  <a:pt x="1545143" y="39370"/>
                </a:lnTo>
                <a:lnTo>
                  <a:pt x="1571063" y="39370"/>
                </a:lnTo>
                <a:lnTo>
                  <a:pt x="1573221" y="36829"/>
                </a:lnTo>
                <a:close/>
              </a:path>
              <a:path w="3594100" h="1005840">
                <a:moveTo>
                  <a:pt x="1577341" y="38100"/>
                </a:moveTo>
                <a:lnTo>
                  <a:pt x="1576719" y="38225"/>
                </a:lnTo>
                <a:lnTo>
                  <a:pt x="1577351" y="38477"/>
                </a:lnTo>
                <a:lnTo>
                  <a:pt x="1577341" y="38100"/>
                </a:lnTo>
                <a:close/>
              </a:path>
              <a:path w="3594100" h="1005840">
                <a:moveTo>
                  <a:pt x="1582493" y="36829"/>
                </a:moveTo>
                <a:lnTo>
                  <a:pt x="1573221" y="36829"/>
                </a:lnTo>
                <a:lnTo>
                  <a:pt x="1576719" y="38225"/>
                </a:lnTo>
                <a:lnTo>
                  <a:pt x="1577341" y="38100"/>
                </a:lnTo>
                <a:lnTo>
                  <a:pt x="1583358" y="38100"/>
                </a:lnTo>
                <a:lnTo>
                  <a:pt x="1582493" y="36829"/>
                </a:lnTo>
                <a:close/>
              </a:path>
              <a:path w="3594100" h="1005840">
                <a:moveTo>
                  <a:pt x="1517633" y="36829"/>
                </a:moveTo>
                <a:lnTo>
                  <a:pt x="1324269" y="36829"/>
                </a:lnTo>
                <a:lnTo>
                  <a:pt x="1323637" y="38100"/>
                </a:lnTo>
                <a:lnTo>
                  <a:pt x="1504349" y="38100"/>
                </a:lnTo>
                <a:lnTo>
                  <a:pt x="1517633" y="36829"/>
                </a:lnTo>
                <a:close/>
              </a:path>
              <a:path w="3594100" h="1005840">
                <a:moveTo>
                  <a:pt x="1604730" y="36829"/>
                </a:moveTo>
                <a:lnTo>
                  <a:pt x="1596952" y="36829"/>
                </a:lnTo>
                <a:lnTo>
                  <a:pt x="1593993" y="38100"/>
                </a:lnTo>
                <a:lnTo>
                  <a:pt x="1609199" y="38100"/>
                </a:lnTo>
                <a:lnTo>
                  <a:pt x="1604730" y="36829"/>
                </a:lnTo>
                <a:close/>
              </a:path>
              <a:path w="3594100" h="1005840">
                <a:moveTo>
                  <a:pt x="2286823" y="33020"/>
                </a:moveTo>
                <a:lnTo>
                  <a:pt x="2284680" y="35559"/>
                </a:lnTo>
                <a:lnTo>
                  <a:pt x="2282485" y="38100"/>
                </a:lnTo>
                <a:lnTo>
                  <a:pt x="2301265" y="38100"/>
                </a:lnTo>
                <a:lnTo>
                  <a:pt x="2296482" y="36829"/>
                </a:lnTo>
                <a:lnTo>
                  <a:pt x="2286823" y="33020"/>
                </a:lnTo>
                <a:close/>
              </a:path>
              <a:path w="3594100" h="1005840">
                <a:moveTo>
                  <a:pt x="1347734" y="33020"/>
                </a:moveTo>
                <a:lnTo>
                  <a:pt x="1334613" y="33020"/>
                </a:lnTo>
                <a:lnTo>
                  <a:pt x="1329798" y="34289"/>
                </a:lnTo>
                <a:lnTo>
                  <a:pt x="1327998" y="35559"/>
                </a:lnTo>
                <a:lnTo>
                  <a:pt x="1330634" y="36829"/>
                </a:lnTo>
                <a:lnTo>
                  <a:pt x="1604709" y="36829"/>
                </a:lnTo>
                <a:lnTo>
                  <a:pt x="1609136" y="35559"/>
                </a:lnTo>
                <a:lnTo>
                  <a:pt x="2223803" y="35559"/>
                </a:lnTo>
                <a:lnTo>
                  <a:pt x="2223202" y="34289"/>
                </a:lnTo>
                <a:lnTo>
                  <a:pt x="1343816" y="34289"/>
                </a:lnTo>
                <a:lnTo>
                  <a:pt x="1347734" y="33020"/>
                </a:lnTo>
                <a:close/>
              </a:path>
              <a:path w="3594100" h="1005840">
                <a:moveTo>
                  <a:pt x="2211494" y="35559"/>
                </a:moveTo>
                <a:lnTo>
                  <a:pt x="1609152" y="35559"/>
                </a:lnTo>
                <a:lnTo>
                  <a:pt x="1610285" y="36829"/>
                </a:lnTo>
                <a:lnTo>
                  <a:pt x="2207643" y="36829"/>
                </a:lnTo>
                <a:lnTo>
                  <a:pt x="2211494" y="35559"/>
                </a:lnTo>
                <a:close/>
              </a:path>
              <a:path w="3594100" h="1005840">
                <a:moveTo>
                  <a:pt x="2223803" y="35559"/>
                </a:moveTo>
                <a:lnTo>
                  <a:pt x="2211494" y="35559"/>
                </a:lnTo>
                <a:lnTo>
                  <a:pt x="2224403" y="36829"/>
                </a:lnTo>
                <a:lnTo>
                  <a:pt x="2223803" y="35559"/>
                </a:lnTo>
                <a:close/>
              </a:path>
              <a:path w="3594100" h="1005840">
                <a:moveTo>
                  <a:pt x="1219037" y="34311"/>
                </a:moveTo>
                <a:lnTo>
                  <a:pt x="1207533" y="35559"/>
                </a:lnTo>
                <a:lnTo>
                  <a:pt x="1220561" y="35559"/>
                </a:lnTo>
                <a:lnTo>
                  <a:pt x="1219037" y="34311"/>
                </a:lnTo>
                <a:close/>
              </a:path>
              <a:path w="3594100" h="1005840">
                <a:moveTo>
                  <a:pt x="1223526" y="34289"/>
                </a:moveTo>
                <a:lnTo>
                  <a:pt x="1220561" y="35559"/>
                </a:lnTo>
                <a:lnTo>
                  <a:pt x="1222931" y="35559"/>
                </a:lnTo>
                <a:lnTo>
                  <a:pt x="1223526" y="34289"/>
                </a:lnTo>
                <a:close/>
              </a:path>
              <a:path w="3594100" h="1005840">
                <a:moveTo>
                  <a:pt x="1272862" y="29209"/>
                </a:moveTo>
                <a:lnTo>
                  <a:pt x="1272293" y="30479"/>
                </a:lnTo>
                <a:lnTo>
                  <a:pt x="1260911" y="35559"/>
                </a:lnTo>
                <a:lnTo>
                  <a:pt x="1324106" y="35559"/>
                </a:lnTo>
                <a:lnTo>
                  <a:pt x="1327245" y="33020"/>
                </a:lnTo>
                <a:lnTo>
                  <a:pt x="1352617" y="33020"/>
                </a:lnTo>
                <a:lnTo>
                  <a:pt x="1353093" y="32831"/>
                </a:lnTo>
                <a:lnTo>
                  <a:pt x="1349884" y="31750"/>
                </a:lnTo>
                <a:lnTo>
                  <a:pt x="1341983" y="31750"/>
                </a:lnTo>
                <a:lnTo>
                  <a:pt x="1351242" y="30479"/>
                </a:lnTo>
                <a:lnTo>
                  <a:pt x="1275886" y="30479"/>
                </a:lnTo>
                <a:lnTo>
                  <a:pt x="1272862" y="29209"/>
                </a:lnTo>
                <a:close/>
              </a:path>
              <a:path w="3594100" h="1005840">
                <a:moveTo>
                  <a:pt x="1219235" y="34289"/>
                </a:moveTo>
                <a:lnTo>
                  <a:pt x="1219010" y="34289"/>
                </a:lnTo>
                <a:lnTo>
                  <a:pt x="1219235" y="34289"/>
                </a:lnTo>
                <a:close/>
              </a:path>
              <a:path w="3594100" h="1005840">
                <a:moveTo>
                  <a:pt x="1380585" y="31750"/>
                </a:moveTo>
                <a:lnTo>
                  <a:pt x="1369848" y="31750"/>
                </a:lnTo>
                <a:lnTo>
                  <a:pt x="1358866" y="33020"/>
                </a:lnTo>
                <a:lnTo>
                  <a:pt x="1352617" y="33020"/>
                </a:lnTo>
                <a:lnTo>
                  <a:pt x="1350128" y="34289"/>
                </a:lnTo>
                <a:lnTo>
                  <a:pt x="1380986" y="34289"/>
                </a:lnTo>
                <a:lnTo>
                  <a:pt x="1380786" y="33020"/>
                </a:lnTo>
                <a:lnTo>
                  <a:pt x="1353651" y="33020"/>
                </a:lnTo>
                <a:lnTo>
                  <a:pt x="1353093" y="32831"/>
                </a:lnTo>
                <a:lnTo>
                  <a:pt x="1380756" y="32831"/>
                </a:lnTo>
                <a:lnTo>
                  <a:pt x="1380585" y="31750"/>
                </a:lnTo>
                <a:close/>
              </a:path>
              <a:path w="3594100" h="1005840">
                <a:moveTo>
                  <a:pt x="1391790" y="30479"/>
                </a:moveTo>
                <a:lnTo>
                  <a:pt x="1386273" y="33020"/>
                </a:lnTo>
                <a:lnTo>
                  <a:pt x="1380986" y="34289"/>
                </a:lnTo>
                <a:lnTo>
                  <a:pt x="1424323" y="34289"/>
                </a:lnTo>
                <a:lnTo>
                  <a:pt x="1427796" y="33020"/>
                </a:lnTo>
                <a:lnTo>
                  <a:pt x="1390567" y="33020"/>
                </a:lnTo>
                <a:lnTo>
                  <a:pt x="1392631" y="31750"/>
                </a:lnTo>
                <a:lnTo>
                  <a:pt x="1391790" y="30479"/>
                </a:lnTo>
                <a:close/>
              </a:path>
              <a:path w="3594100" h="1005840">
                <a:moveTo>
                  <a:pt x="1265233" y="31750"/>
                </a:moveTo>
                <a:lnTo>
                  <a:pt x="1256797" y="33020"/>
                </a:lnTo>
                <a:lnTo>
                  <a:pt x="1264615" y="33020"/>
                </a:lnTo>
                <a:lnTo>
                  <a:pt x="1265233" y="31750"/>
                </a:lnTo>
                <a:close/>
              </a:path>
              <a:path w="3594100" h="1005840">
                <a:moveTo>
                  <a:pt x="1362309" y="29234"/>
                </a:moveTo>
                <a:lnTo>
                  <a:pt x="1362149" y="29252"/>
                </a:lnTo>
                <a:lnTo>
                  <a:pt x="1353093" y="32831"/>
                </a:lnTo>
                <a:lnTo>
                  <a:pt x="1353651" y="33020"/>
                </a:lnTo>
                <a:lnTo>
                  <a:pt x="1358866" y="33020"/>
                </a:lnTo>
                <a:lnTo>
                  <a:pt x="1364376" y="31750"/>
                </a:lnTo>
                <a:lnTo>
                  <a:pt x="1365006" y="30479"/>
                </a:lnTo>
                <a:lnTo>
                  <a:pt x="1362309" y="29234"/>
                </a:lnTo>
                <a:close/>
              </a:path>
              <a:path w="3594100" h="1005840">
                <a:moveTo>
                  <a:pt x="1397483" y="31750"/>
                </a:moveTo>
                <a:lnTo>
                  <a:pt x="1395752" y="33020"/>
                </a:lnTo>
                <a:lnTo>
                  <a:pt x="1400928" y="33020"/>
                </a:lnTo>
                <a:lnTo>
                  <a:pt x="1397483" y="31750"/>
                </a:lnTo>
                <a:close/>
              </a:path>
              <a:path w="3594100" h="1005840">
                <a:moveTo>
                  <a:pt x="1414692" y="29209"/>
                </a:moveTo>
                <a:lnTo>
                  <a:pt x="1410317" y="29209"/>
                </a:lnTo>
                <a:lnTo>
                  <a:pt x="1414826" y="30479"/>
                </a:lnTo>
                <a:lnTo>
                  <a:pt x="1407189" y="31750"/>
                </a:lnTo>
                <a:lnTo>
                  <a:pt x="1400928" y="33020"/>
                </a:lnTo>
                <a:lnTo>
                  <a:pt x="1427796" y="33020"/>
                </a:lnTo>
                <a:lnTo>
                  <a:pt x="1431268" y="31750"/>
                </a:lnTo>
                <a:lnTo>
                  <a:pt x="1421143" y="30479"/>
                </a:lnTo>
                <a:lnTo>
                  <a:pt x="1414692" y="29209"/>
                </a:lnTo>
                <a:close/>
              </a:path>
              <a:path w="3594100" h="1005840">
                <a:moveTo>
                  <a:pt x="1474321" y="29209"/>
                </a:moveTo>
                <a:lnTo>
                  <a:pt x="1446256" y="29209"/>
                </a:lnTo>
                <a:lnTo>
                  <a:pt x="1439259" y="30479"/>
                </a:lnTo>
                <a:lnTo>
                  <a:pt x="1438043" y="33020"/>
                </a:lnTo>
                <a:lnTo>
                  <a:pt x="1451698" y="31750"/>
                </a:lnTo>
                <a:lnTo>
                  <a:pt x="1456437" y="30479"/>
                </a:lnTo>
                <a:lnTo>
                  <a:pt x="1464255" y="30479"/>
                </a:lnTo>
                <a:lnTo>
                  <a:pt x="1474321" y="29209"/>
                </a:lnTo>
                <a:close/>
              </a:path>
              <a:path w="3594100" h="1005840">
                <a:moveTo>
                  <a:pt x="1276008" y="25400"/>
                </a:moveTo>
                <a:lnTo>
                  <a:pt x="1250016" y="27939"/>
                </a:lnTo>
                <a:lnTo>
                  <a:pt x="1241873" y="29209"/>
                </a:lnTo>
                <a:lnTo>
                  <a:pt x="1242176" y="30479"/>
                </a:lnTo>
                <a:lnTo>
                  <a:pt x="1258803" y="27939"/>
                </a:lnTo>
                <a:lnTo>
                  <a:pt x="1273698" y="27939"/>
                </a:lnTo>
                <a:lnTo>
                  <a:pt x="1278068" y="26670"/>
                </a:lnTo>
                <a:lnTo>
                  <a:pt x="1276008" y="25400"/>
                </a:lnTo>
                <a:close/>
              </a:path>
              <a:path w="3594100" h="1005840">
                <a:moveTo>
                  <a:pt x="1292170" y="27939"/>
                </a:moveTo>
                <a:lnTo>
                  <a:pt x="1284293" y="27939"/>
                </a:lnTo>
                <a:lnTo>
                  <a:pt x="1283343" y="29209"/>
                </a:lnTo>
                <a:lnTo>
                  <a:pt x="1275886" y="30479"/>
                </a:lnTo>
                <a:lnTo>
                  <a:pt x="1351242" y="30479"/>
                </a:lnTo>
                <a:lnTo>
                  <a:pt x="1362149" y="29252"/>
                </a:lnTo>
                <a:lnTo>
                  <a:pt x="1291973" y="29209"/>
                </a:lnTo>
                <a:lnTo>
                  <a:pt x="1292170" y="27939"/>
                </a:lnTo>
                <a:close/>
              </a:path>
              <a:path w="3594100" h="1005840">
                <a:moveTo>
                  <a:pt x="1467441" y="21589"/>
                </a:moveTo>
                <a:lnTo>
                  <a:pt x="1470491" y="22859"/>
                </a:lnTo>
                <a:lnTo>
                  <a:pt x="1460106" y="24129"/>
                </a:lnTo>
                <a:lnTo>
                  <a:pt x="1465811" y="25400"/>
                </a:lnTo>
                <a:lnTo>
                  <a:pt x="1459894" y="26670"/>
                </a:lnTo>
                <a:lnTo>
                  <a:pt x="1464157" y="29209"/>
                </a:lnTo>
                <a:lnTo>
                  <a:pt x="1490940" y="29209"/>
                </a:lnTo>
                <a:lnTo>
                  <a:pt x="1491024" y="30479"/>
                </a:lnTo>
                <a:lnTo>
                  <a:pt x="2042601" y="30479"/>
                </a:lnTo>
                <a:lnTo>
                  <a:pt x="2033071" y="29209"/>
                </a:lnTo>
                <a:lnTo>
                  <a:pt x="2033231" y="26670"/>
                </a:lnTo>
                <a:lnTo>
                  <a:pt x="1978690" y="26670"/>
                </a:lnTo>
                <a:lnTo>
                  <a:pt x="1977539" y="25400"/>
                </a:lnTo>
                <a:lnTo>
                  <a:pt x="1494053" y="25400"/>
                </a:lnTo>
                <a:lnTo>
                  <a:pt x="1482860" y="24129"/>
                </a:lnTo>
                <a:lnTo>
                  <a:pt x="1487643" y="24129"/>
                </a:lnTo>
                <a:lnTo>
                  <a:pt x="1490602" y="22859"/>
                </a:lnTo>
                <a:lnTo>
                  <a:pt x="1475308" y="22859"/>
                </a:lnTo>
                <a:lnTo>
                  <a:pt x="1467441" y="21589"/>
                </a:lnTo>
                <a:close/>
              </a:path>
              <a:path w="3594100" h="1005840">
                <a:moveTo>
                  <a:pt x="2039782" y="25400"/>
                </a:moveTo>
                <a:lnTo>
                  <a:pt x="2033310" y="25400"/>
                </a:lnTo>
                <a:lnTo>
                  <a:pt x="2038599" y="27939"/>
                </a:lnTo>
                <a:lnTo>
                  <a:pt x="2047546" y="29209"/>
                </a:lnTo>
                <a:lnTo>
                  <a:pt x="2046237" y="30479"/>
                </a:lnTo>
                <a:lnTo>
                  <a:pt x="2143437" y="30479"/>
                </a:lnTo>
                <a:lnTo>
                  <a:pt x="2131613" y="29209"/>
                </a:lnTo>
                <a:lnTo>
                  <a:pt x="2132186" y="26670"/>
                </a:lnTo>
                <a:lnTo>
                  <a:pt x="2036563" y="26670"/>
                </a:lnTo>
                <a:lnTo>
                  <a:pt x="2039782" y="25400"/>
                </a:lnTo>
                <a:close/>
              </a:path>
              <a:path w="3594100" h="1005840">
                <a:moveTo>
                  <a:pt x="2208160" y="27939"/>
                </a:moveTo>
                <a:lnTo>
                  <a:pt x="2154791" y="27939"/>
                </a:lnTo>
                <a:lnTo>
                  <a:pt x="2157395" y="29209"/>
                </a:lnTo>
                <a:lnTo>
                  <a:pt x="2153486" y="30479"/>
                </a:lnTo>
                <a:lnTo>
                  <a:pt x="2223683" y="30479"/>
                </a:lnTo>
                <a:lnTo>
                  <a:pt x="2217022" y="29209"/>
                </a:lnTo>
                <a:lnTo>
                  <a:pt x="2208424" y="29209"/>
                </a:lnTo>
                <a:lnTo>
                  <a:pt x="2208160" y="27939"/>
                </a:lnTo>
                <a:close/>
              </a:path>
              <a:path w="3594100" h="1005840">
                <a:moveTo>
                  <a:pt x="2235417" y="29209"/>
                </a:moveTo>
                <a:lnTo>
                  <a:pt x="2233828" y="29209"/>
                </a:lnTo>
                <a:lnTo>
                  <a:pt x="2240937" y="30479"/>
                </a:lnTo>
                <a:lnTo>
                  <a:pt x="2235417" y="29209"/>
                </a:lnTo>
                <a:close/>
              </a:path>
              <a:path w="3594100" h="1005840">
                <a:moveTo>
                  <a:pt x="1317001" y="22859"/>
                </a:moveTo>
                <a:lnTo>
                  <a:pt x="1306631" y="24129"/>
                </a:lnTo>
                <a:lnTo>
                  <a:pt x="1300032" y="25400"/>
                </a:lnTo>
                <a:lnTo>
                  <a:pt x="1307440" y="26670"/>
                </a:lnTo>
                <a:lnTo>
                  <a:pt x="1299717" y="27939"/>
                </a:lnTo>
                <a:lnTo>
                  <a:pt x="1295228" y="27939"/>
                </a:lnTo>
                <a:lnTo>
                  <a:pt x="1291973" y="29209"/>
                </a:lnTo>
                <a:lnTo>
                  <a:pt x="1362256" y="29209"/>
                </a:lnTo>
                <a:lnTo>
                  <a:pt x="1373810" y="27939"/>
                </a:lnTo>
                <a:lnTo>
                  <a:pt x="1386850" y="26670"/>
                </a:lnTo>
                <a:lnTo>
                  <a:pt x="1393866" y="25400"/>
                </a:lnTo>
                <a:lnTo>
                  <a:pt x="1322237" y="25400"/>
                </a:lnTo>
                <a:lnTo>
                  <a:pt x="1318359" y="24129"/>
                </a:lnTo>
                <a:lnTo>
                  <a:pt x="1317001" y="22859"/>
                </a:lnTo>
                <a:close/>
              </a:path>
              <a:path w="3594100" h="1005840">
                <a:moveTo>
                  <a:pt x="1273698" y="27939"/>
                </a:moveTo>
                <a:lnTo>
                  <a:pt x="1258803" y="27939"/>
                </a:lnTo>
                <a:lnTo>
                  <a:pt x="1268807" y="29209"/>
                </a:lnTo>
                <a:lnTo>
                  <a:pt x="1272734" y="29209"/>
                </a:lnTo>
                <a:lnTo>
                  <a:pt x="1273698" y="27939"/>
                </a:lnTo>
                <a:close/>
              </a:path>
              <a:path w="3594100" h="1005840">
                <a:moveTo>
                  <a:pt x="1452482" y="26670"/>
                </a:moveTo>
                <a:lnTo>
                  <a:pt x="1446829" y="27939"/>
                </a:lnTo>
                <a:lnTo>
                  <a:pt x="1446767" y="29209"/>
                </a:lnTo>
                <a:lnTo>
                  <a:pt x="1464157" y="29209"/>
                </a:lnTo>
                <a:lnTo>
                  <a:pt x="1461118" y="27939"/>
                </a:lnTo>
                <a:lnTo>
                  <a:pt x="1451869" y="27939"/>
                </a:lnTo>
                <a:lnTo>
                  <a:pt x="1452482" y="26670"/>
                </a:lnTo>
                <a:close/>
              </a:path>
              <a:path w="3594100" h="1005840">
                <a:moveTo>
                  <a:pt x="2150720" y="22859"/>
                </a:moveTo>
                <a:lnTo>
                  <a:pt x="2078995" y="22859"/>
                </a:lnTo>
                <a:lnTo>
                  <a:pt x="2078916" y="24129"/>
                </a:lnTo>
                <a:lnTo>
                  <a:pt x="2052596" y="24129"/>
                </a:lnTo>
                <a:lnTo>
                  <a:pt x="2055036" y="26670"/>
                </a:lnTo>
                <a:lnTo>
                  <a:pt x="2132186" y="26670"/>
                </a:lnTo>
                <a:lnTo>
                  <a:pt x="2143874" y="29209"/>
                </a:lnTo>
                <a:lnTo>
                  <a:pt x="2146452" y="29209"/>
                </a:lnTo>
                <a:lnTo>
                  <a:pt x="2154791" y="27939"/>
                </a:lnTo>
                <a:lnTo>
                  <a:pt x="2212361" y="27939"/>
                </a:lnTo>
                <a:lnTo>
                  <a:pt x="2197698" y="26670"/>
                </a:lnTo>
                <a:lnTo>
                  <a:pt x="2185194" y="25400"/>
                </a:lnTo>
                <a:lnTo>
                  <a:pt x="2162502" y="25400"/>
                </a:lnTo>
                <a:lnTo>
                  <a:pt x="2155130" y="24129"/>
                </a:lnTo>
                <a:lnTo>
                  <a:pt x="2150720" y="22859"/>
                </a:lnTo>
                <a:close/>
              </a:path>
              <a:path w="3594100" h="1005840">
                <a:moveTo>
                  <a:pt x="1976782" y="21589"/>
                </a:moveTo>
                <a:lnTo>
                  <a:pt x="1977443" y="22859"/>
                </a:lnTo>
                <a:lnTo>
                  <a:pt x="1979217" y="24129"/>
                </a:lnTo>
                <a:lnTo>
                  <a:pt x="1984326" y="25400"/>
                </a:lnTo>
                <a:lnTo>
                  <a:pt x="1978690" y="26670"/>
                </a:lnTo>
                <a:lnTo>
                  <a:pt x="2033231" y="26670"/>
                </a:lnTo>
                <a:lnTo>
                  <a:pt x="2033310" y="25400"/>
                </a:lnTo>
                <a:lnTo>
                  <a:pt x="2039782" y="25400"/>
                </a:lnTo>
                <a:lnTo>
                  <a:pt x="2043002" y="24129"/>
                </a:lnTo>
                <a:lnTo>
                  <a:pt x="2001330" y="24129"/>
                </a:lnTo>
                <a:lnTo>
                  <a:pt x="2000461" y="23722"/>
                </a:lnTo>
                <a:lnTo>
                  <a:pt x="1995754" y="22859"/>
                </a:lnTo>
                <a:lnTo>
                  <a:pt x="1984834" y="22859"/>
                </a:lnTo>
                <a:lnTo>
                  <a:pt x="1976782" y="21589"/>
                </a:lnTo>
                <a:close/>
              </a:path>
              <a:path w="3594100" h="1005840">
                <a:moveTo>
                  <a:pt x="2044766" y="25400"/>
                </a:moveTo>
                <a:lnTo>
                  <a:pt x="2044665" y="26670"/>
                </a:lnTo>
                <a:lnTo>
                  <a:pt x="2055036" y="26670"/>
                </a:lnTo>
                <a:lnTo>
                  <a:pt x="2044766" y="25400"/>
                </a:lnTo>
                <a:close/>
              </a:path>
              <a:path w="3594100" h="1005840">
                <a:moveTo>
                  <a:pt x="1312760" y="19050"/>
                </a:moveTo>
                <a:lnTo>
                  <a:pt x="1306040" y="19050"/>
                </a:lnTo>
                <a:lnTo>
                  <a:pt x="1304016" y="20320"/>
                </a:lnTo>
                <a:lnTo>
                  <a:pt x="1300318" y="21589"/>
                </a:lnTo>
                <a:lnTo>
                  <a:pt x="1297026" y="21589"/>
                </a:lnTo>
                <a:lnTo>
                  <a:pt x="1291098" y="25400"/>
                </a:lnTo>
                <a:lnTo>
                  <a:pt x="1299210" y="24129"/>
                </a:lnTo>
                <a:lnTo>
                  <a:pt x="1298635" y="22859"/>
                </a:lnTo>
                <a:lnTo>
                  <a:pt x="1312760" y="19050"/>
                </a:lnTo>
                <a:close/>
              </a:path>
              <a:path w="3594100" h="1005840">
                <a:moveTo>
                  <a:pt x="1335213" y="20320"/>
                </a:moveTo>
                <a:lnTo>
                  <a:pt x="1330405" y="21589"/>
                </a:lnTo>
                <a:lnTo>
                  <a:pt x="1331421" y="24129"/>
                </a:lnTo>
                <a:lnTo>
                  <a:pt x="1322237" y="25400"/>
                </a:lnTo>
                <a:lnTo>
                  <a:pt x="1393866" y="25400"/>
                </a:lnTo>
                <a:lnTo>
                  <a:pt x="1400882" y="24129"/>
                </a:lnTo>
                <a:lnTo>
                  <a:pt x="1415773" y="22859"/>
                </a:lnTo>
                <a:lnTo>
                  <a:pt x="1344227" y="22859"/>
                </a:lnTo>
                <a:lnTo>
                  <a:pt x="1340102" y="21589"/>
                </a:lnTo>
                <a:lnTo>
                  <a:pt x="1335213" y="20320"/>
                </a:lnTo>
                <a:close/>
              </a:path>
              <a:path w="3594100" h="1005840">
                <a:moveTo>
                  <a:pt x="1522875" y="16509"/>
                </a:moveTo>
                <a:lnTo>
                  <a:pt x="1485611" y="16509"/>
                </a:lnTo>
                <a:lnTo>
                  <a:pt x="1496676" y="17779"/>
                </a:lnTo>
                <a:lnTo>
                  <a:pt x="1498582" y="19050"/>
                </a:lnTo>
                <a:lnTo>
                  <a:pt x="1494053" y="25400"/>
                </a:lnTo>
                <a:lnTo>
                  <a:pt x="1977539" y="25400"/>
                </a:lnTo>
                <a:lnTo>
                  <a:pt x="1976387" y="24129"/>
                </a:lnTo>
                <a:lnTo>
                  <a:pt x="1513344" y="24129"/>
                </a:lnTo>
                <a:lnTo>
                  <a:pt x="1513271" y="22859"/>
                </a:lnTo>
                <a:lnTo>
                  <a:pt x="1505816" y="22859"/>
                </a:lnTo>
                <a:lnTo>
                  <a:pt x="1506512" y="21589"/>
                </a:lnTo>
                <a:lnTo>
                  <a:pt x="1508715" y="21589"/>
                </a:lnTo>
                <a:lnTo>
                  <a:pt x="1509067" y="20320"/>
                </a:lnTo>
                <a:lnTo>
                  <a:pt x="1520968" y="20320"/>
                </a:lnTo>
                <a:lnTo>
                  <a:pt x="1518084" y="19050"/>
                </a:lnTo>
                <a:lnTo>
                  <a:pt x="1522183" y="19050"/>
                </a:lnTo>
                <a:lnTo>
                  <a:pt x="1522875" y="16509"/>
                </a:lnTo>
                <a:close/>
              </a:path>
              <a:path w="3594100" h="1005840">
                <a:moveTo>
                  <a:pt x="2160988" y="21589"/>
                </a:moveTo>
                <a:lnTo>
                  <a:pt x="2162502" y="25400"/>
                </a:lnTo>
                <a:lnTo>
                  <a:pt x="2185194" y="25400"/>
                </a:lnTo>
                <a:lnTo>
                  <a:pt x="2161973" y="22859"/>
                </a:lnTo>
                <a:lnTo>
                  <a:pt x="2160988" y="21589"/>
                </a:lnTo>
                <a:close/>
              </a:path>
              <a:path w="3594100" h="1005840">
                <a:moveTo>
                  <a:pt x="1555173" y="19050"/>
                </a:moveTo>
                <a:lnTo>
                  <a:pt x="1548230" y="19050"/>
                </a:lnTo>
                <a:lnTo>
                  <a:pt x="1545923" y="20320"/>
                </a:lnTo>
                <a:lnTo>
                  <a:pt x="1522854" y="20320"/>
                </a:lnTo>
                <a:lnTo>
                  <a:pt x="1521108" y="22859"/>
                </a:lnTo>
                <a:lnTo>
                  <a:pt x="1513344" y="24129"/>
                </a:lnTo>
                <a:lnTo>
                  <a:pt x="1566117" y="24129"/>
                </a:lnTo>
                <a:lnTo>
                  <a:pt x="1563991" y="21589"/>
                </a:lnTo>
                <a:lnTo>
                  <a:pt x="1542619" y="21589"/>
                </a:lnTo>
                <a:lnTo>
                  <a:pt x="1551871" y="20320"/>
                </a:lnTo>
                <a:lnTo>
                  <a:pt x="1555173" y="19050"/>
                </a:lnTo>
                <a:close/>
              </a:path>
              <a:path w="3594100" h="1005840">
                <a:moveTo>
                  <a:pt x="1570475" y="20320"/>
                </a:moveTo>
                <a:lnTo>
                  <a:pt x="1566117" y="24129"/>
                </a:lnTo>
                <a:lnTo>
                  <a:pt x="1976387" y="24129"/>
                </a:lnTo>
                <a:lnTo>
                  <a:pt x="1975236" y="22859"/>
                </a:lnTo>
                <a:lnTo>
                  <a:pt x="1965664" y="22859"/>
                </a:lnTo>
                <a:lnTo>
                  <a:pt x="1969032" y="21589"/>
                </a:lnTo>
                <a:lnTo>
                  <a:pt x="1576862" y="21589"/>
                </a:lnTo>
                <a:lnTo>
                  <a:pt x="1570475" y="20320"/>
                </a:lnTo>
                <a:close/>
              </a:path>
              <a:path w="3594100" h="1005840">
                <a:moveTo>
                  <a:pt x="2000461" y="23722"/>
                </a:moveTo>
                <a:lnTo>
                  <a:pt x="2001330" y="24129"/>
                </a:lnTo>
                <a:lnTo>
                  <a:pt x="2001621" y="23935"/>
                </a:lnTo>
                <a:lnTo>
                  <a:pt x="2000461" y="23722"/>
                </a:lnTo>
                <a:close/>
              </a:path>
              <a:path w="3594100" h="1005840">
                <a:moveTo>
                  <a:pt x="2001621" y="23935"/>
                </a:moveTo>
                <a:lnTo>
                  <a:pt x="2001330" y="24129"/>
                </a:lnTo>
                <a:lnTo>
                  <a:pt x="2002685" y="24129"/>
                </a:lnTo>
                <a:lnTo>
                  <a:pt x="2001621" y="23935"/>
                </a:lnTo>
                <a:close/>
              </a:path>
              <a:path w="3594100" h="1005840">
                <a:moveTo>
                  <a:pt x="2068352" y="21589"/>
                </a:moveTo>
                <a:lnTo>
                  <a:pt x="2005126" y="21589"/>
                </a:lnTo>
                <a:lnTo>
                  <a:pt x="2014607" y="24129"/>
                </a:lnTo>
                <a:lnTo>
                  <a:pt x="2043002" y="24129"/>
                </a:lnTo>
                <a:lnTo>
                  <a:pt x="2041231" y="22859"/>
                </a:lnTo>
                <a:lnTo>
                  <a:pt x="2069644" y="22859"/>
                </a:lnTo>
                <a:lnTo>
                  <a:pt x="2068352" y="21589"/>
                </a:lnTo>
                <a:close/>
              </a:path>
              <a:path w="3594100" h="1005840">
                <a:moveTo>
                  <a:pt x="2069644" y="22859"/>
                </a:moveTo>
                <a:lnTo>
                  <a:pt x="2041231" y="22859"/>
                </a:lnTo>
                <a:lnTo>
                  <a:pt x="2047069" y="24129"/>
                </a:lnTo>
                <a:lnTo>
                  <a:pt x="2078916" y="24129"/>
                </a:lnTo>
                <a:lnTo>
                  <a:pt x="2069644" y="22859"/>
                </a:lnTo>
                <a:close/>
              </a:path>
              <a:path w="3594100" h="1005840">
                <a:moveTo>
                  <a:pt x="2005126" y="21589"/>
                </a:moveTo>
                <a:lnTo>
                  <a:pt x="1995911" y="21589"/>
                </a:lnTo>
                <a:lnTo>
                  <a:pt x="2000461" y="23722"/>
                </a:lnTo>
                <a:lnTo>
                  <a:pt x="2001621" y="23935"/>
                </a:lnTo>
                <a:lnTo>
                  <a:pt x="2005126" y="21589"/>
                </a:lnTo>
                <a:close/>
              </a:path>
              <a:path w="3594100" h="1005840">
                <a:moveTo>
                  <a:pt x="1438247" y="20320"/>
                </a:moveTo>
                <a:lnTo>
                  <a:pt x="1354654" y="20320"/>
                </a:lnTo>
                <a:lnTo>
                  <a:pt x="1356257" y="21589"/>
                </a:lnTo>
                <a:lnTo>
                  <a:pt x="1344338" y="22859"/>
                </a:lnTo>
                <a:lnTo>
                  <a:pt x="1426542" y="22859"/>
                </a:lnTo>
                <a:lnTo>
                  <a:pt x="1436861" y="21589"/>
                </a:lnTo>
                <a:lnTo>
                  <a:pt x="1438247" y="20320"/>
                </a:lnTo>
                <a:close/>
              </a:path>
              <a:path w="3594100" h="1005840">
                <a:moveTo>
                  <a:pt x="1476749" y="21929"/>
                </a:moveTo>
                <a:lnTo>
                  <a:pt x="1475308" y="22859"/>
                </a:lnTo>
                <a:lnTo>
                  <a:pt x="1476075" y="22859"/>
                </a:lnTo>
                <a:lnTo>
                  <a:pt x="1476749" y="21929"/>
                </a:lnTo>
                <a:close/>
              </a:path>
              <a:path w="3594100" h="1005840">
                <a:moveTo>
                  <a:pt x="1486437" y="21589"/>
                </a:moveTo>
                <a:lnTo>
                  <a:pt x="1483047" y="21589"/>
                </a:lnTo>
                <a:lnTo>
                  <a:pt x="1476075" y="22859"/>
                </a:lnTo>
                <a:lnTo>
                  <a:pt x="1479779" y="22859"/>
                </a:lnTo>
                <a:lnTo>
                  <a:pt x="1486437" y="21589"/>
                </a:lnTo>
                <a:close/>
              </a:path>
              <a:path w="3594100" h="1005840">
                <a:moveTo>
                  <a:pt x="1513123" y="20320"/>
                </a:moveTo>
                <a:lnTo>
                  <a:pt x="1509528" y="22859"/>
                </a:lnTo>
                <a:lnTo>
                  <a:pt x="1513271" y="22859"/>
                </a:lnTo>
                <a:lnTo>
                  <a:pt x="1513123" y="20320"/>
                </a:lnTo>
                <a:close/>
              </a:path>
              <a:path w="3594100" h="1005840">
                <a:moveTo>
                  <a:pt x="2060926" y="19050"/>
                </a:moveTo>
                <a:lnTo>
                  <a:pt x="1985012" y="19050"/>
                </a:lnTo>
                <a:lnTo>
                  <a:pt x="1984834" y="22859"/>
                </a:lnTo>
                <a:lnTo>
                  <a:pt x="1995754" y="22859"/>
                </a:lnTo>
                <a:lnTo>
                  <a:pt x="1988823" y="21589"/>
                </a:lnTo>
                <a:lnTo>
                  <a:pt x="2068352" y="21589"/>
                </a:lnTo>
                <a:lnTo>
                  <a:pt x="2067060" y="20320"/>
                </a:lnTo>
                <a:lnTo>
                  <a:pt x="2060926" y="19050"/>
                </a:lnTo>
                <a:close/>
              </a:path>
              <a:path w="3594100" h="1005840">
                <a:moveTo>
                  <a:pt x="2135274" y="16509"/>
                </a:moveTo>
                <a:lnTo>
                  <a:pt x="2124823" y="16509"/>
                </a:lnTo>
                <a:lnTo>
                  <a:pt x="2129551" y="17779"/>
                </a:lnTo>
                <a:lnTo>
                  <a:pt x="2064553" y="17779"/>
                </a:lnTo>
                <a:lnTo>
                  <a:pt x="2071657" y="21589"/>
                </a:lnTo>
                <a:lnTo>
                  <a:pt x="2083141" y="21589"/>
                </a:lnTo>
                <a:lnTo>
                  <a:pt x="2080881" y="22859"/>
                </a:lnTo>
                <a:lnTo>
                  <a:pt x="2146691" y="22859"/>
                </a:lnTo>
                <a:lnTo>
                  <a:pt x="2144165" y="21589"/>
                </a:lnTo>
                <a:lnTo>
                  <a:pt x="2149537" y="20320"/>
                </a:lnTo>
                <a:lnTo>
                  <a:pt x="2136458" y="20320"/>
                </a:lnTo>
                <a:lnTo>
                  <a:pt x="2133355" y="17779"/>
                </a:lnTo>
                <a:lnTo>
                  <a:pt x="2135274" y="16509"/>
                </a:lnTo>
                <a:close/>
              </a:path>
              <a:path w="3594100" h="1005840">
                <a:moveTo>
                  <a:pt x="2175381" y="19050"/>
                </a:moveTo>
                <a:lnTo>
                  <a:pt x="2176330" y="20320"/>
                </a:lnTo>
                <a:lnTo>
                  <a:pt x="2178192" y="20320"/>
                </a:lnTo>
                <a:lnTo>
                  <a:pt x="2184377" y="22859"/>
                </a:lnTo>
                <a:lnTo>
                  <a:pt x="2186068" y="20320"/>
                </a:lnTo>
                <a:lnTo>
                  <a:pt x="2175381" y="19050"/>
                </a:lnTo>
                <a:close/>
              </a:path>
              <a:path w="3594100" h="1005840">
                <a:moveTo>
                  <a:pt x="1354654" y="20320"/>
                </a:moveTo>
                <a:lnTo>
                  <a:pt x="1348532" y="20320"/>
                </a:lnTo>
                <a:lnTo>
                  <a:pt x="1344361" y="22845"/>
                </a:lnTo>
                <a:lnTo>
                  <a:pt x="1354654" y="20320"/>
                </a:lnTo>
                <a:close/>
              </a:path>
              <a:path w="3594100" h="1005840">
                <a:moveTo>
                  <a:pt x="1479242" y="20320"/>
                </a:moveTo>
                <a:lnTo>
                  <a:pt x="1477786" y="20498"/>
                </a:lnTo>
                <a:lnTo>
                  <a:pt x="1476749" y="21929"/>
                </a:lnTo>
                <a:lnTo>
                  <a:pt x="1479242" y="20320"/>
                </a:lnTo>
                <a:close/>
              </a:path>
              <a:path w="3594100" h="1005840">
                <a:moveTo>
                  <a:pt x="1478836" y="19050"/>
                </a:moveTo>
                <a:lnTo>
                  <a:pt x="1467328" y="20320"/>
                </a:lnTo>
                <a:lnTo>
                  <a:pt x="1468887" y="21589"/>
                </a:lnTo>
                <a:lnTo>
                  <a:pt x="1477786" y="20498"/>
                </a:lnTo>
                <a:lnTo>
                  <a:pt x="1478836" y="19050"/>
                </a:lnTo>
                <a:close/>
              </a:path>
              <a:path w="3594100" h="1005840">
                <a:moveTo>
                  <a:pt x="1561866" y="19050"/>
                </a:moveTo>
                <a:lnTo>
                  <a:pt x="1555280" y="21589"/>
                </a:lnTo>
                <a:lnTo>
                  <a:pt x="1563991" y="21589"/>
                </a:lnTo>
                <a:lnTo>
                  <a:pt x="1561866" y="19050"/>
                </a:lnTo>
                <a:close/>
              </a:path>
              <a:path w="3594100" h="1005840">
                <a:moveTo>
                  <a:pt x="1618737" y="15434"/>
                </a:moveTo>
                <a:lnTo>
                  <a:pt x="1604288" y="17779"/>
                </a:lnTo>
                <a:lnTo>
                  <a:pt x="1594446" y="20320"/>
                </a:lnTo>
                <a:lnTo>
                  <a:pt x="1580534" y="20320"/>
                </a:lnTo>
                <a:lnTo>
                  <a:pt x="1576862" y="21589"/>
                </a:lnTo>
                <a:lnTo>
                  <a:pt x="1938790" y="21589"/>
                </a:lnTo>
                <a:lnTo>
                  <a:pt x="1939583" y="19050"/>
                </a:lnTo>
                <a:lnTo>
                  <a:pt x="1621097" y="19050"/>
                </a:lnTo>
                <a:lnTo>
                  <a:pt x="1624048" y="16509"/>
                </a:lnTo>
                <a:lnTo>
                  <a:pt x="1621560" y="15742"/>
                </a:lnTo>
                <a:lnTo>
                  <a:pt x="1618737" y="15434"/>
                </a:lnTo>
                <a:close/>
              </a:path>
              <a:path w="3594100" h="1005840">
                <a:moveTo>
                  <a:pt x="1943023" y="20320"/>
                </a:moveTo>
                <a:lnTo>
                  <a:pt x="1942953" y="21589"/>
                </a:lnTo>
                <a:lnTo>
                  <a:pt x="1953254" y="21589"/>
                </a:lnTo>
                <a:lnTo>
                  <a:pt x="1943023" y="20320"/>
                </a:lnTo>
                <a:close/>
              </a:path>
              <a:path w="3594100" h="1005840">
                <a:moveTo>
                  <a:pt x="1985012" y="19050"/>
                </a:moveTo>
                <a:lnTo>
                  <a:pt x="1950787" y="19050"/>
                </a:lnTo>
                <a:lnTo>
                  <a:pt x="1953254" y="21589"/>
                </a:lnTo>
                <a:lnTo>
                  <a:pt x="1974214" y="21589"/>
                </a:lnTo>
                <a:lnTo>
                  <a:pt x="1980858" y="20320"/>
                </a:lnTo>
                <a:lnTo>
                  <a:pt x="1985012" y="19050"/>
                </a:lnTo>
                <a:close/>
              </a:path>
              <a:path w="3594100" h="1005840">
                <a:moveTo>
                  <a:pt x="2160965" y="17779"/>
                </a:moveTo>
                <a:lnTo>
                  <a:pt x="2159755" y="17779"/>
                </a:lnTo>
                <a:lnTo>
                  <a:pt x="2164925" y="19050"/>
                </a:lnTo>
                <a:lnTo>
                  <a:pt x="2163679" y="20320"/>
                </a:lnTo>
                <a:lnTo>
                  <a:pt x="2166954" y="21589"/>
                </a:lnTo>
                <a:lnTo>
                  <a:pt x="2178192" y="20320"/>
                </a:lnTo>
                <a:lnTo>
                  <a:pt x="2167098" y="20320"/>
                </a:lnTo>
                <a:lnTo>
                  <a:pt x="2166430" y="19050"/>
                </a:lnTo>
                <a:lnTo>
                  <a:pt x="2160965" y="17779"/>
                </a:lnTo>
                <a:close/>
              </a:path>
              <a:path w="3594100" h="1005840">
                <a:moveTo>
                  <a:pt x="1375223" y="16509"/>
                </a:moveTo>
                <a:lnTo>
                  <a:pt x="1364838" y="17779"/>
                </a:lnTo>
                <a:lnTo>
                  <a:pt x="1360020" y="19050"/>
                </a:lnTo>
                <a:lnTo>
                  <a:pt x="1358671" y="20320"/>
                </a:lnTo>
                <a:lnTo>
                  <a:pt x="1372025" y="20320"/>
                </a:lnTo>
                <a:lnTo>
                  <a:pt x="1370232" y="19050"/>
                </a:lnTo>
                <a:lnTo>
                  <a:pt x="1371968" y="17779"/>
                </a:lnTo>
                <a:lnTo>
                  <a:pt x="1375223" y="16509"/>
                </a:lnTo>
                <a:close/>
              </a:path>
              <a:path w="3594100" h="1005840">
                <a:moveTo>
                  <a:pt x="1408873" y="7620"/>
                </a:moveTo>
                <a:lnTo>
                  <a:pt x="1395596" y="8889"/>
                </a:lnTo>
                <a:lnTo>
                  <a:pt x="1384625" y="8889"/>
                </a:lnTo>
                <a:lnTo>
                  <a:pt x="1391484" y="10159"/>
                </a:lnTo>
                <a:lnTo>
                  <a:pt x="1395848" y="12713"/>
                </a:lnTo>
                <a:lnTo>
                  <a:pt x="1397996" y="16509"/>
                </a:lnTo>
                <a:lnTo>
                  <a:pt x="1380665" y="17779"/>
                </a:lnTo>
                <a:lnTo>
                  <a:pt x="1372025" y="20320"/>
                </a:lnTo>
                <a:lnTo>
                  <a:pt x="1428962" y="20320"/>
                </a:lnTo>
                <a:lnTo>
                  <a:pt x="1438986" y="19050"/>
                </a:lnTo>
                <a:lnTo>
                  <a:pt x="1457909" y="19050"/>
                </a:lnTo>
                <a:lnTo>
                  <a:pt x="1455979" y="17779"/>
                </a:lnTo>
                <a:lnTo>
                  <a:pt x="1472928" y="17779"/>
                </a:lnTo>
                <a:lnTo>
                  <a:pt x="1474523" y="16509"/>
                </a:lnTo>
                <a:lnTo>
                  <a:pt x="1540167" y="16509"/>
                </a:lnTo>
                <a:lnTo>
                  <a:pt x="1544971" y="15239"/>
                </a:lnTo>
                <a:lnTo>
                  <a:pt x="1544579" y="15239"/>
                </a:lnTo>
                <a:lnTo>
                  <a:pt x="1544709" y="15053"/>
                </a:lnTo>
                <a:lnTo>
                  <a:pt x="1543188" y="13970"/>
                </a:lnTo>
                <a:lnTo>
                  <a:pt x="1397795" y="13970"/>
                </a:lnTo>
                <a:lnTo>
                  <a:pt x="1397661" y="12700"/>
                </a:lnTo>
                <a:lnTo>
                  <a:pt x="1407689" y="11429"/>
                </a:lnTo>
                <a:lnTo>
                  <a:pt x="1403737" y="8889"/>
                </a:lnTo>
                <a:lnTo>
                  <a:pt x="1408873" y="7620"/>
                </a:lnTo>
                <a:close/>
              </a:path>
              <a:path w="3594100" h="1005840">
                <a:moveTo>
                  <a:pt x="1457356" y="19050"/>
                </a:moveTo>
                <a:lnTo>
                  <a:pt x="1438986" y="19050"/>
                </a:lnTo>
                <a:lnTo>
                  <a:pt x="1448609" y="20320"/>
                </a:lnTo>
                <a:lnTo>
                  <a:pt x="1457356" y="19050"/>
                </a:lnTo>
                <a:close/>
              </a:path>
              <a:path w="3594100" h="1005840">
                <a:moveTo>
                  <a:pt x="1522401" y="19050"/>
                </a:moveTo>
                <a:lnTo>
                  <a:pt x="1520968" y="20320"/>
                </a:lnTo>
                <a:lnTo>
                  <a:pt x="1525419" y="20320"/>
                </a:lnTo>
                <a:lnTo>
                  <a:pt x="1522401" y="19050"/>
                </a:lnTo>
                <a:close/>
              </a:path>
              <a:path w="3594100" h="1005840">
                <a:moveTo>
                  <a:pt x="1580362" y="13970"/>
                </a:moveTo>
                <a:lnTo>
                  <a:pt x="1558711" y="13970"/>
                </a:lnTo>
                <a:lnTo>
                  <a:pt x="1549106" y="15239"/>
                </a:lnTo>
                <a:lnTo>
                  <a:pt x="1544130" y="16509"/>
                </a:lnTo>
                <a:lnTo>
                  <a:pt x="1540050" y="19050"/>
                </a:lnTo>
                <a:lnTo>
                  <a:pt x="1533132" y="20320"/>
                </a:lnTo>
                <a:lnTo>
                  <a:pt x="1545923" y="20320"/>
                </a:lnTo>
                <a:lnTo>
                  <a:pt x="1545964" y="19050"/>
                </a:lnTo>
                <a:lnTo>
                  <a:pt x="1551492" y="16509"/>
                </a:lnTo>
                <a:lnTo>
                  <a:pt x="1560645" y="15239"/>
                </a:lnTo>
                <a:lnTo>
                  <a:pt x="1581156" y="15239"/>
                </a:lnTo>
                <a:lnTo>
                  <a:pt x="1580362" y="13970"/>
                </a:lnTo>
                <a:close/>
              </a:path>
              <a:path w="3594100" h="1005840">
                <a:moveTo>
                  <a:pt x="2057097" y="12700"/>
                </a:moveTo>
                <a:lnTo>
                  <a:pt x="2032216" y="12700"/>
                </a:lnTo>
                <a:lnTo>
                  <a:pt x="2035984" y="15239"/>
                </a:lnTo>
                <a:lnTo>
                  <a:pt x="2028102" y="16509"/>
                </a:lnTo>
                <a:lnTo>
                  <a:pt x="1936589" y="16509"/>
                </a:lnTo>
                <a:lnTo>
                  <a:pt x="1941944" y="20320"/>
                </a:lnTo>
                <a:lnTo>
                  <a:pt x="1950787" y="19050"/>
                </a:lnTo>
                <a:lnTo>
                  <a:pt x="2060379" y="19050"/>
                </a:lnTo>
                <a:lnTo>
                  <a:pt x="2064553" y="17779"/>
                </a:lnTo>
                <a:lnTo>
                  <a:pt x="2050796" y="17779"/>
                </a:lnTo>
                <a:lnTo>
                  <a:pt x="2057970" y="16509"/>
                </a:lnTo>
                <a:lnTo>
                  <a:pt x="2053299" y="13970"/>
                </a:lnTo>
                <a:lnTo>
                  <a:pt x="2057097" y="12700"/>
                </a:lnTo>
                <a:close/>
              </a:path>
              <a:path w="3594100" h="1005840">
                <a:moveTo>
                  <a:pt x="1472928" y="17779"/>
                </a:moveTo>
                <a:lnTo>
                  <a:pt x="1466391" y="17779"/>
                </a:lnTo>
                <a:lnTo>
                  <a:pt x="1471333" y="19050"/>
                </a:lnTo>
                <a:lnTo>
                  <a:pt x="1472928" y="17779"/>
                </a:lnTo>
                <a:close/>
              </a:path>
              <a:path w="3594100" h="1005840">
                <a:moveTo>
                  <a:pt x="1540167" y="16509"/>
                </a:moveTo>
                <a:lnTo>
                  <a:pt x="1528617" y="16509"/>
                </a:lnTo>
                <a:lnTo>
                  <a:pt x="1524269" y="19050"/>
                </a:lnTo>
                <a:lnTo>
                  <a:pt x="1532087" y="19050"/>
                </a:lnTo>
                <a:lnTo>
                  <a:pt x="1540167" y="16509"/>
                </a:lnTo>
                <a:close/>
              </a:path>
              <a:path w="3594100" h="1005840">
                <a:moveTo>
                  <a:pt x="1761925" y="15239"/>
                </a:moveTo>
                <a:lnTo>
                  <a:pt x="1619934" y="15239"/>
                </a:lnTo>
                <a:lnTo>
                  <a:pt x="1621560" y="15742"/>
                </a:lnTo>
                <a:lnTo>
                  <a:pt x="1628608" y="16509"/>
                </a:lnTo>
                <a:lnTo>
                  <a:pt x="1621097" y="19050"/>
                </a:lnTo>
                <a:lnTo>
                  <a:pt x="1875577" y="19050"/>
                </a:lnTo>
                <a:lnTo>
                  <a:pt x="1864427" y="17779"/>
                </a:lnTo>
                <a:lnTo>
                  <a:pt x="1815501" y="17779"/>
                </a:lnTo>
                <a:lnTo>
                  <a:pt x="1803956" y="16509"/>
                </a:lnTo>
                <a:lnTo>
                  <a:pt x="1774799" y="16509"/>
                </a:lnTo>
                <a:lnTo>
                  <a:pt x="1761925" y="15239"/>
                </a:lnTo>
                <a:close/>
              </a:path>
              <a:path w="3594100" h="1005840">
                <a:moveTo>
                  <a:pt x="1894069" y="7620"/>
                </a:moveTo>
                <a:lnTo>
                  <a:pt x="1874310" y="7620"/>
                </a:lnTo>
                <a:lnTo>
                  <a:pt x="1883356" y="10159"/>
                </a:lnTo>
                <a:lnTo>
                  <a:pt x="1894348" y="10159"/>
                </a:lnTo>
                <a:lnTo>
                  <a:pt x="1893209" y="10672"/>
                </a:lnTo>
                <a:lnTo>
                  <a:pt x="1902343" y="11429"/>
                </a:lnTo>
                <a:lnTo>
                  <a:pt x="1914058" y="13970"/>
                </a:lnTo>
                <a:lnTo>
                  <a:pt x="1924710" y="17779"/>
                </a:lnTo>
                <a:lnTo>
                  <a:pt x="1886762" y="17779"/>
                </a:lnTo>
                <a:lnTo>
                  <a:pt x="1875577" y="19050"/>
                </a:lnTo>
                <a:lnTo>
                  <a:pt x="1935770" y="19050"/>
                </a:lnTo>
                <a:lnTo>
                  <a:pt x="1936589" y="16509"/>
                </a:lnTo>
                <a:lnTo>
                  <a:pt x="2028102" y="16509"/>
                </a:lnTo>
                <a:lnTo>
                  <a:pt x="2027932" y="15742"/>
                </a:lnTo>
                <a:lnTo>
                  <a:pt x="2027855" y="15208"/>
                </a:lnTo>
                <a:lnTo>
                  <a:pt x="2029189" y="13970"/>
                </a:lnTo>
                <a:lnTo>
                  <a:pt x="2015925" y="13970"/>
                </a:lnTo>
                <a:lnTo>
                  <a:pt x="2011639" y="11429"/>
                </a:lnTo>
                <a:lnTo>
                  <a:pt x="1989129" y="11429"/>
                </a:lnTo>
                <a:lnTo>
                  <a:pt x="1985177" y="8889"/>
                </a:lnTo>
                <a:lnTo>
                  <a:pt x="1894767" y="8889"/>
                </a:lnTo>
                <a:lnTo>
                  <a:pt x="1894069" y="7620"/>
                </a:lnTo>
                <a:close/>
              </a:path>
              <a:path w="3594100" h="1005840">
                <a:moveTo>
                  <a:pt x="1570334" y="15239"/>
                </a:moveTo>
                <a:lnTo>
                  <a:pt x="1560645" y="15239"/>
                </a:lnTo>
                <a:lnTo>
                  <a:pt x="1560709" y="17779"/>
                </a:lnTo>
                <a:lnTo>
                  <a:pt x="1571144" y="17779"/>
                </a:lnTo>
                <a:lnTo>
                  <a:pt x="1569617" y="16509"/>
                </a:lnTo>
                <a:lnTo>
                  <a:pt x="1570334" y="15239"/>
                </a:lnTo>
                <a:close/>
              </a:path>
              <a:path w="3594100" h="1005840">
                <a:moveTo>
                  <a:pt x="1750221" y="13970"/>
                </a:moveTo>
                <a:lnTo>
                  <a:pt x="1589317" y="13970"/>
                </a:lnTo>
                <a:lnTo>
                  <a:pt x="1591604" y="16509"/>
                </a:lnTo>
                <a:lnTo>
                  <a:pt x="1577828" y="16509"/>
                </a:lnTo>
                <a:lnTo>
                  <a:pt x="1589979" y="17779"/>
                </a:lnTo>
                <a:lnTo>
                  <a:pt x="1602523" y="17779"/>
                </a:lnTo>
                <a:lnTo>
                  <a:pt x="1605145" y="16509"/>
                </a:lnTo>
                <a:lnTo>
                  <a:pt x="1616952" y="15239"/>
                </a:lnTo>
                <a:lnTo>
                  <a:pt x="1749481" y="15239"/>
                </a:lnTo>
                <a:lnTo>
                  <a:pt x="1750221" y="13970"/>
                </a:lnTo>
                <a:close/>
              </a:path>
              <a:path w="3594100" h="1005840">
                <a:moveTo>
                  <a:pt x="1864523" y="16509"/>
                </a:moveTo>
                <a:lnTo>
                  <a:pt x="1821154" y="16509"/>
                </a:lnTo>
                <a:lnTo>
                  <a:pt x="1815501" y="17779"/>
                </a:lnTo>
                <a:lnTo>
                  <a:pt x="1864427" y="17779"/>
                </a:lnTo>
                <a:lnTo>
                  <a:pt x="1864523" y="16509"/>
                </a:lnTo>
                <a:close/>
              </a:path>
              <a:path w="3594100" h="1005840">
                <a:moveTo>
                  <a:pt x="1888964" y="12700"/>
                </a:moveTo>
                <a:lnTo>
                  <a:pt x="1868293" y="12700"/>
                </a:lnTo>
                <a:lnTo>
                  <a:pt x="1871716" y="15239"/>
                </a:lnTo>
                <a:lnTo>
                  <a:pt x="1864862" y="16509"/>
                </a:lnTo>
                <a:lnTo>
                  <a:pt x="1864523" y="16509"/>
                </a:lnTo>
                <a:lnTo>
                  <a:pt x="1879465" y="17779"/>
                </a:lnTo>
                <a:lnTo>
                  <a:pt x="1924710" y="17779"/>
                </a:lnTo>
                <a:lnTo>
                  <a:pt x="1912142" y="15239"/>
                </a:lnTo>
                <a:lnTo>
                  <a:pt x="1899385" y="13970"/>
                </a:lnTo>
                <a:lnTo>
                  <a:pt x="1888964" y="12700"/>
                </a:lnTo>
                <a:close/>
              </a:path>
              <a:path w="3594100" h="1005840">
                <a:moveTo>
                  <a:pt x="2081524" y="13970"/>
                </a:moveTo>
                <a:lnTo>
                  <a:pt x="2072134" y="15239"/>
                </a:lnTo>
                <a:lnTo>
                  <a:pt x="2075075" y="15239"/>
                </a:lnTo>
                <a:lnTo>
                  <a:pt x="2076521" y="16509"/>
                </a:lnTo>
                <a:lnTo>
                  <a:pt x="2062886" y="16509"/>
                </a:lnTo>
                <a:lnTo>
                  <a:pt x="2050796" y="17779"/>
                </a:lnTo>
                <a:lnTo>
                  <a:pt x="2091632" y="17779"/>
                </a:lnTo>
                <a:lnTo>
                  <a:pt x="2081524" y="13970"/>
                </a:lnTo>
                <a:close/>
              </a:path>
              <a:path w="3594100" h="1005840">
                <a:moveTo>
                  <a:pt x="2094786" y="15239"/>
                </a:moveTo>
                <a:lnTo>
                  <a:pt x="2093207" y="16509"/>
                </a:lnTo>
                <a:lnTo>
                  <a:pt x="2100179" y="17779"/>
                </a:lnTo>
                <a:lnTo>
                  <a:pt x="2108024" y="17779"/>
                </a:lnTo>
                <a:lnTo>
                  <a:pt x="2094786" y="15239"/>
                </a:lnTo>
                <a:close/>
              </a:path>
              <a:path w="3594100" h="1005840">
                <a:moveTo>
                  <a:pt x="2106429" y="13970"/>
                </a:moveTo>
                <a:lnTo>
                  <a:pt x="2111028" y="16509"/>
                </a:lnTo>
                <a:lnTo>
                  <a:pt x="2108024" y="17779"/>
                </a:lnTo>
                <a:lnTo>
                  <a:pt x="2113587" y="17779"/>
                </a:lnTo>
                <a:lnTo>
                  <a:pt x="2120720" y="16509"/>
                </a:lnTo>
                <a:lnTo>
                  <a:pt x="2113032" y="15239"/>
                </a:lnTo>
                <a:lnTo>
                  <a:pt x="2106429" y="13970"/>
                </a:lnTo>
                <a:close/>
              </a:path>
              <a:path w="3594100" h="1005840">
                <a:moveTo>
                  <a:pt x="1785000" y="15239"/>
                </a:moveTo>
                <a:lnTo>
                  <a:pt x="1774799" y="16509"/>
                </a:lnTo>
                <a:lnTo>
                  <a:pt x="1784894" y="16509"/>
                </a:lnTo>
                <a:lnTo>
                  <a:pt x="1785000" y="15239"/>
                </a:lnTo>
                <a:close/>
              </a:path>
              <a:path w="3594100" h="1005840">
                <a:moveTo>
                  <a:pt x="1858381" y="8926"/>
                </a:moveTo>
                <a:lnTo>
                  <a:pt x="1858148" y="8966"/>
                </a:lnTo>
                <a:lnTo>
                  <a:pt x="1857438" y="10159"/>
                </a:lnTo>
                <a:lnTo>
                  <a:pt x="1857044" y="11429"/>
                </a:lnTo>
                <a:lnTo>
                  <a:pt x="1811554" y="11429"/>
                </a:lnTo>
                <a:lnTo>
                  <a:pt x="1802950" y="12713"/>
                </a:lnTo>
                <a:lnTo>
                  <a:pt x="1797916" y="15239"/>
                </a:lnTo>
                <a:lnTo>
                  <a:pt x="1797601" y="16509"/>
                </a:lnTo>
                <a:lnTo>
                  <a:pt x="1803956" y="16509"/>
                </a:lnTo>
                <a:lnTo>
                  <a:pt x="1804369" y="15239"/>
                </a:lnTo>
                <a:lnTo>
                  <a:pt x="1823041" y="15239"/>
                </a:lnTo>
                <a:lnTo>
                  <a:pt x="1824194" y="13970"/>
                </a:lnTo>
                <a:lnTo>
                  <a:pt x="1819341" y="13970"/>
                </a:lnTo>
                <a:lnTo>
                  <a:pt x="1819293" y="12700"/>
                </a:lnTo>
                <a:lnTo>
                  <a:pt x="1888964" y="12700"/>
                </a:lnTo>
                <a:lnTo>
                  <a:pt x="1891566" y="11410"/>
                </a:lnTo>
                <a:lnTo>
                  <a:pt x="1893209" y="10672"/>
                </a:lnTo>
                <a:lnTo>
                  <a:pt x="1887039" y="10159"/>
                </a:lnTo>
                <a:lnTo>
                  <a:pt x="1864748" y="10159"/>
                </a:lnTo>
                <a:lnTo>
                  <a:pt x="1858381" y="8926"/>
                </a:lnTo>
                <a:close/>
              </a:path>
              <a:path w="3594100" h="1005840">
                <a:moveTo>
                  <a:pt x="1856995" y="12700"/>
                </a:moveTo>
                <a:lnTo>
                  <a:pt x="1819365" y="12700"/>
                </a:lnTo>
                <a:lnTo>
                  <a:pt x="1832744" y="15239"/>
                </a:lnTo>
                <a:lnTo>
                  <a:pt x="1829451" y="16509"/>
                </a:lnTo>
                <a:lnTo>
                  <a:pt x="1864862" y="16509"/>
                </a:lnTo>
                <a:lnTo>
                  <a:pt x="1859464" y="15239"/>
                </a:lnTo>
                <a:lnTo>
                  <a:pt x="1857679" y="13970"/>
                </a:lnTo>
                <a:lnTo>
                  <a:pt x="1856995" y="12700"/>
                </a:lnTo>
                <a:close/>
              </a:path>
              <a:path w="3594100" h="1005840">
                <a:moveTo>
                  <a:pt x="1619934" y="15239"/>
                </a:moveTo>
                <a:lnTo>
                  <a:pt x="1618737" y="15434"/>
                </a:lnTo>
                <a:lnTo>
                  <a:pt x="1621560" y="15742"/>
                </a:lnTo>
                <a:lnTo>
                  <a:pt x="1619934" y="15239"/>
                </a:lnTo>
                <a:close/>
              </a:path>
              <a:path w="3594100" h="1005840">
                <a:moveTo>
                  <a:pt x="1619934" y="15239"/>
                </a:moveTo>
                <a:lnTo>
                  <a:pt x="1616952" y="15239"/>
                </a:lnTo>
                <a:lnTo>
                  <a:pt x="1618737" y="15434"/>
                </a:lnTo>
                <a:lnTo>
                  <a:pt x="1619934" y="15239"/>
                </a:lnTo>
                <a:close/>
              </a:path>
              <a:path w="3594100" h="1005840">
                <a:moveTo>
                  <a:pt x="1544709" y="15053"/>
                </a:moveTo>
                <a:lnTo>
                  <a:pt x="1544579" y="15239"/>
                </a:lnTo>
                <a:lnTo>
                  <a:pt x="1544927" y="15208"/>
                </a:lnTo>
                <a:lnTo>
                  <a:pt x="1544709" y="15053"/>
                </a:lnTo>
                <a:close/>
              </a:path>
              <a:path w="3594100" h="1005840">
                <a:moveTo>
                  <a:pt x="1544927" y="15208"/>
                </a:moveTo>
                <a:lnTo>
                  <a:pt x="1544579" y="15239"/>
                </a:lnTo>
                <a:lnTo>
                  <a:pt x="1544971" y="15239"/>
                </a:lnTo>
                <a:close/>
              </a:path>
              <a:path w="3594100" h="1005840">
                <a:moveTo>
                  <a:pt x="1785451" y="12700"/>
                </a:moveTo>
                <a:lnTo>
                  <a:pt x="1750960" y="12700"/>
                </a:lnTo>
                <a:lnTo>
                  <a:pt x="1766622" y="15239"/>
                </a:lnTo>
                <a:lnTo>
                  <a:pt x="1773345" y="15239"/>
                </a:lnTo>
                <a:lnTo>
                  <a:pt x="1777274" y="13970"/>
                </a:lnTo>
                <a:lnTo>
                  <a:pt x="1785451" y="12700"/>
                </a:lnTo>
                <a:close/>
              </a:path>
              <a:path w="3594100" h="1005840">
                <a:moveTo>
                  <a:pt x="1796597" y="11429"/>
                </a:moveTo>
                <a:lnTo>
                  <a:pt x="1539621" y="11429"/>
                </a:lnTo>
                <a:lnTo>
                  <a:pt x="1546357" y="12700"/>
                </a:lnTo>
                <a:lnTo>
                  <a:pt x="1544709" y="15053"/>
                </a:lnTo>
                <a:lnTo>
                  <a:pt x="1544927" y="15208"/>
                </a:lnTo>
                <a:lnTo>
                  <a:pt x="1558711" y="13970"/>
                </a:lnTo>
                <a:lnTo>
                  <a:pt x="1750221" y="13970"/>
                </a:lnTo>
                <a:lnTo>
                  <a:pt x="1750960" y="12700"/>
                </a:lnTo>
                <a:lnTo>
                  <a:pt x="1796180" y="12700"/>
                </a:lnTo>
                <a:lnTo>
                  <a:pt x="1796597" y="11429"/>
                </a:lnTo>
                <a:close/>
              </a:path>
              <a:path w="3594100" h="1005840">
                <a:moveTo>
                  <a:pt x="1408148" y="12700"/>
                </a:moveTo>
                <a:lnTo>
                  <a:pt x="1397795" y="13970"/>
                </a:lnTo>
                <a:lnTo>
                  <a:pt x="1413341" y="13970"/>
                </a:lnTo>
                <a:lnTo>
                  <a:pt x="1408148" y="12700"/>
                </a:lnTo>
                <a:close/>
              </a:path>
              <a:path w="3594100" h="1005840">
                <a:moveTo>
                  <a:pt x="1788845" y="6350"/>
                </a:moveTo>
                <a:lnTo>
                  <a:pt x="1512999" y="6350"/>
                </a:lnTo>
                <a:lnTo>
                  <a:pt x="1488370" y="8889"/>
                </a:lnTo>
                <a:lnTo>
                  <a:pt x="1475526" y="8889"/>
                </a:lnTo>
                <a:lnTo>
                  <a:pt x="1462223" y="10159"/>
                </a:lnTo>
                <a:lnTo>
                  <a:pt x="1449600" y="12713"/>
                </a:lnTo>
                <a:lnTo>
                  <a:pt x="1438411" y="13970"/>
                </a:lnTo>
                <a:lnTo>
                  <a:pt x="1543188" y="13970"/>
                </a:lnTo>
                <a:lnTo>
                  <a:pt x="1539621" y="11429"/>
                </a:lnTo>
                <a:lnTo>
                  <a:pt x="1789856" y="11429"/>
                </a:lnTo>
                <a:lnTo>
                  <a:pt x="1796244" y="10159"/>
                </a:lnTo>
                <a:lnTo>
                  <a:pt x="1777178" y="10159"/>
                </a:lnTo>
                <a:lnTo>
                  <a:pt x="1777220" y="7620"/>
                </a:lnTo>
                <a:lnTo>
                  <a:pt x="1788822" y="7620"/>
                </a:lnTo>
                <a:lnTo>
                  <a:pt x="1788845" y="6350"/>
                </a:lnTo>
                <a:close/>
              </a:path>
              <a:path w="3594100" h="1005840">
                <a:moveTo>
                  <a:pt x="1790950" y="12700"/>
                </a:moveTo>
                <a:lnTo>
                  <a:pt x="1785451" y="12700"/>
                </a:lnTo>
                <a:lnTo>
                  <a:pt x="1784581" y="13970"/>
                </a:lnTo>
                <a:lnTo>
                  <a:pt x="1790950" y="12700"/>
                </a:lnTo>
                <a:close/>
              </a:path>
              <a:path w="3594100" h="1005840">
                <a:moveTo>
                  <a:pt x="1868293" y="12700"/>
                </a:moveTo>
                <a:lnTo>
                  <a:pt x="1863558" y="12700"/>
                </a:lnTo>
                <a:lnTo>
                  <a:pt x="1866792" y="13970"/>
                </a:lnTo>
                <a:lnTo>
                  <a:pt x="1868293" y="12700"/>
                </a:lnTo>
                <a:close/>
              </a:path>
              <a:path w="3594100" h="1005840">
                <a:moveTo>
                  <a:pt x="2026081" y="11429"/>
                </a:moveTo>
                <a:lnTo>
                  <a:pt x="2015925" y="13970"/>
                </a:lnTo>
                <a:lnTo>
                  <a:pt x="2029189" y="13970"/>
                </a:lnTo>
                <a:lnTo>
                  <a:pt x="2030556" y="12700"/>
                </a:lnTo>
                <a:lnTo>
                  <a:pt x="2026081" y="11429"/>
                </a:lnTo>
                <a:close/>
              </a:path>
              <a:path w="3594100" h="1005840">
                <a:moveTo>
                  <a:pt x="1819365" y="12700"/>
                </a:moveTo>
                <a:close/>
              </a:path>
              <a:path w="3594100" h="1005840">
                <a:moveTo>
                  <a:pt x="1807937" y="6350"/>
                </a:moveTo>
                <a:lnTo>
                  <a:pt x="1793704" y="6350"/>
                </a:lnTo>
                <a:lnTo>
                  <a:pt x="1791799" y="7620"/>
                </a:lnTo>
                <a:lnTo>
                  <a:pt x="1792522" y="8889"/>
                </a:lnTo>
                <a:lnTo>
                  <a:pt x="1785420" y="8889"/>
                </a:lnTo>
                <a:lnTo>
                  <a:pt x="1784278" y="10159"/>
                </a:lnTo>
                <a:lnTo>
                  <a:pt x="1804476" y="10159"/>
                </a:lnTo>
                <a:lnTo>
                  <a:pt x="1806327" y="11429"/>
                </a:lnTo>
                <a:lnTo>
                  <a:pt x="1819424" y="11429"/>
                </a:lnTo>
                <a:lnTo>
                  <a:pt x="1815868" y="10159"/>
                </a:lnTo>
                <a:lnTo>
                  <a:pt x="1830683" y="8889"/>
                </a:lnTo>
                <a:lnTo>
                  <a:pt x="1829972" y="7620"/>
                </a:lnTo>
                <a:lnTo>
                  <a:pt x="1807904" y="7620"/>
                </a:lnTo>
                <a:lnTo>
                  <a:pt x="1807937" y="6350"/>
                </a:lnTo>
                <a:close/>
              </a:path>
              <a:path w="3594100" h="1005840">
                <a:moveTo>
                  <a:pt x="1838756" y="1270"/>
                </a:moveTo>
                <a:lnTo>
                  <a:pt x="1823315" y="1270"/>
                </a:lnTo>
                <a:lnTo>
                  <a:pt x="1814789" y="3809"/>
                </a:lnTo>
                <a:lnTo>
                  <a:pt x="1819601" y="3809"/>
                </a:lnTo>
                <a:lnTo>
                  <a:pt x="1830061" y="5079"/>
                </a:lnTo>
                <a:lnTo>
                  <a:pt x="1832990" y="7620"/>
                </a:lnTo>
                <a:lnTo>
                  <a:pt x="1834793" y="10159"/>
                </a:lnTo>
                <a:lnTo>
                  <a:pt x="1821694" y="10159"/>
                </a:lnTo>
                <a:lnTo>
                  <a:pt x="1819424" y="11429"/>
                </a:lnTo>
                <a:lnTo>
                  <a:pt x="1857044" y="11429"/>
                </a:lnTo>
                <a:lnTo>
                  <a:pt x="1851254" y="10159"/>
                </a:lnTo>
                <a:lnTo>
                  <a:pt x="1858148" y="8966"/>
                </a:lnTo>
                <a:lnTo>
                  <a:pt x="1858590" y="8889"/>
                </a:lnTo>
                <a:lnTo>
                  <a:pt x="1853566" y="5079"/>
                </a:lnTo>
                <a:lnTo>
                  <a:pt x="1861122" y="5079"/>
                </a:lnTo>
                <a:lnTo>
                  <a:pt x="1861289" y="3809"/>
                </a:lnTo>
                <a:lnTo>
                  <a:pt x="1851230" y="2539"/>
                </a:lnTo>
                <a:lnTo>
                  <a:pt x="1843100" y="2539"/>
                </a:lnTo>
                <a:lnTo>
                  <a:pt x="1838756" y="1270"/>
                </a:lnTo>
                <a:close/>
              </a:path>
              <a:path w="3594100" h="1005840">
                <a:moveTo>
                  <a:pt x="2007769" y="7620"/>
                </a:moveTo>
                <a:lnTo>
                  <a:pt x="1999253" y="7620"/>
                </a:lnTo>
                <a:lnTo>
                  <a:pt x="1989129" y="11429"/>
                </a:lnTo>
                <a:lnTo>
                  <a:pt x="2011622" y="11429"/>
                </a:lnTo>
                <a:lnTo>
                  <a:pt x="2007769" y="7620"/>
                </a:lnTo>
                <a:close/>
              </a:path>
              <a:path w="3594100" h="1005840">
                <a:moveTo>
                  <a:pt x="2013491" y="10419"/>
                </a:moveTo>
                <a:lnTo>
                  <a:pt x="2017508" y="11429"/>
                </a:lnTo>
                <a:lnTo>
                  <a:pt x="2019056" y="11429"/>
                </a:lnTo>
                <a:lnTo>
                  <a:pt x="2013491" y="10419"/>
                </a:lnTo>
                <a:close/>
              </a:path>
              <a:path w="3594100" h="1005840">
                <a:moveTo>
                  <a:pt x="2012418" y="10224"/>
                </a:moveTo>
                <a:lnTo>
                  <a:pt x="2011651" y="11410"/>
                </a:lnTo>
                <a:lnTo>
                  <a:pt x="2013149" y="10419"/>
                </a:lnTo>
                <a:lnTo>
                  <a:pt x="2012418" y="10224"/>
                </a:lnTo>
                <a:close/>
              </a:path>
              <a:path w="3594100" h="1005840">
                <a:moveTo>
                  <a:pt x="1894348" y="10159"/>
                </a:moveTo>
                <a:lnTo>
                  <a:pt x="1887039" y="10159"/>
                </a:lnTo>
                <a:lnTo>
                  <a:pt x="1893209" y="10672"/>
                </a:lnTo>
                <a:lnTo>
                  <a:pt x="1894348" y="10159"/>
                </a:lnTo>
                <a:close/>
              </a:path>
              <a:path w="3594100" h="1005840">
                <a:moveTo>
                  <a:pt x="2013243" y="10357"/>
                </a:moveTo>
                <a:lnTo>
                  <a:pt x="2013491" y="10419"/>
                </a:lnTo>
                <a:lnTo>
                  <a:pt x="2013243" y="10357"/>
                </a:lnTo>
                <a:close/>
              </a:path>
              <a:path w="3594100" h="1005840">
                <a:moveTo>
                  <a:pt x="2012459" y="10159"/>
                </a:moveTo>
                <a:lnTo>
                  <a:pt x="2013223" y="10370"/>
                </a:lnTo>
                <a:lnTo>
                  <a:pt x="2012459" y="10159"/>
                </a:lnTo>
                <a:close/>
              </a:path>
              <a:path w="3594100" h="1005840">
                <a:moveTo>
                  <a:pt x="2013541" y="10159"/>
                </a:moveTo>
                <a:lnTo>
                  <a:pt x="2012459" y="10159"/>
                </a:lnTo>
                <a:lnTo>
                  <a:pt x="2013243" y="10357"/>
                </a:lnTo>
                <a:lnTo>
                  <a:pt x="2013541" y="10159"/>
                </a:lnTo>
                <a:close/>
              </a:path>
              <a:path w="3594100" h="1005840">
                <a:moveTo>
                  <a:pt x="2012459" y="10159"/>
                </a:moveTo>
                <a:lnTo>
                  <a:pt x="2012062" y="10159"/>
                </a:lnTo>
                <a:lnTo>
                  <a:pt x="2012418" y="10224"/>
                </a:lnTo>
                <a:close/>
              </a:path>
              <a:path w="3594100" h="1005840">
                <a:moveTo>
                  <a:pt x="1868679" y="1270"/>
                </a:moveTo>
                <a:lnTo>
                  <a:pt x="1865044" y="1270"/>
                </a:lnTo>
                <a:lnTo>
                  <a:pt x="1862737" y="2539"/>
                </a:lnTo>
                <a:lnTo>
                  <a:pt x="1864648" y="3809"/>
                </a:lnTo>
                <a:lnTo>
                  <a:pt x="1861122" y="5079"/>
                </a:lnTo>
                <a:lnTo>
                  <a:pt x="1853566" y="5079"/>
                </a:lnTo>
                <a:lnTo>
                  <a:pt x="1857905" y="6350"/>
                </a:lnTo>
                <a:lnTo>
                  <a:pt x="1864447" y="7620"/>
                </a:lnTo>
                <a:lnTo>
                  <a:pt x="1864748" y="10159"/>
                </a:lnTo>
                <a:lnTo>
                  <a:pt x="1873881" y="10159"/>
                </a:lnTo>
                <a:lnTo>
                  <a:pt x="1867359" y="7620"/>
                </a:lnTo>
                <a:lnTo>
                  <a:pt x="1864869" y="6350"/>
                </a:lnTo>
                <a:lnTo>
                  <a:pt x="1876172" y="6350"/>
                </a:lnTo>
                <a:lnTo>
                  <a:pt x="1872618" y="3809"/>
                </a:lnTo>
                <a:lnTo>
                  <a:pt x="1875951" y="2539"/>
                </a:lnTo>
                <a:lnTo>
                  <a:pt x="1868636" y="2539"/>
                </a:lnTo>
                <a:lnTo>
                  <a:pt x="1868679" y="1270"/>
                </a:lnTo>
                <a:close/>
              </a:path>
              <a:path w="3594100" h="1005840">
                <a:moveTo>
                  <a:pt x="2015460" y="8889"/>
                </a:moveTo>
                <a:lnTo>
                  <a:pt x="2013541" y="10159"/>
                </a:lnTo>
                <a:lnTo>
                  <a:pt x="2021340" y="10159"/>
                </a:lnTo>
                <a:lnTo>
                  <a:pt x="2015460" y="8889"/>
                </a:lnTo>
                <a:close/>
              </a:path>
              <a:path w="3594100" h="1005840">
                <a:moveTo>
                  <a:pt x="1858194" y="8889"/>
                </a:moveTo>
                <a:lnTo>
                  <a:pt x="1858381" y="8926"/>
                </a:lnTo>
                <a:lnTo>
                  <a:pt x="1858194" y="8889"/>
                </a:lnTo>
                <a:close/>
              </a:path>
              <a:path w="3594100" h="1005840">
                <a:moveTo>
                  <a:pt x="1858590" y="8889"/>
                </a:moveTo>
                <a:lnTo>
                  <a:pt x="1858194" y="8889"/>
                </a:lnTo>
                <a:lnTo>
                  <a:pt x="1858381" y="8926"/>
                </a:lnTo>
                <a:lnTo>
                  <a:pt x="1858590" y="8889"/>
                </a:lnTo>
                <a:close/>
              </a:path>
              <a:path w="3594100" h="1005840">
                <a:moveTo>
                  <a:pt x="1788822" y="7620"/>
                </a:moveTo>
                <a:lnTo>
                  <a:pt x="1783208" y="7620"/>
                </a:lnTo>
                <a:lnTo>
                  <a:pt x="1783565" y="8889"/>
                </a:lnTo>
                <a:lnTo>
                  <a:pt x="1788800" y="8889"/>
                </a:lnTo>
                <a:lnTo>
                  <a:pt x="1788822" y="7620"/>
                </a:lnTo>
                <a:close/>
              </a:path>
              <a:path w="3594100" h="1005840">
                <a:moveTo>
                  <a:pt x="1928707" y="3809"/>
                </a:moveTo>
                <a:lnTo>
                  <a:pt x="1916836" y="5079"/>
                </a:lnTo>
                <a:lnTo>
                  <a:pt x="1903555" y="6350"/>
                </a:lnTo>
                <a:lnTo>
                  <a:pt x="1903956" y="7620"/>
                </a:lnTo>
                <a:lnTo>
                  <a:pt x="1908665" y="8889"/>
                </a:lnTo>
                <a:lnTo>
                  <a:pt x="1985177" y="8889"/>
                </a:lnTo>
                <a:lnTo>
                  <a:pt x="1985229" y="7620"/>
                </a:lnTo>
                <a:lnTo>
                  <a:pt x="1992621" y="7620"/>
                </a:lnTo>
                <a:lnTo>
                  <a:pt x="1978335" y="6350"/>
                </a:lnTo>
                <a:lnTo>
                  <a:pt x="1935944" y="6350"/>
                </a:lnTo>
                <a:lnTo>
                  <a:pt x="1936370" y="5079"/>
                </a:lnTo>
                <a:lnTo>
                  <a:pt x="1933093" y="5079"/>
                </a:lnTo>
                <a:lnTo>
                  <a:pt x="1928707" y="3809"/>
                </a:lnTo>
                <a:close/>
              </a:path>
              <a:path w="3594100" h="1005840">
                <a:moveTo>
                  <a:pt x="1992621" y="7620"/>
                </a:moveTo>
                <a:lnTo>
                  <a:pt x="1985229" y="7620"/>
                </a:lnTo>
                <a:lnTo>
                  <a:pt x="1991838" y="8889"/>
                </a:lnTo>
                <a:lnTo>
                  <a:pt x="1992621" y="7620"/>
                </a:lnTo>
                <a:close/>
              </a:path>
              <a:path w="3594100" h="1005840">
                <a:moveTo>
                  <a:pt x="1829261" y="6350"/>
                </a:moveTo>
                <a:lnTo>
                  <a:pt x="1815423" y="6350"/>
                </a:lnTo>
                <a:lnTo>
                  <a:pt x="1814653" y="7620"/>
                </a:lnTo>
                <a:lnTo>
                  <a:pt x="1829972" y="7620"/>
                </a:lnTo>
                <a:lnTo>
                  <a:pt x="1829261" y="6350"/>
                </a:lnTo>
                <a:close/>
              </a:path>
              <a:path w="3594100" h="1005840">
                <a:moveTo>
                  <a:pt x="1905981" y="2539"/>
                </a:moveTo>
                <a:lnTo>
                  <a:pt x="1892026" y="3809"/>
                </a:lnTo>
                <a:lnTo>
                  <a:pt x="1883565" y="3809"/>
                </a:lnTo>
                <a:lnTo>
                  <a:pt x="1877992" y="7620"/>
                </a:lnTo>
                <a:lnTo>
                  <a:pt x="1890802" y="7620"/>
                </a:lnTo>
                <a:lnTo>
                  <a:pt x="1890858" y="5079"/>
                </a:lnTo>
                <a:lnTo>
                  <a:pt x="1901887" y="5079"/>
                </a:lnTo>
                <a:lnTo>
                  <a:pt x="1903025" y="3809"/>
                </a:lnTo>
                <a:lnTo>
                  <a:pt x="1905981" y="2539"/>
                </a:lnTo>
                <a:close/>
              </a:path>
              <a:path w="3594100" h="1005840">
                <a:moveTo>
                  <a:pt x="1550447" y="1270"/>
                </a:moveTo>
                <a:lnTo>
                  <a:pt x="1533485" y="3809"/>
                </a:lnTo>
                <a:lnTo>
                  <a:pt x="1524943" y="6350"/>
                </a:lnTo>
                <a:lnTo>
                  <a:pt x="1757412" y="6350"/>
                </a:lnTo>
                <a:lnTo>
                  <a:pt x="1754059" y="5079"/>
                </a:lnTo>
                <a:lnTo>
                  <a:pt x="1727111" y="5079"/>
                </a:lnTo>
                <a:lnTo>
                  <a:pt x="1720754" y="3809"/>
                </a:lnTo>
                <a:lnTo>
                  <a:pt x="1550532" y="3809"/>
                </a:lnTo>
                <a:lnTo>
                  <a:pt x="1550447" y="1270"/>
                </a:lnTo>
                <a:close/>
              </a:path>
              <a:path w="3594100" h="1005840">
                <a:moveTo>
                  <a:pt x="1754129" y="0"/>
                </a:moveTo>
                <a:lnTo>
                  <a:pt x="1749579" y="3809"/>
                </a:lnTo>
                <a:lnTo>
                  <a:pt x="1762302" y="3809"/>
                </a:lnTo>
                <a:lnTo>
                  <a:pt x="1765632" y="6350"/>
                </a:lnTo>
                <a:lnTo>
                  <a:pt x="1800066" y="6350"/>
                </a:lnTo>
                <a:lnTo>
                  <a:pt x="1796731" y="5079"/>
                </a:lnTo>
                <a:lnTo>
                  <a:pt x="1777646" y="5079"/>
                </a:lnTo>
                <a:lnTo>
                  <a:pt x="1772795" y="3809"/>
                </a:lnTo>
                <a:lnTo>
                  <a:pt x="1774689" y="2539"/>
                </a:lnTo>
                <a:lnTo>
                  <a:pt x="1773219" y="1270"/>
                </a:lnTo>
                <a:lnTo>
                  <a:pt x="1766105" y="1270"/>
                </a:lnTo>
                <a:lnTo>
                  <a:pt x="1754129" y="0"/>
                </a:lnTo>
                <a:close/>
              </a:path>
              <a:path w="3594100" h="1005840">
                <a:moveTo>
                  <a:pt x="1819601" y="3809"/>
                </a:moveTo>
                <a:lnTo>
                  <a:pt x="1797131" y="3809"/>
                </a:lnTo>
                <a:lnTo>
                  <a:pt x="1807588" y="5079"/>
                </a:lnTo>
                <a:lnTo>
                  <a:pt x="1810569" y="6350"/>
                </a:lnTo>
                <a:lnTo>
                  <a:pt x="1819541" y="6350"/>
                </a:lnTo>
                <a:lnTo>
                  <a:pt x="1819601" y="3809"/>
                </a:lnTo>
                <a:close/>
              </a:path>
              <a:path w="3594100" h="1005840">
                <a:moveTo>
                  <a:pt x="1901887" y="5079"/>
                </a:moveTo>
                <a:lnTo>
                  <a:pt x="1890858" y="5079"/>
                </a:lnTo>
                <a:lnTo>
                  <a:pt x="1902199" y="6350"/>
                </a:lnTo>
                <a:lnTo>
                  <a:pt x="1901887" y="5079"/>
                </a:lnTo>
                <a:close/>
              </a:path>
              <a:path w="3594100" h="1005840">
                <a:moveTo>
                  <a:pt x="1479039" y="3809"/>
                </a:moveTo>
                <a:lnTo>
                  <a:pt x="1470427" y="3809"/>
                </a:lnTo>
                <a:lnTo>
                  <a:pt x="1470101" y="5079"/>
                </a:lnTo>
                <a:lnTo>
                  <a:pt x="1479039" y="3809"/>
                </a:lnTo>
                <a:close/>
              </a:path>
              <a:path w="3594100" h="1005840">
                <a:moveTo>
                  <a:pt x="1742492" y="1270"/>
                </a:moveTo>
                <a:lnTo>
                  <a:pt x="1728261" y="1270"/>
                </a:lnTo>
                <a:lnTo>
                  <a:pt x="1735345" y="5079"/>
                </a:lnTo>
                <a:lnTo>
                  <a:pt x="1742455" y="5079"/>
                </a:lnTo>
                <a:lnTo>
                  <a:pt x="1748829" y="3809"/>
                </a:lnTo>
                <a:lnTo>
                  <a:pt x="1742492" y="1270"/>
                </a:lnTo>
                <a:close/>
              </a:path>
              <a:path w="3594100" h="1005840">
                <a:moveTo>
                  <a:pt x="1750706" y="3809"/>
                </a:moveTo>
                <a:lnTo>
                  <a:pt x="1742455" y="5079"/>
                </a:lnTo>
                <a:lnTo>
                  <a:pt x="1754059" y="5079"/>
                </a:lnTo>
                <a:lnTo>
                  <a:pt x="1750706" y="3809"/>
                </a:lnTo>
                <a:close/>
              </a:path>
              <a:path w="3594100" h="1005840">
                <a:moveTo>
                  <a:pt x="1788981" y="0"/>
                </a:moveTo>
                <a:lnTo>
                  <a:pt x="1788213" y="0"/>
                </a:lnTo>
                <a:lnTo>
                  <a:pt x="1789311" y="1270"/>
                </a:lnTo>
                <a:lnTo>
                  <a:pt x="1784816" y="1270"/>
                </a:lnTo>
                <a:lnTo>
                  <a:pt x="1783008" y="2539"/>
                </a:lnTo>
                <a:lnTo>
                  <a:pt x="1777646" y="5079"/>
                </a:lnTo>
                <a:lnTo>
                  <a:pt x="1796731" y="5079"/>
                </a:lnTo>
                <a:lnTo>
                  <a:pt x="1797105" y="3892"/>
                </a:lnTo>
                <a:lnTo>
                  <a:pt x="1796374" y="3809"/>
                </a:lnTo>
                <a:lnTo>
                  <a:pt x="1797131" y="3809"/>
                </a:lnTo>
                <a:lnTo>
                  <a:pt x="1797931" y="1270"/>
                </a:lnTo>
                <a:lnTo>
                  <a:pt x="1788981" y="0"/>
                </a:lnTo>
                <a:close/>
              </a:path>
              <a:path w="3594100" h="1005840">
                <a:moveTo>
                  <a:pt x="1797131" y="3809"/>
                </a:moveTo>
                <a:lnTo>
                  <a:pt x="1796374" y="3809"/>
                </a:lnTo>
                <a:lnTo>
                  <a:pt x="1797105" y="3892"/>
                </a:lnTo>
                <a:close/>
              </a:path>
              <a:path w="3594100" h="1005840">
                <a:moveTo>
                  <a:pt x="1481535" y="1270"/>
                </a:moveTo>
                <a:lnTo>
                  <a:pt x="1480822" y="2539"/>
                </a:lnTo>
                <a:lnTo>
                  <a:pt x="1481622" y="3809"/>
                </a:lnTo>
                <a:lnTo>
                  <a:pt x="1489118" y="3809"/>
                </a:lnTo>
                <a:lnTo>
                  <a:pt x="1490949" y="2539"/>
                </a:lnTo>
                <a:lnTo>
                  <a:pt x="1484548" y="2539"/>
                </a:lnTo>
                <a:lnTo>
                  <a:pt x="1481535" y="1270"/>
                </a:lnTo>
                <a:close/>
              </a:path>
              <a:path w="3594100" h="1005840">
                <a:moveTo>
                  <a:pt x="1558345" y="2539"/>
                </a:moveTo>
                <a:lnTo>
                  <a:pt x="1550532" y="3809"/>
                </a:lnTo>
                <a:lnTo>
                  <a:pt x="1568477" y="3809"/>
                </a:lnTo>
                <a:lnTo>
                  <a:pt x="1558345" y="2539"/>
                </a:lnTo>
                <a:close/>
              </a:path>
              <a:path w="3594100" h="1005840">
                <a:moveTo>
                  <a:pt x="1568986" y="0"/>
                </a:moveTo>
                <a:lnTo>
                  <a:pt x="1568477" y="3809"/>
                </a:lnTo>
                <a:lnTo>
                  <a:pt x="1720754" y="3809"/>
                </a:lnTo>
                <a:lnTo>
                  <a:pt x="1717396" y="2539"/>
                </a:lnTo>
                <a:lnTo>
                  <a:pt x="1590560" y="2539"/>
                </a:lnTo>
                <a:lnTo>
                  <a:pt x="1577652" y="1270"/>
                </a:lnTo>
                <a:lnTo>
                  <a:pt x="1568986" y="0"/>
                </a:lnTo>
                <a:close/>
              </a:path>
              <a:path w="3594100" h="1005840">
                <a:moveTo>
                  <a:pt x="1805634" y="2539"/>
                </a:moveTo>
                <a:lnTo>
                  <a:pt x="1805376" y="3809"/>
                </a:lnTo>
                <a:lnTo>
                  <a:pt x="1814789" y="3809"/>
                </a:lnTo>
                <a:lnTo>
                  <a:pt x="1805634" y="2539"/>
                </a:lnTo>
                <a:close/>
              </a:path>
              <a:path w="3594100" h="1005840">
                <a:moveTo>
                  <a:pt x="1678703" y="0"/>
                </a:moveTo>
                <a:lnTo>
                  <a:pt x="1663992" y="1270"/>
                </a:lnTo>
                <a:lnTo>
                  <a:pt x="1603530" y="1270"/>
                </a:lnTo>
                <a:lnTo>
                  <a:pt x="1590560" y="2539"/>
                </a:lnTo>
                <a:lnTo>
                  <a:pt x="1704293" y="2539"/>
                </a:lnTo>
                <a:lnTo>
                  <a:pt x="1692730" y="1270"/>
                </a:lnTo>
                <a:lnTo>
                  <a:pt x="1678703" y="0"/>
                </a:lnTo>
                <a:close/>
              </a:path>
              <a:path w="3594100" h="1005840">
                <a:moveTo>
                  <a:pt x="1712252" y="0"/>
                </a:moveTo>
                <a:lnTo>
                  <a:pt x="1708044" y="0"/>
                </a:lnTo>
                <a:lnTo>
                  <a:pt x="1707292" y="1270"/>
                </a:lnTo>
                <a:lnTo>
                  <a:pt x="1708785" y="2539"/>
                </a:lnTo>
                <a:lnTo>
                  <a:pt x="1717396" y="2539"/>
                </a:lnTo>
                <a:lnTo>
                  <a:pt x="1723397" y="1270"/>
                </a:lnTo>
                <a:lnTo>
                  <a:pt x="1712252" y="0"/>
                </a:lnTo>
                <a:close/>
              </a:path>
              <a:path w="3594100" h="1005840">
                <a:moveTo>
                  <a:pt x="1638139" y="0"/>
                </a:moveTo>
                <a:lnTo>
                  <a:pt x="1616060" y="0"/>
                </a:lnTo>
                <a:lnTo>
                  <a:pt x="1614596" y="1270"/>
                </a:lnTo>
                <a:lnTo>
                  <a:pt x="1650520" y="1270"/>
                </a:lnTo>
                <a:lnTo>
                  <a:pt x="1638139" y="0"/>
                </a:lnTo>
                <a:close/>
              </a:path>
              <a:path w="3594100" h="1005840">
                <a:moveTo>
                  <a:pt x="1708044" y="0"/>
                </a:moveTo>
                <a:lnTo>
                  <a:pt x="1704998" y="0"/>
                </a:lnTo>
                <a:lnTo>
                  <a:pt x="1700178" y="1270"/>
                </a:lnTo>
                <a:lnTo>
                  <a:pt x="1703547" y="1270"/>
                </a:lnTo>
                <a:lnTo>
                  <a:pt x="1708044" y="0"/>
                </a:lnTo>
                <a:close/>
              </a:path>
              <a:path w="3594100" h="1005840">
                <a:moveTo>
                  <a:pt x="1764248" y="0"/>
                </a:moveTo>
                <a:lnTo>
                  <a:pt x="1766105" y="1270"/>
                </a:lnTo>
                <a:lnTo>
                  <a:pt x="1773219" y="1270"/>
                </a:lnTo>
                <a:lnTo>
                  <a:pt x="1764248" y="0"/>
                </a:lnTo>
                <a:close/>
              </a:path>
              <a:path w="3594100" h="1005840">
                <a:moveTo>
                  <a:pt x="3586077" y="636898"/>
                </a:moveTo>
                <a:lnTo>
                  <a:pt x="3593889" y="644591"/>
                </a:lnTo>
                <a:lnTo>
                  <a:pt x="3591922" y="639353"/>
                </a:lnTo>
                <a:lnTo>
                  <a:pt x="3593703" y="638200"/>
                </a:lnTo>
                <a:lnTo>
                  <a:pt x="3592561" y="637321"/>
                </a:lnTo>
                <a:lnTo>
                  <a:pt x="3586797" y="637321"/>
                </a:lnTo>
                <a:lnTo>
                  <a:pt x="3586077" y="636898"/>
                </a:lnTo>
                <a:close/>
              </a:path>
              <a:path w="3594100" h="1005840">
                <a:moveTo>
                  <a:pt x="3588383" y="634103"/>
                </a:moveTo>
                <a:lnTo>
                  <a:pt x="3588573" y="636549"/>
                </a:lnTo>
                <a:lnTo>
                  <a:pt x="3586797" y="637321"/>
                </a:lnTo>
                <a:lnTo>
                  <a:pt x="3592561" y="637321"/>
                </a:lnTo>
                <a:lnTo>
                  <a:pt x="3588383" y="63410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26959" y="6274593"/>
            <a:ext cx="310515" cy="288290"/>
          </a:xfrm>
          <a:custGeom>
            <a:avLst/>
            <a:gdLst/>
            <a:ahLst/>
            <a:cxnLst/>
            <a:rect l="l" t="t" r="r" b="b"/>
            <a:pathLst>
              <a:path w="310515" h="288290">
                <a:moveTo>
                  <a:pt x="302290" y="270510"/>
                </a:moveTo>
                <a:lnTo>
                  <a:pt x="261879" y="270510"/>
                </a:lnTo>
                <a:lnTo>
                  <a:pt x="269758" y="271780"/>
                </a:lnTo>
                <a:lnTo>
                  <a:pt x="277618" y="274320"/>
                </a:lnTo>
                <a:lnTo>
                  <a:pt x="285447" y="275590"/>
                </a:lnTo>
                <a:lnTo>
                  <a:pt x="285155" y="276860"/>
                </a:lnTo>
                <a:lnTo>
                  <a:pt x="288458" y="278130"/>
                </a:lnTo>
                <a:lnTo>
                  <a:pt x="286652" y="280670"/>
                </a:lnTo>
                <a:lnTo>
                  <a:pt x="294331" y="288290"/>
                </a:lnTo>
                <a:lnTo>
                  <a:pt x="306592" y="288290"/>
                </a:lnTo>
                <a:lnTo>
                  <a:pt x="307501" y="287020"/>
                </a:lnTo>
                <a:lnTo>
                  <a:pt x="305049" y="287020"/>
                </a:lnTo>
                <a:lnTo>
                  <a:pt x="304499" y="285750"/>
                </a:lnTo>
                <a:lnTo>
                  <a:pt x="305661" y="284923"/>
                </a:lnTo>
                <a:lnTo>
                  <a:pt x="305791" y="284480"/>
                </a:lnTo>
                <a:lnTo>
                  <a:pt x="306285" y="284480"/>
                </a:lnTo>
                <a:lnTo>
                  <a:pt x="308070" y="283210"/>
                </a:lnTo>
                <a:lnTo>
                  <a:pt x="300237" y="279400"/>
                </a:lnTo>
                <a:lnTo>
                  <a:pt x="303594" y="276860"/>
                </a:lnTo>
                <a:lnTo>
                  <a:pt x="306105" y="276860"/>
                </a:lnTo>
                <a:lnTo>
                  <a:pt x="304006" y="275590"/>
                </a:lnTo>
                <a:lnTo>
                  <a:pt x="302290" y="270510"/>
                </a:lnTo>
                <a:close/>
              </a:path>
              <a:path w="310515" h="288290">
                <a:moveTo>
                  <a:pt x="306398" y="284480"/>
                </a:moveTo>
                <a:lnTo>
                  <a:pt x="305661" y="284923"/>
                </a:lnTo>
                <a:lnTo>
                  <a:pt x="305049" y="287020"/>
                </a:lnTo>
                <a:lnTo>
                  <a:pt x="307501" y="287020"/>
                </a:lnTo>
                <a:lnTo>
                  <a:pt x="308409" y="285750"/>
                </a:lnTo>
                <a:lnTo>
                  <a:pt x="306398" y="284480"/>
                </a:lnTo>
                <a:close/>
              </a:path>
              <a:path w="310515" h="288290">
                <a:moveTo>
                  <a:pt x="306285" y="284480"/>
                </a:moveTo>
                <a:lnTo>
                  <a:pt x="305791" y="284480"/>
                </a:lnTo>
                <a:lnTo>
                  <a:pt x="305661" y="284923"/>
                </a:lnTo>
                <a:lnTo>
                  <a:pt x="306285" y="284480"/>
                </a:lnTo>
                <a:close/>
              </a:path>
              <a:path w="310515" h="288290">
                <a:moveTo>
                  <a:pt x="306105" y="276860"/>
                </a:moveTo>
                <a:lnTo>
                  <a:pt x="303594" y="276860"/>
                </a:lnTo>
                <a:lnTo>
                  <a:pt x="305802" y="278130"/>
                </a:lnTo>
                <a:lnTo>
                  <a:pt x="308060" y="278130"/>
                </a:lnTo>
                <a:lnTo>
                  <a:pt x="310302" y="279400"/>
                </a:lnTo>
                <a:lnTo>
                  <a:pt x="306105" y="276860"/>
                </a:lnTo>
                <a:close/>
              </a:path>
              <a:path w="310515" h="288290">
                <a:moveTo>
                  <a:pt x="300574" y="265430"/>
                </a:moveTo>
                <a:lnTo>
                  <a:pt x="232443" y="265430"/>
                </a:lnTo>
                <a:lnTo>
                  <a:pt x="236455" y="266700"/>
                </a:lnTo>
                <a:lnTo>
                  <a:pt x="237917" y="267970"/>
                </a:lnTo>
                <a:lnTo>
                  <a:pt x="233504" y="269240"/>
                </a:lnTo>
                <a:lnTo>
                  <a:pt x="229219" y="269240"/>
                </a:lnTo>
                <a:lnTo>
                  <a:pt x="224812" y="271780"/>
                </a:lnTo>
                <a:lnTo>
                  <a:pt x="237697" y="271780"/>
                </a:lnTo>
                <a:lnTo>
                  <a:pt x="250037" y="273050"/>
                </a:lnTo>
                <a:lnTo>
                  <a:pt x="262358" y="273050"/>
                </a:lnTo>
                <a:lnTo>
                  <a:pt x="266238" y="274320"/>
                </a:lnTo>
                <a:lnTo>
                  <a:pt x="269972" y="275590"/>
                </a:lnTo>
                <a:lnTo>
                  <a:pt x="273540" y="275590"/>
                </a:lnTo>
                <a:lnTo>
                  <a:pt x="277762" y="278130"/>
                </a:lnTo>
                <a:lnTo>
                  <a:pt x="280674" y="275590"/>
                </a:lnTo>
                <a:lnTo>
                  <a:pt x="268125" y="273050"/>
                </a:lnTo>
                <a:lnTo>
                  <a:pt x="261879" y="270510"/>
                </a:lnTo>
                <a:lnTo>
                  <a:pt x="302290" y="270510"/>
                </a:lnTo>
                <a:lnTo>
                  <a:pt x="300574" y="265430"/>
                </a:lnTo>
                <a:close/>
              </a:path>
              <a:path w="310515" h="288290">
                <a:moveTo>
                  <a:pt x="208728" y="270510"/>
                </a:moveTo>
                <a:lnTo>
                  <a:pt x="206450" y="271780"/>
                </a:lnTo>
                <a:lnTo>
                  <a:pt x="204268" y="271780"/>
                </a:lnTo>
                <a:lnTo>
                  <a:pt x="206543" y="273050"/>
                </a:lnTo>
                <a:lnTo>
                  <a:pt x="208728" y="270510"/>
                </a:lnTo>
                <a:close/>
              </a:path>
              <a:path w="310515" h="288290">
                <a:moveTo>
                  <a:pt x="216505" y="266700"/>
                </a:moveTo>
                <a:lnTo>
                  <a:pt x="195692" y="266700"/>
                </a:lnTo>
                <a:lnTo>
                  <a:pt x="196691" y="267970"/>
                </a:lnTo>
                <a:lnTo>
                  <a:pt x="195583" y="269240"/>
                </a:lnTo>
                <a:lnTo>
                  <a:pt x="198020" y="269240"/>
                </a:lnTo>
                <a:lnTo>
                  <a:pt x="198292" y="270510"/>
                </a:lnTo>
                <a:lnTo>
                  <a:pt x="198937" y="271780"/>
                </a:lnTo>
                <a:lnTo>
                  <a:pt x="201547" y="270695"/>
                </a:lnTo>
                <a:lnTo>
                  <a:pt x="201374" y="270510"/>
                </a:lnTo>
                <a:lnTo>
                  <a:pt x="204634" y="270510"/>
                </a:lnTo>
                <a:lnTo>
                  <a:pt x="207546" y="267970"/>
                </a:lnTo>
                <a:lnTo>
                  <a:pt x="214155" y="267970"/>
                </a:lnTo>
                <a:lnTo>
                  <a:pt x="216505" y="266700"/>
                </a:lnTo>
                <a:close/>
              </a:path>
              <a:path w="310515" h="288290">
                <a:moveTo>
                  <a:pt x="201994" y="270510"/>
                </a:moveTo>
                <a:lnTo>
                  <a:pt x="201547" y="270695"/>
                </a:lnTo>
                <a:lnTo>
                  <a:pt x="202556" y="271780"/>
                </a:lnTo>
                <a:lnTo>
                  <a:pt x="204268" y="271780"/>
                </a:lnTo>
                <a:lnTo>
                  <a:pt x="201994" y="270510"/>
                </a:lnTo>
                <a:close/>
              </a:path>
              <a:path w="310515" h="288290">
                <a:moveTo>
                  <a:pt x="191142" y="270089"/>
                </a:moveTo>
                <a:lnTo>
                  <a:pt x="191304" y="270510"/>
                </a:lnTo>
                <a:lnTo>
                  <a:pt x="191440" y="270220"/>
                </a:lnTo>
                <a:lnTo>
                  <a:pt x="191142" y="270089"/>
                </a:lnTo>
                <a:close/>
              </a:path>
              <a:path w="310515" h="288290">
                <a:moveTo>
                  <a:pt x="193515" y="266700"/>
                </a:moveTo>
                <a:lnTo>
                  <a:pt x="191249" y="266700"/>
                </a:lnTo>
                <a:lnTo>
                  <a:pt x="192495" y="267970"/>
                </a:lnTo>
                <a:lnTo>
                  <a:pt x="191440" y="270220"/>
                </a:lnTo>
                <a:lnTo>
                  <a:pt x="192095" y="270510"/>
                </a:lnTo>
                <a:lnTo>
                  <a:pt x="195166" y="269240"/>
                </a:lnTo>
                <a:lnTo>
                  <a:pt x="195583" y="269240"/>
                </a:lnTo>
                <a:lnTo>
                  <a:pt x="193515" y="266700"/>
                </a:lnTo>
                <a:close/>
              </a:path>
              <a:path w="310515" h="288290">
                <a:moveTo>
                  <a:pt x="214155" y="267970"/>
                </a:moveTo>
                <a:lnTo>
                  <a:pt x="207546" y="267970"/>
                </a:lnTo>
                <a:lnTo>
                  <a:pt x="213622" y="270510"/>
                </a:lnTo>
                <a:lnTo>
                  <a:pt x="214155" y="267970"/>
                </a:lnTo>
                <a:close/>
              </a:path>
              <a:path w="310515" h="288290">
                <a:moveTo>
                  <a:pt x="190324" y="267970"/>
                </a:moveTo>
                <a:lnTo>
                  <a:pt x="189216" y="269240"/>
                </a:lnTo>
                <a:lnTo>
                  <a:pt x="191142" y="270089"/>
                </a:lnTo>
                <a:lnTo>
                  <a:pt x="190324" y="267970"/>
                </a:lnTo>
                <a:close/>
              </a:path>
              <a:path w="310515" h="288290">
                <a:moveTo>
                  <a:pt x="262692" y="256540"/>
                </a:moveTo>
                <a:lnTo>
                  <a:pt x="195339" y="256540"/>
                </a:lnTo>
                <a:lnTo>
                  <a:pt x="195141" y="257810"/>
                </a:lnTo>
                <a:lnTo>
                  <a:pt x="196450" y="260350"/>
                </a:lnTo>
                <a:lnTo>
                  <a:pt x="195931" y="261620"/>
                </a:lnTo>
                <a:lnTo>
                  <a:pt x="187461" y="261620"/>
                </a:lnTo>
                <a:lnTo>
                  <a:pt x="189149" y="264160"/>
                </a:lnTo>
                <a:lnTo>
                  <a:pt x="188458" y="266700"/>
                </a:lnTo>
                <a:lnTo>
                  <a:pt x="189780" y="267970"/>
                </a:lnTo>
                <a:lnTo>
                  <a:pt x="191249" y="266700"/>
                </a:lnTo>
                <a:lnTo>
                  <a:pt x="216505" y="266700"/>
                </a:lnTo>
                <a:lnTo>
                  <a:pt x="219639" y="264160"/>
                </a:lnTo>
                <a:lnTo>
                  <a:pt x="300145" y="264160"/>
                </a:lnTo>
                <a:lnTo>
                  <a:pt x="299716" y="262890"/>
                </a:lnTo>
                <a:lnTo>
                  <a:pt x="299200" y="260350"/>
                </a:lnTo>
                <a:lnTo>
                  <a:pt x="252030" y="260350"/>
                </a:lnTo>
                <a:lnTo>
                  <a:pt x="250069" y="259080"/>
                </a:lnTo>
                <a:lnTo>
                  <a:pt x="251601" y="257810"/>
                </a:lnTo>
                <a:lnTo>
                  <a:pt x="263261" y="257810"/>
                </a:lnTo>
                <a:lnTo>
                  <a:pt x="262692" y="256540"/>
                </a:lnTo>
                <a:close/>
              </a:path>
              <a:path w="310515" h="288290">
                <a:moveTo>
                  <a:pt x="195692" y="266700"/>
                </a:moveTo>
                <a:lnTo>
                  <a:pt x="193515" y="266700"/>
                </a:lnTo>
                <a:lnTo>
                  <a:pt x="194572" y="267970"/>
                </a:lnTo>
                <a:lnTo>
                  <a:pt x="195692" y="266700"/>
                </a:lnTo>
                <a:close/>
              </a:path>
              <a:path w="310515" h="288290">
                <a:moveTo>
                  <a:pt x="300145" y="264160"/>
                </a:moveTo>
                <a:lnTo>
                  <a:pt x="228469" y="264160"/>
                </a:lnTo>
                <a:lnTo>
                  <a:pt x="229955" y="266700"/>
                </a:lnTo>
                <a:lnTo>
                  <a:pt x="232443" y="265430"/>
                </a:lnTo>
                <a:lnTo>
                  <a:pt x="300574" y="265430"/>
                </a:lnTo>
                <a:lnTo>
                  <a:pt x="300145" y="264160"/>
                </a:lnTo>
                <a:close/>
              </a:path>
              <a:path w="310515" h="288290">
                <a:moveTo>
                  <a:pt x="179916" y="261620"/>
                </a:moveTo>
                <a:lnTo>
                  <a:pt x="176530" y="261620"/>
                </a:lnTo>
                <a:lnTo>
                  <a:pt x="177479" y="262890"/>
                </a:lnTo>
                <a:lnTo>
                  <a:pt x="179473" y="262890"/>
                </a:lnTo>
                <a:lnTo>
                  <a:pt x="179916" y="261620"/>
                </a:lnTo>
                <a:close/>
              </a:path>
              <a:path w="310515" h="288290">
                <a:moveTo>
                  <a:pt x="180164" y="260350"/>
                </a:moveTo>
                <a:lnTo>
                  <a:pt x="179524" y="261620"/>
                </a:lnTo>
                <a:lnTo>
                  <a:pt x="180675" y="261620"/>
                </a:lnTo>
                <a:lnTo>
                  <a:pt x="180164" y="260350"/>
                </a:lnTo>
                <a:close/>
              </a:path>
              <a:path w="310515" h="288290">
                <a:moveTo>
                  <a:pt x="192335" y="260350"/>
                </a:moveTo>
                <a:lnTo>
                  <a:pt x="188816" y="260350"/>
                </a:lnTo>
                <a:lnTo>
                  <a:pt x="185189" y="261620"/>
                </a:lnTo>
                <a:lnTo>
                  <a:pt x="195931" y="261620"/>
                </a:lnTo>
                <a:lnTo>
                  <a:pt x="192335" y="260350"/>
                </a:lnTo>
                <a:close/>
              </a:path>
              <a:path w="310515" h="288290">
                <a:moveTo>
                  <a:pt x="174169" y="251460"/>
                </a:moveTo>
                <a:lnTo>
                  <a:pt x="173923" y="251460"/>
                </a:lnTo>
                <a:lnTo>
                  <a:pt x="181790" y="260350"/>
                </a:lnTo>
                <a:lnTo>
                  <a:pt x="183431" y="255270"/>
                </a:lnTo>
                <a:lnTo>
                  <a:pt x="182104" y="255270"/>
                </a:lnTo>
                <a:lnTo>
                  <a:pt x="181130" y="254000"/>
                </a:lnTo>
                <a:lnTo>
                  <a:pt x="181384" y="254000"/>
                </a:lnTo>
                <a:lnTo>
                  <a:pt x="180073" y="252730"/>
                </a:lnTo>
                <a:lnTo>
                  <a:pt x="175396" y="252730"/>
                </a:lnTo>
                <a:lnTo>
                  <a:pt x="174169" y="251460"/>
                </a:lnTo>
                <a:close/>
              </a:path>
              <a:path w="310515" h="288290">
                <a:moveTo>
                  <a:pt x="261957" y="259080"/>
                </a:moveTo>
                <a:lnTo>
                  <a:pt x="256026" y="259080"/>
                </a:lnTo>
                <a:lnTo>
                  <a:pt x="257189" y="260350"/>
                </a:lnTo>
                <a:lnTo>
                  <a:pt x="265816" y="260350"/>
                </a:lnTo>
                <a:lnTo>
                  <a:pt x="261957" y="259080"/>
                </a:lnTo>
                <a:close/>
              </a:path>
              <a:path w="310515" h="288290">
                <a:moveTo>
                  <a:pt x="267749" y="257810"/>
                </a:moveTo>
                <a:lnTo>
                  <a:pt x="265816" y="260350"/>
                </a:lnTo>
                <a:lnTo>
                  <a:pt x="299200" y="260350"/>
                </a:lnTo>
                <a:lnTo>
                  <a:pt x="298942" y="259080"/>
                </a:lnTo>
                <a:lnTo>
                  <a:pt x="269589" y="259080"/>
                </a:lnTo>
                <a:lnTo>
                  <a:pt x="267749" y="257810"/>
                </a:lnTo>
                <a:close/>
              </a:path>
              <a:path w="310515" h="288290">
                <a:moveTo>
                  <a:pt x="149628" y="254000"/>
                </a:moveTo>
                <a:lnTo>
                  <a:pt x="142614" y="254000"/>
                </a:lnTo>
                <a:lnTo>
                  <a:pt x="148671" y="255270"/>
                </a:lnTo>
                <a:lnTo>
                  <a:pt x="154473" y="259080"/>
                </a:lnTo>
                <a:lnTo>
                  <a:pt x="160220" y="259080"/>
                </a:lnTo>
                <a:lnTo>
                  <a:pt x="159391" y="257810"/>
                </a:lnTo>
                <a:lnTo>
                  <a:pt x="164242" y="257810"/>
                </a:lnTo>
                <a:lnTo>
                  <a:pt x="159108" y="255270"/>
                </a:lnTo>
                <a:lnTo>
                  <a:pt x="149628" y="254000"/>
                </a:lnTo>
                <a:close/>
              </a:path>
              <a:path w="310515" h="288290">
                <a:moveTo>
                  <a:pt x="164242" y="257810"/>
                </a:moveTo>
                <a:lnTo>
                  <a:pt x="162145" y="257810"/>
                </a:lnTo>
                <a:lnTo>
                  <a:pt x="164398" y="259080"/>
                </a:lnTo>
                <a:lnTo>
                  <a:pt x="166810" y="259080"/>
                </a:lnTo>
                <a:lnTo>
                  <a:pt x="164242" y="257810"/>
                </a:lnTo>
                <a:close/>
              </a:path>
              <a:path w="310515" h="288290">
                <a:moveTo>
                  <a:pt x="188415" y="255270"/>
                </a:moveTo>
                <a:lnTo>
                  <a:pt x="185206" y="255270"/>
                </a:lnTo>
                <a:lnTo>
                  <a:pt x="187705" y="256540"/>
                </a:lnTo>
                <a:lnTo>
                  <a:pt x="191749" y="259080"/>
                </a:lnTo>
                <a:lnTo>
                  <a:pt x="193439" y="257810"/>
                </a:lnTo>
                <a:lnTo>
                  <a:pt x="192047" y="257810"/>
                </a:lnTo>
                <a:lnTo>
                  <a:pt x="191446" y="256540"/>
                </a:lnTo>
                <a:lnTo>
                  <a:pt x="188415" y="255270"/>
                </a:lnTo>
                <a:close/>
              </a:path>
              <a:path w="310515" h="288290">
                <a:moveTo>
                  <a:pt x="254589" y="257810"/>
                </a:moveTo>
                <a:lnTo>
                  <a:pt x="251601" y="257810"/>
                </a:lnTo>
                <a:lnTo>
                  <a:pt x="253082" y="259080"/>
                </a:lnTo>
                <a:lnTo>
                  <a:pt x="254589" y="257810"/>
                </a:lnTo>
                <a:close/>
              </a:path>
              <a:path w="310515" h="288290">
                <a:moveTo>
                  <a:pt x="259172" y="257810"/>
                </a:moveTo>
                <a:lnTo>
                  <a:pt x="254589" y="257810"/>
                </a:lnTo>
                <a:lnTo>
                  <a:pt x="255038" y="259080"/>
                </a:lnTo>
                <a:lnTo>
                  <a:pt x="258431" y="259080"/>
                </a:lnTo>
                <a:lnTo>
                  <a:pt x="259172" y="257810"/>
                </a:lnTo>
                <a:close/>
              </a:path>
              <a:path w="310515" h="288290">
                <a:moveTo>
                  <a:pt x="261919" y="257810"/>
                </a:moveTo>
                <a:lnTo>
                  <a:pt x="259697" y="257810"/>
                </a:lnTo>
                <a:lnTo>
                  <a:pt x="260431" y="259080"/>
                </a:lnTo>
                <a:lnTo>
                  <a:pt x="261235" y="259080"/>
                </a:lnTo>
                <a:lnTo>
                  <a:pt x="261879" y="258094"/>
                </a:lnTo>
                <a:lnTo>
                  <a:pt x="261919" y="257810"/>
                </a:lnTo>
                <a:close/>
              </a:path>
              <a:path w="310515" h="288290">
                <a:moveTo>
                  <a:pt x="263261" y="257810"/>
                </a:moveTo>
                <a:lnTo>
                  <a:pt x="262065" y="257810"/>
                </a:lnTo>
                <a:lnTo>
                  <a:pt x="261879" y="258094"/>
                </a:lnTo>
                <a:lnTo>
                  <a:pt x="261742" y="259080"/>
                </a:lnTo>
                <a:lnTo>
                  <a:pt x="262513" y="259080"/>
                </a:lnTo>
                <a:lnTo>
                  <a:pt x="263261" y="257810"/>
                </a:lnTo>
                <a:close/>
              </a:path>
              <a:path w="310515" h="288290">
                <a:moveTo>
                  <a:pt x="297393" y="251460"/>
                </a:moveTo>
                <a:lnTo>
                  <a:pt x="263854" y="251460"/>
                </a:lnTo>
                <a:lnTo>
                  <a:pt x="264625" y="254000"/>
                </a:lnTo>
                <a:lnTo>
                  <a:pt x="263624" y="255270"/>
                </a:lnTo>
                <a:lnTo>
                  <a:pt x="262136" y="256540"/>
                </a:lnTo>
                <a:lnTo>
                  <a:pt x="270744" y="256540"/>
                </a:lnTo>
                <a:lnTo>
                  <a:pt x="273382" y="259080"/>
                </a:lnTo>
                <a:lnTo>
                  <a:pt x="298942" y="259080"/>
                </a:lnTo>
                <a:lnTo>
                  <a:pt x="297393" y="251460"/>
                </a:lnTo>
                <a:close/>
              </a:path>
              <a:path w="310515" h="288290">
                <a:moveTo>
                  <a:pt x="262065" y="257810"/>
                </a:moveTo>
                <a:lnTo>
                  <a:pt x="261919" y="257810"/>
                </a:lnTo>
                <a:lnTo>
                  <a:pt x="261879" y="258094"/>
                </a:lnTo>
                <a:lnTo>
                  <a:pt x="262065" y="257810"/>
                </a:lnTo>
                <a:close/>
              </a:path>
              <a:path w="310515" h="288290">
                <a:moveTo>
                  <a:pt x="170787" y="254000"/>
                </a:moveTo>
                <a:lnTo>
                  <a:pt x="163255" y="254000"/>
                </a:lnTo>
                <a:lnTo>
                  <a:pt x="167949" y="257810"/>
                </a:lnTo>
                <a:lnTo>
                  <a:pt x="173052" y="256540"/>
                </a:lnTo>
                <a:lnTo>
                  <a:pt x="176581" y="256540"/>
                </a:lnTo>
                <a:lnTo>
                  <a:pt x="175199" y="255270"/>
                </a:lnTo>
                <a:lnTo>
                  <a:pt x="170787" y="254000"/>
                </a:lnTo>
                <a:close/>
              </a:path>
              <a:path w="310515" h="288290">
                <a:moveTo>
                  <a:pt x="176581" y="256540"/>
                </a:moveTo>
                <a:lnTo>
                  <a:pt x="173052" y="256540"/>
                </a:lnTo>
                <a:lnTo>
                  <a:pt x="177963" y="257810"/>
                </a:lnTo>
                <a:lnTo>
                  <a:pt x="176581" y="256540"/>
                </a:lnTo>
                <a:close/>
              </a:path>
              <a:path w="310515" h="288290">
                <a:moveTo>
                  <a:pt x="270744" y="256540"/>
                </a:moveTo>
                <a:lnTo>
                  <a:pt x="262692" y="256540"/>
                </a:lnTo>
                <a:lnTo>
                  <a:pt x="266331" y="257810"/>
                </a:lnTo>
                <a:lnTo>
                  <a:pt x="270744" y="256540"/>
                </a:lnTo>
                <a:close/>
              </a:path>
              <a:path w="310515" h="288290">
                <a:moveTo>
                  <a:pt x="137150" y="254900"/>
                </a:moveTo>
                <a:lnTo>
                  <a:pt x="137873" y="256540"/>
                </a:lnTo>
                <a:lnTo>
                  <a:pt x="138932" y="255270"/>
                </a:lnTo>
                <a:lnTo>
                  <a:pt x="138324" y="255270"/>
                </a:lnTo>
                <a:lnTo>
                  <a:pt x="137150" y="254900"/>
                </a:lnTo>
                <a:close/>
              </a:path>
              <a:path w="310515" h="288290">
                <a:moveTo>
                  <a:pt x="297189" y="248920"/>
                </a:moveTo>
                <a:lnTo>
                  <a:pt x="186204" y="248920"/>
                </a:lnTo>
                <a:lnTo>
                  <a:pt x="184607" y="251460"/>
                </a:lnTo>
                <a:lnTo>
                  <a:pt x="188038" y="252730"/>
                </a:lnTo>
                <a:lnTo>
                  <a:pt x="191404" y="252730"/>
                </a:lnTo>
                <a:lnTo>
                  <a:pt x="194795" y="255270"/>
                </a:lnTo>
                <a:lnTo>
                  <a:pt x="191477" y="256540"/>
                </a:lnTo>
                <a:lnTo>
                  <a:pt x="262136" y="256540"/>
                </a:lnTo>
                <a:lnTo>
                  <a:pt x="261275" y="255270"/>
                </a:lnTo>
                <a:lnTo>
                  <a:pt x="262314" y="254000"/>
                </a:lnTo>
                <a:lnTo>
                  <a:pt x="263030" y="252730"/>
                </a:lnTo>
                <a:lnTo>
                  <a:pt x="263854" y="251460"/>
                </a:lnTo>
                <a:lnTo>
                  <a:pt x="297393" y="251460"/>
                </a:lnTo>
                <a:lnTo>
                  <a:pt x="297134" y="250190"/>
                </a:lnTo>
                <a:lnTo>
                  <a:pt x="297189" y="248920"/>
                </a:lnTo>
                <a:close/>
              </a:path>
              <a:path w="310515" h="288290">
                <a:moveTo>
                  <a:pt x="139470" y="254623"/>
                </a:moveTo>
                <a:lnTo>
                  <a:pt x="138324" y="255270"/>
                </a:lnTo>
                <a:lnTo>
                  <a:pt x="138932" y="255270"/>
                </a:lnTo>
                <a:lnTo>
                  <a:pt x="139470" y="254623"/>
                </a:lnTo>
                <a:close/>
              </a:path>
              <a:path w="310515" h="288290">
                <a:moveTo>
                  <a:pt x="173318" y="246380"/>
                </a:moveTo>
                <a:lnTo>
                  <a:pt x="139182" y="246380"/>
                </a:lnTo>
                <a:lnTo>
                  <a:pt x="151160" y="251460"/>
                </a:lnTo>
                <a:lnTo>
                  <a:pt x="163149" y="255270"/>
                </a:lnTo>
                <a:lnTo>
                  <a:pt x="163476" y="255270"/>
                </a:lnTo>
                <a:lnTo>
                  <a:pt x="162907" y="254000"/>
                </a:lnTo>
                <a:lnTo>
                  <a:pt x="170787" y="254000"/>
                </a:lnTo>
                <a:lnTo>
                  <a:pt x="168972" y="252730"/>
                </a:lnTo>
                <a:lnTo>
                  <a:pt x="173923" y="251460"/>
                </a:lnTo>
                <a:lnTo>
                  <a:pt x="174169" y="251460"/>
                </a:lnTo>
                <a:lnTo>
                  <a:pt x="175564" y="250190"/>
                </a:lnTo>
                <a:lnTo>
                  <a:pt x="173114" y="250190"/>
                </a:lnTo>
                <a:lnTo>
                  <a:pt x="170799" y="247650"/>
                </a:lnTo>
                <a:lnTo>
                  <a:pt x="173318" y="246380"/>
                </a:lnTo>
                <a:close/>
              </a:path>
              <a:path w="310515" h="288290">
                <a:moveTo>
                  <a:pt x="184252" y="252730"/>
                </a:moveTo>
                <a:lnTo>
                  <a:pt x="183181" y="252730"/>
                </a:lnTo>
                <a:lnTo>
                  <a:pt x="182104" y="255270"/>
                </a:lnTo>
                <a:lnTo>
                  <a:pt x="183431" y="255270"/>
                </a:lnTo>
                <a:lnTo>
                  <a:pt x="184252" y="252730"/>
                </a:lnTo>
                <a:close/>
              </a:path>
              <a:path w="310515" h="288290">
                <a:moveTo>
                  <a:pt x="114947" y="246380"/>
                </a:moveTo>
                <a:lnTo>
                  <a:pt x="114111" y="247650"/>
                </a:lnTo>
                <a:lnTo>
                  <a:pt x="137150" y="254900"/>
                </a:lnTo>
                <a:lnTo>
                  <a:pt x="135075" y="250190"/>
                </a:lnTo>
                <a:lnTo>
                  <a:pt x="128318" y="250190"/>
                </a:lnTo>
                <a:lnTo>
                  <a:pt x="126356" y="248920"/>
                </a:lnTo>
                <a:lnTo>
                  <a:pt x="127250" y="247650"/>
                </a:lnTo>
                <a:lnTo>
                  <a:pt x="115681" y="247650"/>
                </a:lnTo>
                <a:lnTo>
                  <a:pt x="114947" y="246380"/>
                </a:lnTo>
                <a:close/>
              </a:path>
              <a:path w="310515" h="288290">
                <a:moveTo>
                  <a:pt x="143167" y="250190"/>
                </a:moveTo>
                <a:lnTo>
                  <a:pt x="139470" y="254623"/>
                </a:lnTo>
                <a:lnTo>
                  <a:pt x="140576" y="254000"/>
                </a:lnTo>
                <a:lnTo>
                  <a:pt x="143401" y="251460"/>
                </a:lnTo>
                <a:lnTo>
                  <a:pt x="143167" y="250190"/>
                </a:lnTo>
                <a:close/>
              </a:path>
              <a:path w="310515" h="288290">
                <a:moveTo>
                  <a:pt x="297352" y="245110"/>
                </a:moveTo>
                <a:lnTo>
                  <a:pt x="135480" y="245110"/>
                </a:lnTo>
                <a:lnTo>
                  <a:pt x="137442" y="246380"/>
                </a:lnTo>
                <a:lnTo>
                  <a:pt x="173318" y="246380"/>
                </a:lnTo>
                <a:lnTo>
                  <a:pt x="175773" y="247650"/>
                </a:lnTo>
                <a:lnTo>
                  <a:pt x="178082" y="250190"/>
                </a:lnTo>
                <a:lnTo>
                  <a:pt x="175564" y="250190"/>
                </a:lnTo>
                <a:lnTo>
                  <a:pt x="176752" y="251460"/>
                </a:lnTo>
                <a:lnTo>
                  <a:pt x="177973" y="251460"/>
                </a:lnTo>
                <a:lnTo>
                  <a:pt x="176599" y="252730"/>
                </a:lnTo>
                <a:lnTo>
                  <a:pt x="180701" y="252730"/>
                </a:lnTo>
                <a:lnTo>
                  <a:pt x="182588" y="250190"/>
                </a:lnTo>
                <a:lnTo>
                  <a:pt x="184437" y="248920"/>
                </a:lnTo>
                <a:lnTo>
                  <a:pt x="297189" y="248920"/>
                </a:lnTo>
                <a:lnTo>
                  <a:pt x="297352" y="245110"/>
                </a:lnTo>
                <a:close/>
              </a:path>
              <a:path w="310515" h="288290">
                <a:moveTo>
                  <a:pt x="132143" y="247320"/>
                </a:moveTo>
                <a:lnTo>
                  <a:pt x="128318" y="250190"/>
                </a:lnTo>
                <a:lnTo>
                  <a:pt x="135075" y="250190"/>
                </a:lnTo>
                <a:lnTo>
                  <a:pt x="133957" y="247650"/>
                </a:lnTo>
                <a:lnTo>
                  <a:pt x="132295" y="247650"/>
                </a:lnTo>
                <a:lnTo>
                  <a:pt x="132143" y="247320"/>
                </a:lnTo>
                <a:close/>
              </a:path>
              <a:path w="310515" h="288290">
                <a:moveTo>
                  <a:pt x="175627" y="248920"/>
                </a:moveTo>
                <a:lnTo>
                  <a:pt x="173114" y="250190"/>
                </a:lnTo>
                <a:lnTo>
                  <a:pt x="178082" y="250190"/>
                </a:lnTo>
                <a:lnTo>
                  <a:pt x="175627" y="248920"/>
                </a:lnTo>
                <a:close/>
              </a:path>
              <a:path w="310515" h="288290">
                <a:moveTo>
                  <a:pt x="139182" y="246380"/>
                </a:moveTo>
                <a:lnTo>
                  <a:pt x="135985" y="246380"/>
                </a:lnTo>
                <a:lnTo>
                  <a:pt x="135656" y="247650"/>
                </a:lnTo>
                <a:lnTo>
                  <a:pt x="136674" y="248920"/>
                </a:lnTo>
                <a:lnTo>
                  <a:pt x="139182" y="246380"/>
                </a:lnTo>
                <a:close/>
              </a:path>
              <a:path w="310515" h="288290">
                <a:moveTo>
                  <a:pt x="120829" y="242570"/>
                </a:moveTo>
                <a:lnTo>
                  <a:pt x="111405" y="242570"/>
                </a:lnTo>
                <a:lnTo>
                  <a:pt x="113980" y="243840"/>
                </a:lnTo>
                <a:lnTo>
                  <a:pt x="116605" y="246380"/>
                </a:lnTo>
                <a:lnTo>
                  <a:pt x="115681" y="247650"/>
                </a:lnTo>
                <a:lnTo>
                  <a:pt x="127250" y="247650"/>
                </a:lnTo>
                <a:lnTo>
                  <a:pt x="126416" y="246380"/>
                </a:lnTo>
                <a:lnTo>
                  <a:pt x="121030" y="246380"/>
                </a:lnTo>
                <a:lnTo>
                  <a:pt x="118397" y="245110"/>
                </a:lnTo>
                <a:lnTo>
                  <a:pt x="120829" y="242570"/>
                </a:lnTo>
                <a:close/>
              </a:path>
              <a:path w="310515" h="288290">
                <a:moveTo>
                  <a:pt x="297164" y="242570"/>
                </a:moveTo>
                <a:lnTo>
                  <a:pt x="120829" y="242570"/>
                </a:lnTo>
                <a:lnTo>
                  <a:pt x="126380" y="243840"/>
                </a:lnTo>
                <a:lnTo>
                  <a:pt x="128459" y="247650"/>
                </a:lnTo>
                <a:lnTo>
                  <a:pt x="129803" y="245110"/>
                </a:lnTo>
                <a:lnTo>
                  <a:pt x="297352" y="245110"/>
                </a:lnTo>
                <a:lnTo>
                  <a:pt x="297407" y="243840"/>
                </a:lnTo>
                <a:lnTo>
                  <a:pt x="296812" y="243840"/>
                </a:lnTo>
                <a:lnTo>
                  <a:pt x="297164" y="242570"/>
                </a:lnTo>
                <a:close/>
              </a:path>
              <a:path w="310515" h="288290">
                <a:moveTo>
                  <a:pt x="133397" y="246380"/>
                </a:moveTo>
                <a:lnTo>
                  <a:pt x="132143" y="247320"/>
                </a:lnTo>
                <a:lnTo>
                  <a:pt x="132295" y="247650"/>
                </a:lnTo>
                <a:lnTo>
                  <a:pt x="133514" y="246644"/>
                </a:lnTo>
                <a:lnTo>
                  <a:pt x="133397" y="246380"/>
                </a:lnTo>
                <a:close/>
              </a:path>
              <a:path w="310515" h="288290">
                <a:moveTo>
                  <a:pt x="133514" y="246644"/>
                </a:moveTo>
                <a:lnTo>
                  <a:pt x="132295" y="247650"/>
                </a:lnTo>
                <a:lnTo>
                  <a:pt x="133957" y="247650"/>
                </a:lnTo>
                <a:lnTo>
                  <a:pt x="133514" y="246644"/>
                </a:lnTo>
                <a:close/>
              </a:path>
              <a:path w="310515" h="288290">
                <a:moveTo>
                  <a:pt x="134215" y="245110"/>
                </a:moveTo>
                <a:lnTo>
                  <a:pt x="131126" y="245110"/>
                </a:lnTo>
                <a:lnTo>
                  <a:pt x="132143" y="247320"/>
                </a:lnTo>
                <a:lnTo>
                  <a:pt x="133397" y="246380"/>
                </a:lnTo>
                <a:lnTo>
                  <a:pt x="133176" y="246380"/>
                </a:lnTo>
                <a:lnTo>
                  <a:pt x="134215" y="245110"/>
                </a:lnTo>
                <a:close/>
              </a:path>
              <a:path w="310515" h="288290">
                <a:moveTo>
                  <a:pt x="133834" y="246380"/>
                </a:moveTo>
                <a:lnTo>
                  <a:pt x="133397" y="246380"/>
                </a:lnTo>
                <a:lnTo>
                  <a:pt x="133514" y="246644"/>
                </a:lnTo>
                <a:lnTo>
                  <a:pt x="133834" y="246380"/>
                </a:lnTo>
                <a:close/>
              </a:path>
              <a:path w="310515" h="288290">
                <a:moveTo>
                  <a:pt x="160648" y="240030"/>
                </a:moveTo>
                <a:lnTo>
                  <a:pt x="95885" y="240030"/>
                </a:lnTo>
                <a:lnTo>
                  <a:pt x="103263" y="246380"/>
                </a:lnTo>
                <a:lnTo>
                  <a:pt x="109897" y="243840"/>
                </a:lnTo>
                <a:lnTo>
                  <a:pt x="109638" y="242570"/>
                </a:lnTo>
                <a:lnTo>
                  <a:pt x="297164" y="242570"/>
                </a:lnTo>
                <a:lnTo>
                  <a:pt x="297515" y="241300"/>
                </a:lnTo>
                <a:lnTo>
                  <a:pt x="162213" y="241300"/>
                </a:lnTo>
                <a:lnTo>
                  <a:pt x="160648" y="240030"/>
                </a:lnTo>
                <a:close/>
              </a:path>
              <a:path w="310515" h="288290">
                <a:moveTo>
                  <a:pt x="135480" y="245110"/>
                </a:moveTo>
                <a:lnTo>
                  <a:pt x="134215" y="245110"/>
                </a:lnTo>
                <a:lnTo>
                  <a:pt x="136373" y="246380"/>
                </a:lnTo>
                <a:lnTo>
                  <a:pt x="135480" y="245110"/>
                </a:lnTo>
                <a:close/>
              </a:path>
              <a:path w="310515" h="288290">
                <a:moveTo>
                  <a:pt x="159082" y="238760"/>
                </a:moveTo>
                <a:lnTo>
                  <a:pt x="88070" y="238760"/>
                </a:lnTo>
                <a:lnTo>
                  <a:pt x="90075" y="240030"/>
                </a:lnTo>
                <a:lnTo>
                  <a:pt x="90851" y="243840"/>
                </a:lnTo>
                <a:lnTo>
                  <a:pt x="93078" y="245110"/>
                </a:lnTo>
                <a:lnTo>
                  <a:pt x="92149" y="243840"/>
                </a:lnTo>
                <a:lnTo>
                  <a:pt x="90790" y="241300"/>
                </a:lnTo>
                <a:lnTo>
                  <a:pt x="90348" y="240030"/>
                </a:lnTo>
                <a:lnTo>
                  <a:pt x="160648" y="240030"/>
                </a:lnTo>
                <a:lnTo>
                  <a:pt x="159082" y="238760"/>
                </a:lnTo>
                <a:close/>
              </a:path>
              <a:path w="310515" h="288290">
                <a:moveTo>
                  <a:pt x="297515" y="241300"/>
                </a:moveTo>
                <a:lnTo>
                  <a:pt x="296812" y="243840"/>
                </a:lnTo>
                <a:lnTo>
                  <a:pt x="297432" y="243244"/>
                </a:lnTo>
                <a:lnTo>
                  <a:pt x="297515" y="241300"/>
                </a:lnTo>
                <a:close/>
              </a:path>
              <a:path w="310515" h="288290">
                <a:moveTo>
                  <a:pt x="297432" y="243244"/>
                </a:moveTo>
                <a:lnTo>
                  <a:pt x="296812" y="243840"/>
                </a:lnTo>
                <a:lnTo>
                  <a:pt x="297407" y="243840"/>
                </a:lnTo>
                <a:lnTo>
                  <a:pt x="297432" y="243244"/>
                </a:lnTo>
                <a:close/>
              </a:path>
              <a:path w="310515" h="288290">
                <a:moveTo>
                  <a:pt x="168275" y="234950"/>
                </a:moveTo>
                <a:lnTo>
                  <a:pt x="162306" y="234950"/>
                </a:lnTo>
                <a:lnTo>
                  <a:pt x="163577" y="237490"/>
                </a:lnTo>
                <a:lnTo>
                  <a:pt x="164468" y="238760"/>
                </a:lnTo>
                <a:lnTo>
                  <a:pt x="165467" y="241300"/>
                </a:lnTo>
                <a:lnTo>
                  <a:pt x="297515" y="241300"/>
                </a:lnTo>
                <a:lnTo>
                  <a:pt x="297432" y="243244"/>
                </a:lnTo>
                <a:lnTo>
                  <a:pt x="298135" y="242570"/>
                </a:lnTo>
                <a:lnTo>
                  <a:pt x="297598" y="241300"/>
                </a:lnTo>
                <a:lnTo>
                  <a:pt x="298557" y="237490"/>
                </a:lnTo>
                <a:lnTo>
                  <a:pt x="296962" y="237490"/>
                </a:lnTo>
                <a:lnTo>
                  <a:pt x="296839" y="236220"/>
                </a:lnTo>
                <a:lnTo>
                  <a:pt x="168768" y="236220"/>
                </a:lnTo>
                <a:lnTo>
                  <a:pt x="168275" y="234950"/>
                </a:lnTo>
                <a:close/>
              </a:path>
              <a:path w="310515" h="288290">
                <a:moveTo>
                  <a:pt x="120691" y="222250"/>
                </a:moveTo>
                <a:lnTo>
                  <a:pt x="29544" y="222250"/>
                </a:lnTo>
                <a:lnTo>
                  <a:pt x="34689" y="224790"/>
                </a:lnTo>
                <a:lnTo>
                  <a:pt x="43402" y="227330"/>
                </a:lnTo>
                <a:lnTo>
                  <a:pt x="46123" y="229870"/>
                </a:lnTo>
                <a:lnTo>
                  <a:pt x="49509" y="231140"/>
                </a:lnTo>
                <a:lnTo>
                  <a:pt x="54001" y="232410"/>
                </a:lnTo>
                <a:lnTo>
                  <a:pt x="71761" y="232410"/>
                </a:lnTo>
                <a:lnTo>
                  <a:pt x="72756" y="233680"/>
                </a:lnTo>
                <a:lnTo>
                  <a:pt x="75028" y="233680"/>
                </a:lnTo>
                <a:lnTo>
                  <a:pt x="77545" y="236220"/>
                </a:lnTo>
                <a:lnTo>
                  <a:pt x="78448" y="240030"/>
                </a:lnTo>
                <a:lnTo>
                  <a:pt x="81294" y="242570"/>
                </a:lnTo>
                <a:lnTo>
                  <a:pt x="88070" y="238760"/>
                </a:lnTo>
                <a:lnTo>
                  <a:pt x="154309" y="238760"/>
                </a:lnTo>
                <a:lnTo>
                  <a:pt x="152988" y="237490"/>
                </a:lnTo>
                <a:lnTo>
                  <a:pt x="150335" y="237490"/>
                </a:lnTo>
                <a:lnTo>
                  <a:pt x="147602" y="236220"/>
                </a:lnTo>
                <a:lnTo>
                  <a:pt x="149099" y="234950"/>
                </a:lnTo>
                <a:lnTo>
                  <a:pt x="141109" y="234950"/>
                </a:lnTo>
                <a:lnTo>
                  <a:pt x="141281" y="232410"/>
                </a:lnTo>
                <a:lnTo>
                  <a:pt x="142554" y="231140"/>
                </a:lnTo>
                <a:lnTo>
                  <a:pt x="124375" y="231140"/>
                </a:lnTo>
                <a:lnTo>
                  <a:pt x="122629" y="229870"/>
                </a:lnTo>
                <a:lnTo>
                  <a:pt x="122719" y="228600"/>
                </a:lnTo>
                <a:lnTo>
                  <a:pt x="115902" y="228600"/>
                </a:lnTo>
                <a:lnTo>
                  <a:pt x="114675" y="227330"/>
                </a:lnTo>
                <a:lnTo>
                  <a:pt x="113251" y="227330"/>
                </a:lnTo>
                <a:lnTo>
                  <a:pt x="112973" y="226060"/>
                </a:lnTo>
                <a:lnTo>
                  <a:pt x="115093" y="226060"/>
                </a:lnTo>
                <a:lnTo>
                  <a:pt x="115726" y="224790"/>
                </a:lnTo>
                <a:lnTo>
                  <a:pt x="119778" y="224790"/>
                </a:lnTo>
                <a:lnTo>
                  <a:pt x="119544" y="223520"/>
                </a:lnTo>
                <a:lnTo>
                  <a:pt x="120292" y="223520"/>
                </a:lnTo>
                <a:lnTo>
                  <a:pt x="120691" y="222250"/>
                </a:lnTo>
                <a:close/>
              </a:path>
              <a:path w="310515" h="288290">
                <a:moveTo>
                  <a:pt x="156795" y="236358"/>
                </a:moveTo>
                <a:lnTo>
                  <a:pt x="154309" y="238760"/>
                </a:lnTo>
                <a:lnTo>
                  <a:pt x="155853" y="238760"/>
                </a:lnTo>
                <a:lnTo>
                  <a:pt x="156795" y="236358"/>
                </a:lnTo>
                <a:close/>
              </a:path>
              <a:path w="310515" h="288290">
                <a:moveTo>
                  <a:pt x="153301" y="233680"/>
                </a:moveTo>
                <a:lnTo>
                  <a:pt x="150335" y="237490"/>
                </a:lnTo>
                <a:lnTo>
                  <a:pt x="152988" y="237490"/>
                </a:lnTo>
                <a:lnTo>
                  <a:pt x="156777" y="236363"/>
                </a:lnTo>
                <a:lnTo>
                  <a:pt x="156849" y="236220"/>
                </a:lnTo>
                <a:lnTo>
                  <a:pt x="157073" y="236023"/>
                </a:lnTo>
                <a:lnTo>
                  <a:pt x="156046" y="234950"/>
                </a:lnTo>
                <a:lnTo>
                  <a:pt x="153301" y="233680"/>
                </a:lnTo>
                <a:close/>
              </a:path>
              <a:path w="310515" h="288290">
                <a:moveTo>
                  <a:pt x="297589" y="236220"/>
                </a:moveTo>
                <a:lnTo>
                  <a:pt x="297893" y="237490"/>
                </a:lnTo>
                <a:lnTo>
                  <a:pt x="298557" y="237490"/>
                </a:lnTo>
                <a:lnTo>
                  <a:pt x="297589" y="236220"/>
                </a:lnTo>
                <a:close/>
              </a:path>
              <a:path w="310515" h="288290">
                <a:moveTo>
                  <a:pt x="157073" y="236023"/>
                </a:moveTo>
                <a:lnTo>
                  <a:pt x="156795" y="236358"/>
                </a:lnTo>
                <a:lnTo>
                  <a:pt x="157260" y="236220"/>
                </a:lnTo>
                <a:lnTo>
                  <a:pt x="157073" y="236023"/>
                </a:lnTo>
                <a:close/>
              </a:path>
              <a:path w="310515" h="288290">
                <a:moveTo>
                  <a:pt x="296104" y="228600"/>
                </a:moveTo>
                <a:lnTo>
                  <a:pt x="159450" y="228600"/>
                </a:lnTo>
                <a:lnTo>
                  <a:pt x="160758" y="231140"/>
                </a:lnTo>
                <a:lnTo>
                  <a:pt x="157073" y="236023"/>
                </a:lnTo>
                <a:lnTo>
                  <a:pt x="157260" y="236220"/>
                </a:lnTo>
                <a:lnTo>
                  <a:pt x="160305" y="236220"/>
                </a:lnTo>
                <a:lnTo>
                  <a:pt x="162306" y="234950"/>
                </a:lnTo>
                <a:lnTo>
                  <a:pt x="296717" y="234950"/>
                </a:lnTo>
                <a:lnTo>
                  <a:pt x="296472" y="232410"/>
                </a:lnTo>
                <a:lnTo>
                  <a:pt x="167809" y="232410"/>
                </a:lnTo>
                <a:lnTo>
                  <a:pt x="166835" y="231140"/>
                </a:lnTo>
                <a:lnTo>
                  <a:pt x="166879" y="229870"/>
                </a:lnTo>
                <a:lnTo>
                  <a:pt x="296226" y="229870"/>
                </a:lnTo>
                <a:lnTo>
                  <a:pt x="296104" y="228600"/>
                </a:lnTo>
                <a:close/>
              </a:path>
              <a:path w="310515" h="288290">
                <a:moveTo>
                  <a:pt x="296717" y="234950"/>
                </a:moveTo>
                <a:lnTo>
                  <a:pt x="170642" y="234950"/>
                </a:lnTo>
                <a:lnTo>
                  <a:pt x="170566" y="236220"/>
                </a:lnTo>
                <a:lnTo>
                  <a:pt x="296839" y="236220"/>
                </a:lnTo>
                <a:lnTo>
                  <a:pt x="296717" y="234950"/>
                </a:lnTo>
                <a:close/>
              </a:path>
              <a:path w="310515" h="288290">
                <a:moveTo>
                  <a:pt x="68034" y="232410"/>
                </a:moveTo>
                <a:lnTo>
                  <a:pt x="60508" y="232410"/>
                </a:lnTo>
                <a:lnTo>
                  <a:pt x="65653" y="234950"/>
                </a:lnTo>
                <a:lnTo>
                  <a:pt x="68034" y="232410"/>
                </a:lnTo>
                <a:close/>
              </a:path>
              <a:path w="310515" h="288290">
                <a:moveTo>
                  <a:pt x="71761" y="232410"/>
                </a:moveTo>
                <a:lnTo>
                  <a:pt x="68034" y="232410"/>
                </a:lnTo>
                <a:lnTo>
                  <a:pt x="70248" y="234950"/>
                </a:lnTo>
                <a:lnTo>
                  <a:pt x="72572" y="233680"/>
                </a:lnTo>
                <a:lnTo>
                  <a:pt x="71407" y="233680"/>
                </a:lnTo>
                <a:lnTo>
                  <a:pt x="71761" y="232410"/>
                </a:lnTo>
                <a:close/>
              </a:path>
              <a:path w="310515" h="288290">
                <a:moveTo>
                  <a:pt x="157826" y="229870"/>
                </a:moveTo>
                <a:lnTo>
                  <a:pt x="143828" y="229870"/>
                </a:lnTo>
                <a:lnTo>
                  <a:pt x="145769" y="231140"/>
                </a:lnTo>
                <a:lnTo>
                  <a:pt x="144300" y="232410"/>
                </a:lnTo>
                <a:lnTo>
                  <a:pt x="142634" y="234950"/>
                </a:lnTo>
                <a:lnTo>
                  <a:pt x="149099" y="234950"/>
                </a:lnTo>
                <a:lnTo>
                  <a:pt x="150597" y="233680"/>
                </a:lnTo>
                <a:lnTo>
                  <a:pt x="156201" y="231140"/>
                </a:lnTo>
                <a:lnTo>
                  <a:pt x="157826" y="229870"/>
                </a:lnTo>
                <a:close/>
              </a:path>
              <a:path w="310515" h="288290">
                <a:moveTo>
                  <a:pt x="296226" y="229870"/>
                </a:moveTo>
                <a:lnTo>
                  <a:pt x="167904" y="229870"/>
                </a:lnTo>
                <a:lnTo>
                  <a:pt x="169468" y="231140"/>
                </a:lnTo>
                <a:lnTo>
                  <a:pt x="167809" y="232410"/>
                </a:lnTo>
                <a:lnTo>
                  <a:pt x="296472" y="232410"/>
                </a:lnTo>
                <a:lnTo>
                  <a:pt x="296226" y="229870"/>
                </a:lnTo>
                <a:close/>
              </a:path>
              <a:path w="310515" h="288290">
                <a:moveTo>
                  <a:pt x="295451" y="218440"/>
                </a:moveTo>
                <a:lnTo>
                  <a:pt x="159710" y="218440"/>
                </a:lnTo>
                <a:lnTo>
                  <a:pt x="159905" y="219710"/>
                </a:lnTo>
                <a:lnTo>
                  <a:pt x="157588" y="220980"/>
                </a:lnTo>
                <a:lnTo>
                  <a:pt x="110103" y="220980"/>
                </a:lnTo>
                <a:lnTo>
                  <a:pt x="108748" y="222250"/>
                </a:lnTo>
                <a:lnTo>
                  <a:pt x="120691" y="222250"/>
                </a:lnTo>
                <a:lnTo>
                  <a:pt x="121463" y="223520"/>
                </a:lnTo>
                <a:lnTo>
                  <a:pt x="130432" y="223520"/>
                </a:lnTo>
                <a:lnTo>
                  <a:pt x="129480" y="226060"/>
                </a:lnTo>
                <a:lnTo>
                  <a:pt x="122879" y="226060"/>
                </a:lnTo>
                <a:lnTo>
                  <a:pt x="125256" y="229870"/>
                </a:lnTo>
                <a:lnTo>
                  <a:pt x="124375" y="231140"/>
                </a:lnTo>
                <a:lnTo>
                  <a:pt x="142554" y="231140"/>
                </a:lnTo>
                <a:lnTo>
                  <a:pt x="143828" y="229870"/>
                </a:lnTo>
                <a:lnTo>
                  <a:pt x="157826" y="229870"/>
                </a:lnTo>
                <a:lnTo>
                  <a:pt x="159450" y="228600"/>
                </a:lnTo>
                <a:lnTo>
                  <a:pt x="296104" y="228600"/>
                </a:lnTo>
                <a:lnTo>
                  <a:pt x="295736" y="224790"/>
                </a:lnTo>
                <a:lnTo>
                  <a:pt x="295451" y="218440"/>
                </a:lnTo>
                <a:close/>
              </a:path>
              <a:path w="310515" h="288290">
                <a:moveTo>
                  <a:pt x="126247" y="224790"/>
                </a:moveTo>
                <a:lnTo>
                  <a:pt x="115726" y="224790"/>
                </a:lnTo>
                <a:lnTo>
                  <a:pt x="116808" y="226060"/>
                </a:lnTo>
                <a:lnTo>
                  <a:pt x="116168" y="227330"/>
                </a:lnTo>
                <a:lnTo>
                  <a:pt x="117415" y="227330"/>
                </a:lnTo>
                <a:lnTo>
                  <a:pt x="115902" y="228600"/>
                </a:lnTo>
                <a:lnTo>
                  <a:pt x="122719" y="228600"/>
                </a:lnTo>
                <a:lnTo>
                  <a:pt x="121289" y="227330"/>
                </a:lnTo>
                <a:lnTo>
                  <a:pt x="122879" y="226060"/>
                </a:lnTo>
                <a:lnTo>
                  <a:pt x="124012" y="226060"/>
                </a:lnTo>
                <a:lnTo>
                  <a:pt x="126247" y="224790"/>
                </a:lnTo>
                <a:close/>
              </a:path>
              <a:path w="310515" h="288290">
                <a:moveTo>
                  <a:pt x="18954" y="223520"/>
                </a:moveTo>
                <a:lnTo>
                  <a:pt x="18048" y="223520"/>
                </a:lnTo>
                <a:lnTo>
                  <a:pt x="19264" y="224790"/>
                </a:lnTo>
                <a:lnTo>
                  <a:pt x="18954" y="223520"/>
                </a:lnTo>
                <a:close/>
              </a:path>
              <a:path w="310515" h="288290">
                <a:moveTo>
                  <a:pt x="130432" y="223520"/>
                </a:moveTo>
                <a:lnTo>
                  <a:pt x="120728" y="223520"/>
                </a:lnTo>
                <a:lnTo>
                  <a:pt x="121714" y="224790"/>
                </a:lnTo>
                <a:lnTo>
                  <a:pt x="128322" y="224790"/>
                </a:lnTo>
                <a:lnTo>
                  <a:pt x="130432" y="223520"/>
                </a:lnTo>
                <a:close/>
              </a:path>
              <a:path w="310515" h="288290">
                <a:moveTo>
                  <a:pt x="95241" y="219710"/>
                </a:moveTo>
                <a:lnTo>
                  <a:pt x="15500" y="219710"/>
                </a:lnTo>
                <a:lnTo>
                  <a:pt x="16044" y="220980"/>
                </a:lnTo>
                <a:lnTo>
                  <a:pt x="16049" y="222250"/>
                </a:lnTo>
                <a:lnTo>
                  <a:pt x="18227" y="222250"/>
                </a:lnTo>
                <a:lnTo>
                  <a:pt x="19556" y="223520"/>
                </a:lnTo>
                <a:lnTo>
                  <a:pt x="20455" y="223520"/>
                </a:lnTo>
                <a:lnTo>
                  <a:pt x="21076" y="222250"/>
                </a:lnTo>
                <a:lnTo>
                  <a:pt x="22064" y="220980"/>
                </a:lnTo>
                <a:lnTo>
                  <a:pt x="96067" y="220980"/>
                </a:lnTo>
                <a:lnTo>
                  <a:pt x="95241" y="219710"/>
                </a:lnTo>
                <a:close/>
              </a:path>
              <a:path w="310515" h="288290">
                <a:moveTo>
                  <a:pt x="96067" y="220980"/>
                </a:moveTo>
                <a:lnTo>
                  <a:pt x="22455" y="220980"/>
                </a:lnTo>
                <a:lnTo>
                  <a:pt x="23087" y="222250"/>
                </a:lnTo>
                <a:lnTo>
                  <a:pt x="96892" y="222250"/>
                </a:lnTo>
                <a:lnTo>
                  <a:pt x="96067" y="220980"/>
                </a:lnTo>
                <a:close/>
              </a:path>
              <a:path w="310515" h="288290">
                <a:moveTo>
                  <a:pt x="98697" y="220980"/>
                </a:moveTo>
                <a:lnTo>
                  <a:pt x="96892" y="222250"/>
                </a:lnTo>
                <a:lnTo>
                  <a:pt x="100430" y="222250"/>
                </a:lnTo>
                <a:lnTo>
                  <a:pt x="98697" y="220980"/>
                </a:lnTo>
                <a:close/>
              </a:path>
              <a:path w="310515" h="288290">
                <a:moveTo>
                  <a:pt x="295394" y="217170"/>
                </a:moveTo>
                <a:lnTo>
                  <a:pt x="103421" y="217170"/>
                </a:lnTo>
                <a:lnTo>
                  <a:pt x="102673" y="218440"/>
                </a:lnTo>
                <a:lnTo>
                  <a:pt x="101767" y="220980"/>
                </a:lnTo>
                <a:lnTo>
                  <a:pt x="100430" y="222250"/>
                </a:lnTo>
                <a:lnTo>
                  <a:pt x="108748" y="222250"/>
                </a:lnTo>
                <a:lnTo>
                  <a:pt x="108280" y="220980"/>
                </a:lnTo>
                <a:lnTo>
                  <a:pt x="111850" y="219710"/>
                </a:lnTo>
                <a:lnTo>
                  <a:pt x="111383" y="218440"/>
                </a:lnTo>
                <a:lnTo>
                  <a:pt x="295451" y="218440"/>
                </a:lnTo>
                <a:lnTo>
                  <a:pt x="295394" y="217170"/>
                </a:lnTo>
                <a:close/>
              </a:path>
              <a:path w="310515" h="288290">
                <a:moveTo>
                  <a:pt x="12051" y="218440"/>
                </a:moveTo>
                <a:lnTo>
                  <a:pt x="11149" y="218440"/>
                </a:lnTo>
                <a:lnTo>
                  <a:pt x="11454" y="220980"/>
                </a:lnTo>
                <a:lnTo>
                  <a:pt x="12051" y="218440"/>
                </a:lnTo>
                <a:close/>
              </a:path>
              <a:path w="310515" h="288290">
                <a:moveTo>
                  <a:pt x="97371" y="218775"/>
                </a:moveTo>
                <a:lnTo>
                  <a:pt x="95972" y="219441"/>
                </a:lnTo>
                <a:lnTo>
                  <a:pt x="95843" y="219710"/>
                </a:lnTo>
                <a:lnTo>
                  <a:pt x="96393" y="219710"/>
                </a:lnTo>
                <a:lnTo>
                  <a:pt x="98171" y="220980"/>
                </a:lnTo>
                <a:lnTo>
                  <a:pt x="97371" y="218775"/>
                </a:lnTo>
                <a:close/>
              </a:path>
              <a:path w="310515" h="288290">
                <a:moveTo>
                  <a:pt x="156638" y="219710"/>
                </a:moveTo>
                <a:lnTo>
                  <a:pt x="112799" y="219710"/>
                </a:lnTo>
                <a:lnTo>
                  <a:pt x="111490" y="220980"/>
                </a:lnTo>
                <a:lnTo>
                  <a:pt x="156347" y="220980"/>
                </a:lnTo>
                <a:lnTo>
                  <a:pt x="156638" y="219710"/>
                </a:lnTo>
                <a:close/>
              </a:path>
              <a:path w="310515" h="288290">
                <a:moveTo>
                  <a:pt x="14812" y="218440"/>
                </a:moveTo>
                <a:lnTo>
                  <a:pt x="14077" y="218440"/>
                </a:lnTo>
                <a:lnTo>
                  <a:pt x="14943" y="219710"/>
                </a:lnTo>
                <a:lnTo>
                  <a:pt x="16481" y="219710"/>
                </a:lnTo>
                <a:lnTo>
                  <a:pt x="14812" y="218440"/>
                </a:lnTo>
                <a:close/>
              </a:path>
              <a:path w="310515" h="288290">
                <a:moveTo>
                  <a:pt x="96450" y="218440"/>
                </a:moveTo>
                <a:lnTo>
                  <a:pt x="15912" y="218440"/>
                </a:lnTo>
                <a:lnTo>
                  <a:pt x="16773" y="219710"/>
                </a:lnTo>
                <a:lnTo>
                  <a:pt x="95406" y="219710"/>
                </a:lnTo>
                <a:lnTo>
                  <a:pt x="95972" y="219441"/>
                </a:lnTo>
                <a:lnTo>
                  <a:pt x="96450" y="218440"/>
                </a:lnTo>
                <a:close/>
              </a:path>
              <a:path w="310515" h="288290">
                <a:moveTo>
                  <a:pt x="95972" y="219441"/>
                </a:moveTo>
                <a:lnTo>
                  <a:pt x="95406" y="219710"/>
                </a:lnTo>
                <a:lnTo>
                  <a:pt x="95843" y="219710"/>
                </a:lnTo>
                <a:lnTo>
                  <a:pt x="95972" y="219441"/>
                </a:lnTo>
                <a:close/>
              </a:path>
              <a:path w="310515" h="288290">
                <a:moveTo>
                  <a:pt x="289562" y="193040"/>
                </a:moveTo>
                <a:lnTo>
                  <a:pt x="125420" y="193040"/>
                </a:lnTo>
                <a:lnTo>
                  <a:pt x="123519" y="195580"/>
                </a:lnTo>
                <a:lnTo>
                  <a:pt x="119279" y="196850"/>
                </a:lnTo>
                <a:lnTo>
                  <a:pt x="116422" y="198120"/>
                </a:lnTo>
                <a:lnTo>
                  <a:pt x="114611" y="198120"/>
                </a:lnTo>
                <a:lnTo>
                  <a:pt x="114643" y="200660"/>
                </a:lnTo>
                <a:lnTo>
                  <a:pt x="112907" y="200660"/>
                </a:lnTo>
                <a:lnTo>
                  <a:pt x="114166" y="203200"/>
                </a:lnTo>
                <a:lnTo>
                  <a:pt x="111873" y="205740"/>
                </a:lnTo>
                <a:lnTo>
                  <a:pt x="106029" y="208280"/>
                </a:lnTo>
                <a:lnTo>
                  <a:pt x="108470" y="212090"/>
                </a:lnTo>
                <a:lnTo>
                  <a:pt x="105891" y="214630"/>
                </a:lnTo>
                <a:lnTo>
                  <a:pt x="101921" y="215900"/>
                </a:lnTo>
                <a:lnTo>
                  <a:pt x="100389" y="218440"/>
                </a:lnTo>
                <a:lnTo>
                  <a:pt x="101299" y="219710"/>
                </a:lnTo>
                <a:lnTo>
                  <a:pt x="102338" y="218440"/>
                </a:lnTo>
                <a:lnTo>
                  <a:pt x="103421" y="217170"/>
                </a:lnTo>
                <a:lnTo>
                  <a:pt x="295394" y="217170"/>
                </a:lnTo>
                <a:lnTo>
                  <a:pt x="295166" y="212090"/>
                </a:lnTo>
                <a:lnTo>
                  <a:pt x="109691" y="212090"/>
                </a:lnTo>
                <a:lnTo>
                  <a:pt x="112333" y="208280"/>
                </a:lnTo>
                <a:lnTo>
                  <a:pt x="112765" y="205740"/>
                </a:lnTo>
                <a:lnTo>
                  <a:pt x="116533" y="203200"/>
                </a:lnTo>
                <a:lnTo>
                  <a:pt x="292472" y="203200"/>
                </a:lnTo>
                <a:lnTo>
                  <a:pt x="293594" y="201930"/>
                </a:lnTo>
                <a:lnTo>
                  <a:pt x="290950" y="199390"/>
                </a:lnTo>
                <a:lnTo>
                  <a:pt x="292451" y="198120"/>
                </a:lnTo>
                <a:lnTo>
                  <a:pt x="287691" y="196850"/>
                </a:lnTo>
                <a:lnTo>
                  <a:pt x="289562" y="193040"/>
                </a:lnTo>
                <a:close/>
              </a:path>
              <a:path w="310515" h="288290">
                <a:moveTo>
                  <a:pt x="158614" y="218440"/>
                </a:moveTo>
                <a:lnTo>
                  <a:pt x="112548" y="218440"/>
                </a:lnTo>
                <a:lnTo>
                  <a:pt x="112122" y="219710"/>
                </a:lnTo>
                <a:lnTo>
                  <a:pt x="157488" y="219710"/>
                </a:lnTo>
                <a:lnTo>
                  <a:pt x="158614" y="218440"/>
                </a:lnTo>
                <a:close/>
              </a:path>
              <a:path w="310515" h="288290">
                <a:moveTo>
                  <a:pt x="98077" y="218440"/>
                </a:moveTo>
                <a:lnTo>
                  <a:pt x="97249" y="218440"/>
                </a:lnTo>
                <a:lnTo>
                  <a:pt x="97371" y="218775"/>
                </a:lnTo>
                <a:lnTo>
                  <a:pt x="98077" y="218440"/>
                </a:lnTo>
                <a:close/>
              </a:path>
              <a:path w="310515" h="288290">
                <a:moveTo>
                  <a:pt x="10562" y="217170"/>
                </a:moveTo>
                <a:lnTo>
                  <a:pt x="9496" y="217170"/>
                </a:lnTo>
                <a:lnTo>
                  <a:pt x="8975" y="218440"/>
                </a:lnTo>
                <a:lnTo>
                  <a:pt x="10280" y="218440"/>
                </a:lnTo>
                <a:lnTo>
                  <a:pt x="10562" y="217170"/>
                </a:lnTo>
                <a:close/>
              </a:path>
              <a:path w="310515" h="288290">
                <a:moveTo>
                  <a:pt x="12502" y="215900"/>
                </a:moveTo>
                <a:lnTo>
                  <a:pt x="10845" y="215900"/>
                </a:lnTo>
                <a:lnTo>
                  <a:pt x="11149" y="218440"/>
                </a:lnTo>
                <a:lnTo>
                  <a:pt x="11395" y="217170"/>
                </a:lnTo>
                <a:lnTo>
                  <a:pt x="12502" y="215900"/>
                </a:lnTo>
                <a:close/>
              </a:path>
              <a:path w="310515" h="288290">
                <a:moveTo>
                  <a:pt x="14129" y="217170"/>
                </a:moveTo>
                <a:lnTo>
                  <a:pt x="12091" y="217170"/>
                </a:lnTo>
                <a:lnTo>
                  <a:pt x="13046" y="218440"/>
                </a:lnTo>
                <a:lnTo>
                  <a:pt x="14129" y="217170"/>
                </a:lnTo>
                <a:close/>
              </a:path>
              <a:path w="310515" h="288290">
                <a:moveTo>
                  <a:pt x="99074" y="215900"/>
                </a:moveTo>
                <a:lnTo>
                  <a:pt x="12502" y="215900"/>
                </a:lnTo>
                <a:lnTo>
                  <a:pt x="12850" y="217170"/>
                </a:lnTo>
                <a:lnTo>
                  <a:pt x="14129" y="217170"/>
                </a:lnTo>
                <a:lnTo>
                  <a:pt x="15014" y="218440"/>
                </a:lnTo>
                <a:lnTo>
                  <a:pt x="97249" y="218440"/>
                </a:lnTo>
                <a:lnTo>
                  <a:pt x="97465" y="217170"/>
                </a:lnTo>
                <a:lnTo>
                  <a:pt x="99074" y="215900"/>
                </a:lnTo>
                <a:close/>
              </a:path>
              <a:path w="310515" h="288290">
                <a:moveTo>
                  <a:pt x="10590" y="217044"/>
                </a:moveTo>
                <a:close/>
              </a:path>
              <a:path w="310515" h="288290">
                <a:moveTo>
                  <a:pt x="61289" y="210820"/>
                </a:moveTo>
                <a:lnTo>
                  <a:pt x="7202" y="210820"/>
                </a:lnTo>
                <a:lnTo>
                  <a:pt x="9725" y="214630"/>
                </a:lnTo>
                <a:lnTo>
                  <a:pt x="10590" y="217044"/>
                </a:lnTo>
                <a:lnTo>
                  <a:pt x="10845" y="215900"/>
                </a:lnTo>
                <a:lnTo>
                  <a:pt x="99074" y="215900"/>
                </a:lnTo>
                <a:lnTo>
                  <a:pt x="102291" y="213360"/>
                </a:lnTo>
                <a:lnTo>
                  <a:pt x="66059" y="213360"/>
                </a:lnTo>
                <a:lnTo>
                  <a:pt x="61289" y="210820"/>
                </a:lnTo>
                <a:close/>
              </a:path>
              <a:path w="310515" h="288290">
                <a:moveTo>
                  <a:pt x="106811" y="205740"/>
                </a:moveTo>
                <a:lnTo>
                  <a:pt x="65570" y="205740"/>
                </a:lnTo>
                <a:lnTo>
                  <a:pt x="66381" y="207010"/>
                </a:lnTo>
                <a:lnTo>
                  <a:pt x="67563" y="208280"/>
                </a:lnTo>
                <a:lnTo>
                  <a:pt x="67512" y="209550"/>
                </a:lnTo>
                <a:lnTo>
                  <a:pt x="64081" y="209550"/>
                </a:lnTo>
                <a:lnTo>
                  <a:pt x="65542" y="210820"/>
                </a:lnTo>
                <a:lnTo>
                  <a:pt x="64395" y="211847"/>
                </a:lnTo>
                <a:lnTo>
                  <a:pt x="66059" y="213360"/>
                </a:lnTo>
                <a:lnTo>
                  <a:pt x="102291" y="213360"/>
                </a:lnTo>
                <a:lnTo>
                  <a:pt x="105644" y="207010"/>
                </a:lnTo>
                <a:lnTo>
                  <a:pt x="106811" y="205740"/>
                </a:lnTo>
                <a:close/>
              </a:path>
              <a:path w="310515" h="288290">
                <a:moveTo>
                  <a:pt x="57928" y="205740"/>
                </a:moveTo>
                <a:lnTo>
                  <a:pt x="1231" y="205740"/>
                </a:lnTo>
                <a:lnTo>
                  <a:pt x="2235" y="207010"/>
                </a:lnTo>
                <a:lnTo>
                  <a:pt x="1763" y="207819"/>
                </a:lnTo>
                <a:lnTo>
                  <a:pt x="1881" y="208280"/>
                </a:lnTo>
                <a:lnTo>
                  <a:pt x="2733" y="212090"/>
                </a:lnTo>
                <a:lnTo>
                  <a:pt x="3441" y="212090"/>
                </a:lnTo>
                <a:lnTo>
                  <a:pt x="7202" y="210820"/>
                </a:lnTo>
                <a:lnTo>
                  <a:pt x="61289" y="210820"/>
                </a:lnTo>
                <a:lnTo>
                  <a:pt x="61809" y="209550"/>
                </a:lnTo>
                <a:lnTo>
                  <a:pt x="56181" y="209550"/>
                </a:lnTo>
                <a:lnTo>
                  <a:pt x="58030" y="206111"/>
                </a:lnTo>
                <a:lnTo>
                  <a:pt x="57928" y="205740"/>
                </a:lnTo>
                <a:close/>
              </a:path>
              <a:path w="310515" h="288290">
                <a:moveTo>
                  <a:pt x="64085" y="211566"/>
                </a:moveTo>
                <a:lnTo>
                  <a:pt x="64124" y="212090"/>
                </a:lnTo>
                <a:lnTo>
                  <a:pt x="64395" y="211847"/>
                </a:lnTo>
                <a:lnTo>
                  <a:pt x="64085" y="211566"/>
                </a:lnTo>
                <a:close/>
              </a:path>
              <a:path w="310515" h="288290">
                <a:moveTo>
                  <a:pt x="293149" y="203200"/>
                </a:moveTo>
                <a:lnTo>
                  <a:pt x="118451" y="203200"/>
                </a:lnTo>
                <a:lnTo>
                  <a:pt x="119367" y="204470"/>
                </a:lnTo>
                <a:lnTo>
                  <a:pt x="116184" y="205740"/>
                </a:lnTo>
                <a:lnTo>
                  <a:pt x="112946" y="208280"/>
                </a:lnTo>
                <a:lnTo>
                  <a:pt x="109691" y="212090"/>
                </a:lnTo>
                <a:lnTo>
                  <a:pt x="295166" y="212090"/>
                </a:lnTo>
                <a:lnTo>
                  <a:pt x="293714" y="205619"/>
                </a:lnTo>
                <a:lnTo>
                  <a:pt x="293149" y="203200"/>
                </a:lnTo>
                <a:close/>
              </a:path>
              <a:path w="310515" h="288290">
                <a:moveTo>
                  <a:pt x="99277" y="173716"/>
                </a:moveTo>
                <a:lnTo>
                  <a:pt x="98887" y="173990"/>
                </a:lnTo>
                <a:lnTo>
                  <a:pt x="96833" y="179070"/>
                </a:lnTo>
                <a:lnTo>
                  <a:pt x="79091" y="179070"/>
                </a:lnTo>
                <a:lnTo>
                  <a:pt x="72619" y="182880"/>
                </a:lnTo>
                <a:lnTo>
                  <a:pt x="66784" y="190500"/>
                </a:lnTo>
                <a:lnTo>
                  <a:pt x="61458" y="194310"/>
                </a:lnTo>
                <a:lnTo>
                  <a:pt x="59122" y="194310"/>
                </a:lnTo>
                <a:lnTo>
                  <a:pt x="59766" y="196850"/>
                </a:lnTo>
                <a:lnTo>
                  <a:pt x="61430" y="199390"/>
                </a:lnTo>
                <a:lnTo>
                  <a:pt x="63415" y="203200"/>
                </a:lnTo>
                <a:lnTo>
                  <a:pt x="60508" y="204470"/>
                </a:lnTo>
                <a:lnTo>
                  <a:pt x="60163" y="205619"/>
                </a:lnTo>
                <a:lnTo>
                  <a:pt x="60244" y="206111"/>
                </a:lnTo>
                <a:lnTo>
                  <a:pt x="60930" y="208280"/>
                </a:lnTo>
                <a:lnTo>
                  <a:pt x="62639" y="208280"/>
                </a:lnTo>
                <a:lnTo>
                  <a:pt x="63289" y="209550"/>
                </a:lnTo>
                <a:lnTo>
                  <a:pt x="63264" y="210820"/>
                </a:lnTo>
                <a:lnTo>
                  <a:pt x="64085" y="211566"/>
                </a:lnTo>
                <a:lnTo>
                  <a:pt x="63936" y="209550"/>
                </a:lnTo>
                <a:lnTo>
                  <a:pt x="63063" y="208280"/>
                </a:lnTo>
                <a:lnTo>
                  <a:pt x="65570" y="205740"/>
                </a:lnTo>
                <a:lnTo>
                  <a:pt x="106811" y="205740"/>
                </a:lnTo>
                <a:lnTo>
                  <a:pt x="110312" y="201930"/>
                </a:lnTo>
                <a:lnTo>
                  <a:pt x="112419" y="201930"/>
                </a:lnTo>
                <a:lnTo>
                  <a:pt x="112907" y="200660"/>
                </a:lnTo>
                <a:lnTo>
                  <a:pt x="111224" y="200660"/>
                </a:lnTo>
                <a:lnTo>
                  <a:pt x="111219" y="199390"/>
                </a:lnTo>
                <a:lnTo>
                  <a:pt x="113642" y="199390"/>
                </a:lnTo>
                <a:lnTo>
                  <a:pt x="114611" y="198120"/>
                </a:lnTo>
                <a:lnTo>
                  <a:pt x="116422" y="198120"/>
                </a:lnTo>
                <a:lnTo>
                  <a:pt x="118329" y="195580"/>
                </a:lnTo>
                <a:lnTo>
                  <a:pt x="122577" y="195580"/>
                </a:lnTo>
                <a:lnTo>
                  <a:pt x="125420" y="193040"/>
                </a:lnTo>
                <a:lnTo>
                  <a:pt x="289562" y="193040"/>
                </a:lnTo>
                <a:lnTo>
                  <a:pt x="290186" y="191770"/>
                </a:lnTo>
                <a:lnTo>
                  <a:pt x="287764" y="191770"/>
                </a:lnTo>
                <a:lnTo>
                  <a:pt x="287032" y="190500"/>
                </a:lnTo>
                <a:lnTo>
                  <a:pt x="223398" y="190500"/>
                </a:lnTo>
                <a:lnTo>
                  <a:pt x="224388" y="189230"/>
                </a:lnTo>
                <a:lnTo>
                  <a:pt x="157267" y="189230"/>
                </a:lnTo>
                <a:lnTo>
                  <a:pt x="159973" y="185420"/>
                </a:lnTo>
                <a:lnTo>
                  <a:pt x="162103" y="180340"/>
                </a:lnTo>
                <a:lnTo>
                  <a:pt x="167498" y="177800"/>
                </a:lnTo>
                <a:lnTo>
                  <a:pt x="178297" y="177800"/>
                </a:lnTo>
                <a:lnTo>
                  <a:pt x="178424" y="176530"/>
                </a:lnTo>
                <a:lnTo>
                  <a:pt x="180171" y="175260"/>
                </a:lnTo>
                <a:lnTo>
                  <a:pt x="182195" y="175260"/>
                </a:lnTo>
                <a:lnTo>
                  <a:pt x="182654" y="173990"/>
                </a:lnTo>
                <a:lnTo>
                  <a:pt x="99096" y="173990"/>
                </a:lnTo>
                <a:lnTo>
                  <a:pt x="99277" y="173716"/>
                </a:lnTo>
                <a:close/>
              </a:path>
              <a:path w="310515" h="288290">
                <a:moveTo>
                  <a:pt x="1805" y="208280"/>
                </a:moveTo>
                <a:lnTo>
                  <a:pt x="1077" y="208280"/>
                </a:lnTo>
                <a:lnTo>
                  <a:pt x="1304" y="209550"/>
                </a:lnTo>
                <a:lnTo>
                  <a:pt x="1805" y="208280"/>
                </a:lnTo>
                <a:close/>
              </a:path>
              <a:path w="310515" h="288290">
                <a:moveTo>
                  <a:pt x="58511" y="207121"/>
                </a:moveTo>
                <a:lnTo>
                  <a:pt x="58872" y="208280"/>
                </a:lnTo>
                <a:lnTo>
                  <a:pt x="59694" y="209550"/>
                </a:lnTo>
                <a:lnTo>
                  <a:pt x="61809" y="209550"/>
                </a:lnTo>
                <a:lnTo>
                  <a:pt x="62639" y="208280"/>
                </a:lnTo>
                <a:lnTo>
                  <a:pt x="60930" y="208280"/>
                </a:lnTo>
                <a:lnTo>
                  <a:pt x="58511" y="207121"/>
                </a:lnTo>
                <a:close/>
              </a:path>
              <a:path w="310515" h="288290">
                <a:moveTo>
                  <a:pt x="1649" y="208015"/>
                </a:moveTo>
                <a:lnTo>
                  <a:pt x="1495" y="208280"/>
                </a:lnTo>
                <a:lnTo>
                  <a:pt x="1881" y="208280"/>
                </a:lnTo>
                <a:lnTo>
                  <a:pt x="1649" y="208015"/>
                </a:lnTo>
                <a:close/>
              </a:path>
              <a:path w="310515" h="288290">
                <a:moveTo>
                  <a:pt x="1763" y="207819"/>
                </a:moveTo>
                <a:lnTo>
                  <a:pt x="1649" y="208015"/>
                </a:lnTo>
                <a:lnTo>
                  <a:pt x="1881" y="208280"/>
                </a:lnTo>
                <a:lnTo>
                  <a:pt x="1763" y="207819"/>
                </a:lnTo>
                <a:close/>
              </a:path>
              <a:path w="310515" h="288290">
                <a:moveTo>
                  <a:pt x="52577" y="195580"/>
                </a:moveTo>
                <a:lnTo>
                  <a:pt x="50785" y="195580"/>
                </a:lnTo>
                <a:lnTo>
                  <a:pt x="52102" y="196850"/>
                </a:lnTo>
                <a:lnTo>
                  <a:pt x="51379" y="198120"/>
                </a:lnTo>
                <a:lnTo>
                  <a:pt x="13274" y="198120"/>
                </a:lnTo>
                <a:lnTo>
                  <a:pt x="12774" y="199390"/>
                </a:lnTo>
                <a:lnTo>
                  <a:pt x="3089" y="199390"/>
                </a:lnTo>
                <a:lnTo>
                  <a:pt x="3184" y="200660"/>
                </a:lnTo>
                <a:lnTo>
                  <a:pt x="1550" y="201930"/>
                </a:lnTo>
                <a:lnTo>
                  <a:pt x="137" y="203200"/>
                </a:lnTo>
                <a:lnTo>
                  <a:pt x="1997" y="204470"/>
                </a:lnTo>
                <a:lnTo>
                  <a:pt x="76" y="205619"/>
                </a:lnTo>
                <a:lnTo>
                  <a:pt x="0" y="205916"/>
                </a:lnTo>
                <a:lnTo>
                  <a:pt x="767" y="207010"/>
                </a:lnTo>
                <a:lnTo>
                  <a:pt x="1649" y="208015"/>
                </a:lnTo>
                <a:lnTo>
                  <a:pt x="1763" y="207819"/>
                </a:lnTo>
                <a:lnTo>
                  <a:pt x="1231" y="205740"/>
                </a:lnTo>
                <a:lnTo>
                  <a:pt x="57928" y="205740"/>
                </a:lnTo>
                <a:lnTo>
                  <a:pt x="54685" y="204470"/>
                </a:lnTo>
                <a:lnTo>
                  <a:pt x="57234" y="203225"/>
                </a:lnTo>
                <a:lnTo>
                  <a:pt x="56877" y="201930"/>
                </a:lnTo>
                <a:lnTo>
                  <a:pt x="54075" y="199390"/>
                </a:lnTo>
                <a:lnTo>
                  <a:pt x="55461" y="198120"/>
                </a:lnTo>
                <a:lnTo>
                  <a:pt x="56060" y="196850"/>
                </a:lnTo>
                <a:lnTo>
                  <a:pt x="52690" y="196850"/>
                </a:lnTo>
                <a:lnTo>
                  <a:pt x="52577" y="195580"/>
                </a:lnTo>
                <a:close/>
              </a:path>
              <a:path w="310515" h="288290">
                <a:moveTo>
                  <a:pt x="58135" y="205916"/>
                </a:moveTo>
                <a:lnTo>
                  <a:pt x="58030" y="206111"/>
                </a:lnTo>
                <a:lnTo>
                  <a:pt x="58278" y="207010"/>
                </a:lnTo>
                <a:lnTo>
                  <a:pt x="58511" y="207121"/>
                </a:lnTo>
                <a:lnTo>
                  <a:pt x="58135" y="205916"/>
                </a:lnTo>
                <a:close/>
              </a:path>
              <a:path w="310515" h="288290">
                <a:moveTo>
                  <a:pt x="58061" y="205679"/>
                </a:moveTo>
                <a:lnTo>
                  <a:pt x="58135" y="205916"/>
                </a:lnTo>
                <a:lnTo>
                  <a:pt x="58230" y="205740"/>
                </a:lnTo>
                <a:lnTo>
                  <a:pt x="58061" y="205679"/>
                </a:lnTo>
                <a:close/>
              </a:path>
              <a:path w="310515" h="288290">
                <a:moveTo>
                  <a:pt x="57287" y="203200"/>
                </a:moveTo>
                <a:lnTo>
                  <a:pt x="57895" y="205619"/>
                </a:lnTo>
                <a:lnTo>
                  <a:pt x="58061" y="205679"/>
                </a:lnTo>
                <a:lnTo>
                  <a:pt x="57287" y="203200"/>
                </a:lnTo>
                <a:close/>
              </a:path>
              <a:path w="310515" h="288290">
                <a:moveTo>
                  <a:pt x="112419" y="201930"/>
                </a:moveTo>
                <a:lnTo>
                  <a:pt x="110312" y="201930"/>
                </a:lnTo>
                <a:lnTo>
                  <a:pt x="111444" y="204470"/>
                </a:lnTo>
                <a:lnTo>
                  <a:pt x="112419" y="201930"/>
                </a:lnTo>
                <a:close/>
              </a:path>
              <a:path w="310515" h="288290">
                <a:moveTo>
                  <a:pt x="5616" y="198120"/>
                </a:moveTo>
                <a:lnTo>
                  <a:pt x="3279" y="199390"/>
                </a:lnTo>
                <a:lnTo>
                  <a:pt x="6083" y="199390"/>
                </a:lnTo>
                <a:lnTo>
                  <a:pt x="5616" y="198120"/>
                </a:lnTo>
                <a:close/>
              </a:path>
              <a:path w="310515" h="288290">
                <a:moveTo>
                  <a:pt x="6701" y="195863"/>
                </a:moveTo>
                <a:lnTo>
                  <a:pt x="6083" y="199390"/>
                </a:lnTo>
                <a:lnTo>
                  <a:pt x="7267" y="199390"/>
                </a:lnTo>
                <a:lnTo>
                  <a:pt x="6701" y="195863"/>
                </a:lnTo>
                <a:close/>
              </a:path>
              <a:path w="310515" h="288290">
                <a:moveTo>
                  <a:pt x="39324" y="170180"/>
                </a:moveTo>
                <a:lnTo>
                  <a:pt x="28871" y="170180"/>
                </a:lnTo>
                <a:lnTo>
                  <a:pt x="25741" y="175260"/>
                </a:lnTo>
                <a:lnTo>
                  <a:pt x="21161" y="179070"/>
                </a:lnTo>
                <a:lnTo>
                  <a:pt x="18246" y="184150"/>
                </a:lnTo>
                <a:lnTo>
                  <a:pt x="13766" y="184150"/>
                </a:lnTo>
                <a:lnTo>
                  <a:pt x="13162" y="186690"/>
                </a:lnTo>
                <a:lnTo>
                  <a:pt x="9388" y="189230"/>
                </a:lnTo>
                <a:lnTo>
                  <a:pt x="6475" y="191770"/>
                </a:lnTo>
                <a:lnTo>
                  <a:pt x="6720" y="194310"/>
                </a:lnTo>
                <a:lnTo>
                  <a:pt x="8041" y="196850"/>
                </a:lnTo>
                <a:lnTo>
                  <a:pt x="7267" y="199390"/>
                </a:lnTo>
                <a:lnTo>
                  <a:pt x="10514" y="199390"/>
                </a:lnTo>
                <a:lnTo>
                  <a:pt x="8900" y="198120"/>
                </a:lnTo>
                <a:lnTo>
                  <a:pt x="10238" y="195580"/>
                </a:lnTo>
                <a:lnTo>
                  <a:pt x="8954" y="195580"/>
                </a:lnTo>
                <a:lnTo>
                  <a:pt x="9935" y="194310"/>
                </a:lnTo>
                <a:lnTo>
                  <a:pt x="10601" y="193040"/>
                </a:lnTo>
                <a:lnTo>
                  <a:pt x="12178" y="191770"/>
                </a:lnTo>
                <a:lnTo>
                  <a:pt x="16036" y="191770"/>
                </a:lnTo>
                <a:lnTo>
                  <a:pt x="17216" y="190500"/>
                </a:lnTo>
                <a:lnTo>
                  <a:pt x="17952" y="190500"/>
                </a:lnTo>
                <a:lnTo>
                  <a:pt x="18509" y="189230"/>
                </a:lnTo>
                <a:lnTo>
                  <a:pt x="62823" y="189230"/>
                </a:lnTo>
                <a:lnTo>
                  <a:pt x="64812" y="186690"/>
                </a:lnTo>
                <a:lnTo>
                  <a:pt x="68505" y="182880"/>
                </a:lnTo>
                <a:lnTo>
                  <a:pt x="33293" y="182880"/>
                </a:lnTo>
                <a:lnTo>
                  <a:pt x="32414" y="181610"/>
                </a:lnTo>
                <a:lnTo>
                  <a:pt x="35530" y="180340"/>
                </a:lnTo>
                <a:lnTo>
                  <a:pt x="70966" y="180340"/>
                </a:lnTo>
                <a:lnTo>
                  <a:pt x="72197" y="179070"/>
                </a:lnTo>
                <a:lnTo>
                  <a:pt x="72400" y="179070"/>
                </a:lnTo>
                <a:lnTo>
                  <a:pt x="73225" y="177800"/>
                </a:lnTo>
                <a:lnTo>
                  <a:pt x="75090" y="176689"/>
                </a:lnTo>
                <a:lnTo>
                  <a:pt x="75244" y="176530"/>
                </a:lnTo>
                <a:lnTo>
                  <a:pt x="31816" y="176530"/>
                </a:lnTo>
                <a:lnTo>
                  <a:pt x="33495" y="175260"/>
                </a:lnTo>
                <a:lnTo>
                  <a:pt x="36409" y="171450"/>
                </a:lnTo>
                <a:lnTo>
                  <a:pt x="38733" y="171450"/>
                </a:lnTo>
                <a:lnTo>
                  <a:pt x="39324" y="170180"/>
                </a:lnTo>
                <a:close/>
              </a:path>
              <a:path w="310515" h="288290">
                <a:moveTo>
                  <a:pt x="10370" y="196850"/>
                </a:moveTo>
                <a:lnTo>
                  <a:pt x="10168" y="196850"/>
                </a:lnTo>
                <a:lnTo>
                  <a:pt x="10457" y="197949"/>
                </a:lnTo>
                <a:lnTo>
                  <a:pt x="10514" y="199390"/>
                </a:lnTo>
                <a:lnTo>
                  <a:pt x="12254" y="199390"/>
                </a:lnTo>
                <a:lnTo>
                  <a:pt x="10964" y="198120"/>
                </a:lnTo>
                <a:lnTo>
                  <a:pt x="11337" y="198120"/>
                </a:lnTo>
                <a:lnTo>
                  <a:pt x="10370" y="196850"/>
                </a:lnTo>
                <a:close/>
              </a:path>
              <a:path w="310515" h="288290">
                <a:moveTo>
                  <a:pt x="13180" y="196850"/>
                </a:moveTo>
                <a:lnTo>
                  <a:pt x="13662" y="198120"/>
                </a:lnTo>
                <a:lnTo>
                  <a:pt x="13684" y="197949"/>
                </a:lnTo>
                <a:lnTo>
                  <a:pt x="13180" y="196850"/>
                </a:lnTo>
                <a:close/>
              </a:path>
              <a:path w="310515" h="288290">
                <a:moveTo>
                  <a:pt x="13992" y="195580"/>
                </a:moveTo>
                <a:lnTo>
                  <a:pt x="13827" y="196850"/>
                </a:lnTo>
                <a:lnTo>
                  <a:pt x="13762" y="198120"/>
                </a:lnTo>
                <a:lnTo>
                  <a:pt x="51379" y="198120"/>
                </a:lnTo>
                <a:lnTo>
                  <a:pt x="51082" y="196850"/>
                </a:lnTo>
                <a:lnTo>
                  <a:pt x="15567" y="196850"/>
                </a:lnTo>
                <a:lnTo>
                  <a:pt x="13992" y="195580"/>
                </a:lnTo>
                <a:close/>
              </a:path>
              <a:path w="310515" h="288290">
                <a:moveTo>
                  <a:pt x="62823" y="189230"/>
                </a:moveTo>
                <a:lnTo>
                  <a:pt x="18509" y="189230"/>
                </a:lnTo>
                <a:lnTo>
                  <a:pt x="18173" y="190500"/>
                </a:lnTo>
                <a:lnTo>
                  <a:pt x="24173" y="190500"/>
                </a:lnTo>
                <a:lnTo>
                  <a:pt x="24571" y="191770"/>
                </a:lnTo>
                <a:lnTo>
                  <a:pt x="23799" y="193040"/>
                </a:lnTo>
                <a:lnTo>
                  <a:pt x="18867" y="193040"/>
                </a:lnTo>
                <a:lnTo>
                  <a:pt x="17201" y="195580"/>
                </a:lnTo>
                <a:lnTo>
                  <a:pt x="15567" y="196850"/>
                </a:lnTo>
                <a:lnTo>
                  <a:pt x="49589" y="196850"/>
                </a:lnTo>
                <a:lnTo>
                  <a:pt x="49944" y="195580"/>
                </a:lnTo>
                <a:lnTo>
                  <a:pt x="52223" y="195580"/>
                </a:lnTo>
                <a:lnTo>
                  <a:pt x="53919" y="194310"/>
                </a:lnTo>
                <a:lnTo>
                  <a:pt x="55795" y="191770"/>
                </a:lnTo>
                <a:lnTo>
                  <a:pt x="60833" y="191770"/>
                </a:lnTo>
                <a:lnTo>
                  <a:pt x="62823" y="189230"/>
                </a:lnTo>
                <a:close/>
              </a:path>
              <a:path w="310515" h="288290">
                <a:moveTo>
                  <a:pt x="50767" y="195608"/>
                </a:moveTo>
                <a:lnTo>
                  <a:pt x="49981" y="196850"/>
                </a:lnTo>
                <a:lnTo>
                  <a:pt x="51082" y="196850"/>
                </a:lnTo>
                <a:lnTo>
                  <a:pt x="50851" y="195863"/>
                </a:lnTo>
                <a:lnTo>
                  <a:pt x="50767" y="195608"/>
                </a:lnTo>
                <a:close/>
              </a:path>
              <a:path w="310515" h="288290">
                <a:moveTo>
                  <a:pt x="60833" y="191770"/>
                </a:moveTo>
                <a:lnTo>
                  <a:pt x="57492" y="191770"/>
                </a:lnTo>
                <a:lnTo>
                  <a:pt x="57870" y="193040"/>
                </a:lnTo>
                <a:lnTo>
                  <a:pt x="53330" y="195580"/>
                </a:lnTo>
                <a:lnTo>
                  <a:pt x="52690" y="196850"/>
                </a:lnTo>
                <a:lnTo>
                  <a:pt x="56060" y="196850"/>
                </a:lnTo>
                <a:lnTo>
                  <a:pt x="56660" y="195580"/>
                </a:lnTo>
                <a:lnTo>
                  <a:pt x="59122" y="194310"/>
                </a:lnTo>
                <a:lnTo>
                  <a:pt x="61458" y="194310"/>
                </a:lnTo>
                <a:lnTo>
                  <a:pt x="59839" y="193040"/>
                </a:lnTo>
                <a:lnTo>
                  <a:pt x="60833" y="191770"/>
                </a:lnTo>
                <a:close/>
              </a:path>
              <a:path w="310515" h="288290">
                <a:moveTo>
                  <a:pt x="6592" y="195380"/>
                </a:moveTo>
                <a:lnTo>
                  <a:pt x="6701" y="195863"/>
                </a:lnTo>
                <a:lnTo>
                  <a:pt x="6750" y="195580"/>
                </a:lnTo>
                <a:lnTo>
                  <a:pt x="6592" y="195380"/>
                </a:lnTo>
                <a:close/>
              </a:path>
              <a:path w="310515" h="288290">
                <a:moveTo>
                  <a:pt x="50785" y="195580"/>
                </a:moveTo>
                <a:close/>
              </a:path>
              <a:path w="310515" h="288290">
                <a:moveTo>
                  <a:pt x="5805" y="189230"/>
                </a:moveTo>
                <a:lnTo>
                  <a:pt x="2722" y="190500"/>
                </a:lnTo>
                <a:lnTo>
                  <a:pt x="6592" y="195380"/>
                </a:lnTo>
                <a:lnTo>
                  <a:pt x="5448" y="191770"/>
                </a:lnTo>
                <a:lnTo>
                  <a:pt x="5805" y="189230"/>
                </a:lnTo>
                <a:close/>
              </a:path>
              <a:path w="310515" h="288290">
                <a:moveTo>
                  <a:pt x="16036" y="191770"/>
                </a:moveTo>
                <a:lnTo>
                  <a:pt x="12178" y="191770"/>
                </a:lnTo>
                <a:lnTo>
                  <a:pt x="12892" y="193040"/>
                </a:lnTo>
                <a:lnTo>
                  <a:pt x="12018" y="193040"/>
                </a:lnTo>
                <a:lnTo>
                  <a:pt x="13676" y="194310"/>
                </a:lnTo>
                <a:lnTo>
                  <a:pt x="16036" y="191770"/>
                </a:lnTo>
                <a:close/>
              </a:path>
              <a:path w="310515" h="288290">
                <a:moveTo>
                  <a:pt x="17520" y="190500"/>
                </a:moveTo>
                <a:lnTo>
                  <a:pt x="17305" y="191770"/>
                </a:lnTo>
                <a:lnTo>
                  <a:pt x="18759" y="193040"/>
                </a:lnTo>
                <a:lnTo>
                  <a:pt x="19836" y="193040"/>
                </a:lnTo>
                <a:lnTo>
                  <a:pt x="18557" y="191770"/>
                </a:lnTo>
                <a:lnTo>
                  <a:pt x="18267" y="191770"/>
                </a:lnTo>
                <a:lnTo>
                  <a:pt x="17520" y="190500"/>
                </a:lnTo>
                <a:close/>
              </a:path>
              <a:path w="310515" h="288290">
                <a:moveTo>
                  <a:pt x="21754" y="191770"/>
                </a:moveTo>
                <a:lnTo>
                  <a:pt x="20254" y="191770"/>
                </a:lnTo>
                <a:lnTo>
                  <a:pt x="19836" y="193040"/>
                </a:lnTo>
                <a:lnTo>
                  <a:pt x="22507" y="193040"/>
                </a:lnTo>
                <a:lnTo>
                  <a:pt x="21754" y="191770"/>
                </a:lnTo>
                <a:close/>
              </a:path>
              <a:path w="310515" h="288290">
                <a:moveTo>
                  <a:pt x="21414" y="190500"/>
                </a:moveTo>
                <a:lnTo>
                  <a:pt x="18830" y="190500"/>
                </a:lnTo>
                <a:lnTo>
                  <a:pt x="18267" y="191770"/>
                </a:lnTo>
                <a:lnTo>
                  <a:pt x="20951" y="191770"/>
                </a:lnTo>
                <a:lnTo>
                  <a:pt x="21414" y="190500"/>
                </a:lnTo>
                <a:close/>
              </a:path>
              <a:path w="310515" h="288290">
                <a:moveTo>
                  <a:pt x="24173" y="190500"/>
                </a:moveTo>
                <a:lnTo>
                  <a:pt x="21414" y="190500"/>
                </a:lnTo>
                <a:lnTo>
                  <a:pt x="22014" y="191770"/>
                </a:lnTo>
                <a:lnTo>
                  <a:pt x="23311" y="191770"/>
                </a:lnTo>
                <a:lnTo>
                  <a:pt x="24173" y="190500"/>
                </a:lnTo>
                <a:close/>
              </a:path>
              <a:path w="310515" h="288290">
                <a:moveTo>
                  <a:pt x="290810" y="190500"/>
                </a:moveTo>
                <a:lnTo>
                  <a:pt x="289442" y="190500"/>
                </a:lnTo>
                <a:lnTo>
                  <a:pt x="287764" y="191770"/>
                </a:lnTo>
                <a:lnTo>
                  <a:pt x="290186" y="191770"/>
                </a:lnTo>
                <a:lnTo>
                  <a:pt x="290810" y="190500"/>
                </a:lnTo>
                <a:close/>
              </a:path>
              <a:path w="310515" h="288290">
                <a:moveTo>
                  <a:pt x="223458" y="190472"/>
                </a:moveTo>
                <a:close/>
              </a:path>
              <a:path w="310515" h="288290">
                <a:moveTo>
                  <a:pt x="287230" y="185420"/>
                </a:moveTo>
                <a:lnTo>
                  <a:pt x="237131" y="185420"/>
                </a:lnTo>
                <a:lnTo>
                  <a:pt x="236668" y="186690"/>
                </a:lnTo>
                <a:lnTo>
                  <a:pt x="235578" y="189230"/>
                </a:lnTo>
                <a:lnTo>
                  <a:pt x="226159" y="189230"/>
                </a:lnTo>
                <a:lnTo>
                  <a:pt x="223458" y="190472"/>
                </a:lnTo>
                <a:lnTo>
                  <a:pt x="287032" y="190500"/>
                </a:lnTo>
                <a:lnTo>
                  <a:pt x="286893" y="189230"/>
                </a:lnTo>
                <a:lnTo>
                  <a:pt x="287722" y="187960"/>
                </a:lnTo>
                <a:lnTo>
                  <a:pt x="288403" y="187960"/>
                </a:lnTo>
                <a:lnTo>
                  <a:pt x="288097" y="186690"/>
                </a:lnTo>
                <a:lnTo>
                  <a:pt x="286610" y="186690"/>
                </a:lnTo>
                <a:lnTo>
                  <a:pt x="287230" y="185420"/>
                </a:lnTo>
                <a:close/>
              </a:path>
              <a:path w="310515" h="288290">
                <a:moveTo>
                  <a:pt x="288227" y="185806"/>
                </a:moveTo>
                <a:lnTo>
                  <a:pt x="287261" y="186690"/>
                </a:lnTo>
                <a:lnTo>
                  <a:pt x="288097" y="186690"/>
                </a:lnTo>
                <a:lnTo>
                  <a:pt x="288906" y="187960"/>
                </a:lnTo>
                <a:lnTo>
                  <a:pt x="289742" y="187960"/>
                </a:lnTo>
                <a:lnTo>
                  <a:pt x="288285" y="190500"/>
                </a:lnTo>
                <a:lnTo>
                  <a:pt x="289931" y="189230"/>
                </a:lnTo>
                <a:lnTo>
                  <a:pt x="290077" y="187960"/>
                </a:lnTo>
                <a:lnTo>
                  <a:pt x="288227" y="185806"/>
                </a:lnTo>
                <a:close/>
              </a:path>
              <a:path w="310515" h="288290">
                <a:moveTo>
                  <a:pt x="178297" y="177800"/>
                </a:moveTo>
                <a:lnTo>
                  <a:pt x="167498" y="177800"/>
                </a:lnTo>
                <a:lnTo>
                  <a:pt x="166279" y="182880"/>
                </a:lnTo>
                <a:lnTo>
                  <a:pt x="163791" y="184150"/>
                </a:lnTo>
                <a:lnTo>
                  <a:pt x="166384" y="186690"/>
                </a:lnTo>
                <a:lnTo>
                  <a:pt x="159812" y="187960"/>
                </a:lnTo>
                <a:lnTo>
                  <a:pt x="157267" y="189230"/>
                </a:lnTo>
                <a:lnTo>
                  <a:pt x="224476" y="189230"/>
                </a:lnTo>
                <a:lnTo>
                  <a:pt x="223596" y="187960"/>
                </a:lnTo>
                <a:lnTo>
                  <a:pt x="225465" y="186690"/>
                </a:lnTo>
                <a:lnTo>
                  <a:pt x="214990" y="186690"/>
                </a:lnTo>
                <a:lnTo>
                  <a:pt x="216314" y="184150"/>
                </a:lnTo>
                <a:lnTo>
                  <a:pt x="223784" y="179070"/>
                </a:lnTo>
                <a:lnTo>
                  <a:pt x="177252" y="179070"/>
                </a:lnTo>
                <a:lnTo>
                  <a:pt x="178297" y="177800"/>
                </a:lnTo>
                <a:close/>
              </a:path>
              <a:path w="310515" h="288290">
                <a:moveTo>
                  <a:pt x="238778" y="184150"/>
                </a:moveTo>
                <a:lnTo>
                  <a:pt x="228866" y="184150"/>
                </a:lnTo>
                <a:lnTo>
                  <a:pt x="230073" y="186690"/>
                </a:lnTo>
                <a:lnTo>
                  <a:pt x="231610" y="187960"/>
                </a:lnTo>
                <a:lnTo>
                  <a:pt x="228913" y="189230"/>
                </a:lnTo>
                <a:lnTo>
                  <a:pt x="233925" y="189230"/>
                </a:lnTo>
                <a:lnTo>
                  <a:pt x="232206" y="187960"/>
                </a:lnTo>
                <a:lnTo>
                  <a:pt x="233871" y="186690"/>
                </a:lnTo>
                <a:lnTo>
                  <a:pt x="235447" y="186690"/>
                </a:lnTo>
                <a:lnTo>
                  <a:pt x="237131" y="185420"/>
                </a:lnTo>
                <a:lnTo>
                  <a:pt x="239283" y="185420"/>
                </a:lnTo>
                <a:lnTo>
                  <a:pt x="238778" y="184150"/>
                </a:lnTo>
                <a:close/>
              </a:path>
              <a:path w="310515" h="288290">
                <a:moveTo>
                  <a:pt x="288403" y="187960"/>
                </a:moveTo>
                <a:lnTo>
                  <a:pt x="287722" y="187960"/>
                </a:lnTo>
                <a:lnTo>
                  <a:pt x="288709" y="189230"/>
                </a:lnTo>
                <a:lnTo>
                  <a:pt x="288403" y="187960"/>
                </a:lnTo>
                <a:close/>
              </a:path>
              <a:path w="310515" h="288290">
                <a:moveTo>
                  <a:pt x="230401" y="177800"/>
                </a:moveTo>
                <a:lnTo>
                  <a:pt x="225668" y="177800"/>
                </a:lnTo>
                <a:lnTo>
                  <a:pt x="227822" y="184150"/>
                </a:lnTo>
                <a:lnTo>
                  <a:pt x="219181" y="185420"/>
                </a:lnTo>
                <a:lnTo>
                  <a:pt x="214990" y="186690"/>
                </a:lnTo>
                <a:lnTo>
                  <a:pt x="225465" y="186690"/>
                </a:lnTo>
                <a:lnTo>
                  <a:pt x="226637" y="185420"/>
                </a:lnTo>
                <a:lnTo>
                  <a:pt x="227968" y="184150"/>
                </a:lnTo>
                <a:lnTo>
                  <a:pt x="238778" y="184150"/>
                </a:lnTo>
                <a:lnTo>
                  <a:pt x="240275" y="182880"/>
                </a:lnTo>
                <a:lnTo>
                  <a:pt x="228184" y="182880"/>
                </a:lnTo>
                <a:lnTo>
                  <a:pt x="227690" y="181610"/>
                </a:lnTo>
                <a:lnTo>
                  <a:pt x="227235" y="181610"/>
                </a:lnTo>
                <a:lnTo>
                  <a:pt x="227356" y="180340"/>
                </a:lnTo>
                <a:lnTo>
                  <a:pt x="229362" y="179070"/>
                </a:lnTo>
                <a:lnTo>
                  <a:pt x="230401" y="177800"/>
                </a:lnTo>
                <a:close/>
              </a:path>
              <a:path w="310515" h="288290">
                <a:moveTo>
                  <a:pt x="288648" y="185420"/>
                </a:moveTo>
                <a:lnTo>
                  <a:pt x="287895" y="185420"/>
                </a:lnTo>
                <a:lnTo>
                  <a:pt x="288227" y="185806"/>
                </a:lnTo>
                <a:lnTo>
                  <a:pt x="288648" y="185420"/>
                </a:lnTo>
                <a:close/>
              </a:path>
              <a:path w="310515" h="288290">
                <a:moveTo>
                  <a:pt x="18496" y="180340"/>
                </a:moveTo>
                <a:lnTo>
                  <a:pt x="16988" y="182880"/>
                </a:lnTo>
                <a:lnTo>
                  <a:pt x="11760" y="182880"/>
                </a:lnTo>
                <a:lnTo>
                  <a:pt x="10163" y="185420"/>
                </a:lnTo>
                <a:lnTo>
                  <a:pt x="11378" y="185420"/>
                </a:lnTo>
                <a:lnTo>
                  <a:pt x="12639" y="184150"/>
                </a:lnTo>
                <a:lnTo>
                  <a:pt x="18246" y="184150"/>
                </a:lnTo>
                <a:lnTo>
                  <a:pt x="17792" y="182880"/>
                </a:lnTo>
                <a:lnTo>
                  <a:pt x="19166" y="181610"/>
                </a:lnTo>
                <a:lnTo>
                  <a:pt x="18496" y="180340"/>
                </a:lnTo>
                <a:close/>
              </a:path>
              <a:path w="310515" h="288290">
                <a:moveTo>
                  <a:pt x="236963" y="172720"/>
                </a:moveTo>
                <a:lnTo>
                  <a:pt x="236595" y="173990"/>
                </a:lnTo>
                <a:lnTo>
                  <a:pt x="235689" y="175260"/>
                </a:lnTo>
                <a:lnTo>
                  <a:pt x="243133" y="175260"/>
                </a:lnTo>
                <a:lnTo>
                  <a:pt x="244976" y="176438"/>
                </a:lnTo>
                <a:lnTo>
                  <a:pt x="245001" y="176689"/>
                </a:lnTo>
                <a:lnTo>
                  <a:pt x="243232" y="179070"/>
                </a:lnTo>
                <a:lnTo>
                  <a:pt x="241882" y="180340"/>
                </a:lnTo>
                <a:lnTo>
                  <a:pt x="244344" y="180340"/>
                </a:lnTo>
                <a:lnTo>
                  <a:pt x="245412" y="181610"/>
                </a:lnTo>
                <a:lnTo>
                  <a:pt x="243374" y="182880"/>
                </a:lnTo>
                <a:lnTo>
                  <a:pt x="241342" y="182880"/>
                </a:lnTo>
                <a:lnTo>
                  <a:pt x="239283" y="185420"/>
                </a:lnTo>
                <a:lnTo>
                  <a:pt x="289927" y="185420"/>
                </a:lnTo>
                <a:lnTo>
                  <a:pt x="289028" y="184150"/>
                </a:lnTo>
                <a:lnTo>
                  <a:pt x="286214" y="181610"/>
                </a:lnTo>
                <a:lnTo>
                  <a:pt x="285240" y="181610"/>
                </a:lnTo>
                <a:lnTo>
                  <a:pt x="286102" y="179070"/>
                </a:lnTo>
                <a:lnTo>
                  <a:pt x="287691" y="179070"/>
                </a:lnTo>
                <a:lnTo>
                  <a:pt x="287261" y="177800"/>
                </a:lnTo>
                <a:lnTo>
                  <a:pt x="286748" y="177800"/>
                </a:lnTo>
                <a:lnTo>
                  <a:pt x="287926" y="176530"/>
                </a:lnTo>
                <a:lnTo>
                  <a:pt x="287382" y="176530"/>
                </a:lnTo>
                <a:lnTo>
                  <a:pt x="288718" y="175260"/>
                </a:lnTo>
                <a:lnTo>
                  <a:pt x="287909" y="173990"/>
                </a:lnTo>
                <a:lnTo>
                  <a:pt x="237500" y="173990"/>
                </a:lnTo>
                <a:lnTo>
                  <a:pt x="236963" y="172720"/>
                </a:lnTo>
                <a:close/>
              </a:path>
              <a:path w="310515" h="288290">
                <a:moveTo>
                  <a:pt x="70966" y="180340"/>
                </a:moveTo>
                <a:lnTo>
                  <a:pt x="36156" y="180340"/>
                </a:lnTo>
                <a:lnTo>
                  <a:pt x="33946" y="181610"/>
                </a:lnTo>
                <a:lnTo>
                  <a:pt x="33293" y="182880"/>
                </a:lnTo>
                <a:lnTo>
                  <a:pt x="68505" y="182880"/>
                </a:lnTo>
                <a:lnTo>
                  <a:pt x="70966" y="180340"/>
                </a:lnTo>
                <a:close/>
              </a:path>
              <a:path w="310515" h="288290">
                <a:moveTo>
                  <a:pt x="233504" y="176530"/>
                </a:moveTo>
                <a:lnTo>
                  <a:pt x="232516" y="177800"/>
                </a:lnTo>
                <a:lnTo>
                  <a:pt x="230401" y="177800"/>
                </a:lnTo>
                <a:lnTo>
                  <a:pt x="231337" y="180340"/>
                </a:lnTo>
                <a:lnTo>
                  <a:pt x="228665" y="181610"/>
                </a:lnTo>
                <a:lnTo>
                  <a:pt x="228683" y="182880"/>
                </a:lnTo>
                <a:lnTo>
                  <a:pt x="240275" y="182880"/>
                </a:lnTo>
                <a:lnTo>
                  <a:pt x="241773" y="181610"/>
                </a:lnTo>
                <a:lnTo>
                  <a:pt x="242185" y="180340"/>
                </a:lnTo>
                <a:lnTo>
                  <a:pt x="241882" y="180340"/>
                </a:lnTo>
                <a:lnTo>
                  <a:pt x="240826" y="179070"/>
                </a:lnTo>
                <a:lnTo>
                  <a:pt x="234275" y="179070"/>
                </a:lnTo>
                <a:lnTo>
                  <a:pt x="233504" y="176530"/>
                </a:lnTo>
                <a:close/>
              </a:path>
              <a:path w="310515" h="288290">
                <a:moveTo>
                  <a:pt x="287195" y="181610"/>
                </a:moveTo>
                <a:lnTo>
                  <a:pt x="286214" y="181610"/>
                </a:lnTo>
                <a:lnTo>
                  <a:pt x="288600" y="182880"/>
                </a:lnTo>
                <a:lnTo>
                  <a:pt x="287195" y="181610"/>
                </a:lnTo>
                <a:close/>
              </a:path>
              <a:path w="310515" h="288290">
                <a:moveTo>
                  <a:pt x="244344" y="180340"/>
                </a:moveTo>
                <a:lnTo>
                  <a:pt x="242185" y="180340"/>
                </a:lnTo>
                <a:lnTo>
                  <a:pt x="243267" y="181610"/>
                </a:lnTo>
                <a:lnTo>
                  <a:pt x="244344" y="180340"/>
                </a:lnTo>
                <a:close/>
              </a:path>
              <a:path w="310515" h="288290">
                <a:moveTo>
                  <a:pt x="16055" y="176530"/>
                </a:moveTo>
                <a:lnTo>
                  <a:pt x="14346" y="176530"/>
                </a:lnTo>
                <a:lnTo>
                  <a:pt x="12238" y="177800"/>
                </a:lnTo>
                <a:lnTo>
                  <a:pt x="11021" y="180340"/>
                </a:lnTo>
                <a:lnTo>
                  <a:pt x="12483" y="179070"/>
                </a:lnTo>
                <a:lnTo>
                  <a:pt x="15503" y="179070"/>
                </a:lnTo>
                <a:lnTo>
                  <a:pt x="16055" y="176530"/>
                </a:lnTo>
                <a:close/>
              </a:path>
              <a:path w="310515" h="288290">
                <a:moveTo>
                  <a:pt x="72799" y="179070"/>
                </a:moveTo>
                <a:lnTo>
                  <a:pt x="72400" y="179070"/>
                </a:lnTo>
                <a:lnTo>
                  <a:pt x="71576" y="180340"/>
                </a:lnTo>
                <a:lnTo>
                  <a:pt x="72799" y="179070"/>
                </a:lnTo>
                <a:close/>
              </a:path>
              <a:path w="310515" h="288290">
                <a:moveTo>
                  <a:pt x="288255" y="179070"/>
                </a:moveTo>
                <a:lnTo>
                  <a:pt x="286102" y="179070"/>
                </a:lnTo>
                <a:lnTo>
                  <a:pt x="286563" y="180340"/>
                </a:lnTo>
                <a:lnTo>
                  <a:pt x="288614" y="180340"/>
                </a:lnTo>
                <a:lnTo>
                  <a:pt x="288255" y="179070"/>
                </a:lnTo>
                <a:close/>
              </a:path>
              <a:path w="310515" h="288290">
                <a:moveTo>
                  <a:pt x="99938" y="172720"/>
                </a:moveTo>
                <a:lnTo>
                  <a:pt x="83152" y="172720"/>
                </a:lnTo>
                <a:lnTo>
                  <a:pt x="80377" y="176530"/>
                </a:lnTo>
                <a:lnTo>
                  <a:pt x="75358" y="176530"/>
                </a:lnTo>
                <a:lnTo>
                  <a:pt x="75090" y="176689"/>
                </a:lnTo>
                <a:lnTo>
                  <a:pt x="72799" y="179070"/>
                </a:lnTo>
                <a:lnTo>
                  <a:pt x="92857" y="179070"/>
                </a:lnTo>
                <a:lnTo>
                  <a:pt x="92365" y="177800"/>
                </a:lnTo>
                <a:lnTo>
                  <a:pt x="93156" y="177800"/>
                </a:lnTo>
                <a:lnTo>
                  <a:pt x="92769" y="176689"/>
                </a:lnTo>
                <a:lnTo>
                  <a:pt x="92870" y="176438"/>
                </a:lnTo>
                <a:lnTo>
                  <a:pt x="97059" y="173990"/>
                </a:lnTo>
                <a:lnTo>
                  <a:pt x="98887" y="173990"/>
                </a:lnTo>
                <a:lnTo>
                  <a:pt x="99277" y="173716"/>
                </a:lnTo>
                <a:lnTo>
                  <a:pt x="99938" y="172720"/>
                </a:lnTo>
                <a:close/>
              </a:path>
              <a:path w="310515" h="288290">
                <a:moveTo>
                  <a:pt x="185678" y="161290"/>
                </a:moveTo>
                <a:lnTo>
                  <a:pt x="115960" y="161290"/>
                </a:lnTo>
                <a:lnTo>
                  <a:pt x="114798" y="167640"/>
                </a:lnTo>
                <a:lnTo>
                  <a:pt x="106162" y="171450"/>
                </a:lnTo>
                <a:lnTo>
                  <a:pt x="101520" y="173990"/>
                </a:lnTo>
                <a:lnTo>
                  <a:pt x="182654" y="173990"/>
                </a:lnTo>
                <a:lnTo>
                  <a:pt x="183741" y="175260"/>
                </a:lnTo>
                <a:lnTo>
                  <a:pt x="181854" y="177800"/>
                </a:lnTo>
                <a:lnTo>
                  <a:pt x="179960" y="179070"/>
                </a:lnTo>
                <a:lnTo>
                  <a:pt x="223784" y="179070"/>
                </a:lnTo>
                <a:lnTo>
                  <a:pt x="225668" y="177800"/>
                </a:lnTo>
                <a:lnTo>
                  <a:pt x="226009" y="177800"/>
                </a:lnTo>
                <a:lnTo>
                  <a:pt x="226783" y="175260"/>
                </a:lnTo>
                <a:lnTo>
                  <a:pt x="230189" y="173990"/>
                </a:lnTo>
                <a:lnTo>
                  <a:pt x="231995" y="172720"/>
                </a:lnTo>
                <a:lnTo>
                  <a:pt x="239558" y="172720"/>
                </a:lnTo>
                <a:lnTo>
                  <a:pt x="240078" y="170180"/>
                </a:lnTo>
                <a:lnTo>
                  <a:pt x="177833" y="170180"/>
                </a:lnTo>
                <a:lnTo>
                  <a:pt x="177917" y="168910"/>
                </a:lnTo>
                <a:lnTo>
                  <a:pt x="180545" y="166370"/>
                </a:lnTo>
                <a:lnTo>
                  <a:pt x="286238" y="166370"/>
                </a:lnTo>
                <a:lnTo>
                  <a:pt x="285599" y="163830"/>
                </a:lnTo>
                <a:lnTo>
                  <a:pt x="286488" y="162560"/>
                </a:lnTo>
                <a:lnTo>
                  <a:pt x="184769" y="162560"/>
                </a:lnTo>
                <a:lnTo>
                  <a:pt x="185678" y="161290"/>
                </a:lnTo>
                <a:close/>
              </a:path>
              <a:path w="310515" h="288290">
                <a:moveTo>
                  <a:pt x="235708" y="175260"/>
                </a:moveTo>
                <a:lnTo>
                  <a:pt x="235056" y="175260"/>
                </a:lnTo>
                <a:lnTo>
                  <a:pt x="234153" y="175987"/>
                </a:lnTo>
                <a:lnTo>
                  <a:pt x="234416" y="176505"/>
                </a:lnTo>
                <a:lnTo>
                  <a:pt x="235264" y="177800"/>
                </a:lnTo>
                <a:lnTo>
                  <a:pt x="234275" y="179070"/>
                </a:lnTo>
                <a:lnTo>
                  <a:pt x="239649" y="179070"/>
                </a:lnTo>
                <a:lnTo>
                  <a:pt x="238504" y="177800"/>
                </a:lnTo>
                <a:lnTo>
                  <a:pt x="236447" y="177800"/>
                </a:lnTo>
                <a:lnTo>
                  <a:pt x="236378" y="176530"/>
                </a:lnTo>
                <a:lnTo>
                  <a:pt x="235720" y="176530"/>
                </a:lnTo>
                <a:lnTo>
                  <a:pt x="235708" y="175260"/>
                </a:lnTo>
                <a:close/>
              </a:path>
              <a:path w="310515" h="288290">
                <a:moveTo>
                  <a:pt x="182195" y="175260"/>
                </a:moveTo>
                <a:lnTo>
                  <a:pt x="180171" y="175260"/>
                </a:lnTo>
                <a:lnTo>
                  <a:pt x="181277" y="177800"/>
                </a:lnTo>
                <a:lnTo>
                  <a:pt x="182195" y="175260"/>
                </a:lnTo>
                <a:close/>
              </a:path>
              <a:path w="310515" h="288290">
                <a:moveTo>
                  <a:pt x="228220" y="175260"/>
                </a:moveTo>
                <a:lnTo>
                  <a:pt x="226009" y="177800"/>
                </a:lnTo>
                <a:lnTo>
                  <a:pt x="231902" y="177800"/>
                </a:lnTo>
                <a:lnTo>
                  <a:pt x="233479" y="176530"/>
                </a:lnTo>
                <a:lnTo>
                  <a:pt x="232878" y="176530"/>
                </a:lnTo>
                <a:lnTo>
                  <a:pt x="228220" y="175260"/>
                </a:lnTo>
                <a:close/>
              </a:path>
              <a:path w="310515" h="288290">
                <a:moveTo>
                  <a:pt x="236947" y="176530"/>
                </a:moveTo>
                <a:lnTo>
                  <a:pt x="236447" y="177800"/>
                </a:lnTo>
                <a:lnTo>
                  <a:pt x="237422" y="177800"/>
                </a:lnTo>
                <a:lnTo>
                  <a:pt x="236947" y="176530"/>
                </a:lnTo>
                <a:close/>
              </a:path>
              <a:path w="310515" h="288290">
                <a:moveTo>
                  <a:pt x="241555" y="175260"/>
                </a:moveTo>
                <a:lnTo>
                  <a:pt x="237695" y="175260"/>
                </a:lnTo>
                <a:lnTo>
                  <a:pt x="236910" y="176530"/>
                </a:lnTo>
                <a:lnTo>
                  <a:pt x="237947" y="176530"/>
                </a:lnTo>
                <a:lnTo>
                  <a:pt x="237422" y="177800"/>
                </a:lnTo>
                <a:lnTo>
                  <a:pt x="238504" y="177800"/>
                </a:lnTo>
                <a:lnTo>
                  <a:pt x="240187" y="176438"/>
                </a:lnTo>
                <a:lnTo>
                  <a:pt x="241555" y="175260"/>
                </a:lnTo>
                <a:close/>
              </a:path>
              <a:path w="310515" h="288290">
                <a:moveTo>
                  <a:pt x="45456" y="167640"/>
                </a:moveTo>
                <a:lnTo>
                  <a:pt x="42017" y="171450"/>
                </a:lnTo>
                <a:lnTo>
                  <a:pt x="36021" y="173990"/>
                </a:lnTo>
                <a:lnTo>
                  <a:pt x="31816" y="176530"/>
                </a:lnTo>
                <a:lnTo>
                  <a:pt x="75244" y="176530"/>
                </a:lnTo>
                <a:lnTo>
                  <a:pt x="75090" y="176689"/>
                </a:lnTo>
                <a:lnTo>
                  <a:pt x="77492" y="175260"/>
                </a:lnTo>
                <a:lnTo>
                  <a:pt x="43223" y="175260"/>
                </a:lnTo>
                <a:lnTo>
                  <a:pt x="41997" y="173990"/>
                </a:lnTo>
                <a:lnTo>
                  <a:pt x="44858" y="172720"/>
                </a:lnTo>
                <a:lnTo>
                  <a:pt x="98685" y="172720"/>
                </a:lnTo>
                <a:lnTo>
                  <a:pt x="99205" y="171450"/>
                </a:lnTo>
                <a:lnTo>
                  <a:pt x="84375" y="171450"/>
                </a:lnTo>
                <a:lnTo>
                  <a:pt x="84014" y="170180"/>
                </a:lnTo>
                <a:lnTo>
                  <a:pt x="97751" y="170180"/>
                </a:lnTo>
                <a:lnTo>
                  <a:pt x="99827" y="168910"/>
                </a:lnTo>
                <a:lnTo>
                  <a:pt x="46317" y="168910"/>
                </a:lnTo>
                <a:lnTo>
                  <a:pt x="45456" y="167640"/>
                </a:lnTo>
                <a:close/>
              </a:path>
              <a:path w="310515" h="288290">
                <a:moveTo>
                  <a:pt x="232919" y="176505"/>
                </a:moveTo>
                <a:close/>
              </a:path>
              <a:path w="310515" h="288290">
                <a:moveTo>
                  <a:pt x="232969" y="176518"/>
                </a:moveTo>
                <a:close/>
              </a:path>
              <a:path w="310515" h="288290">
                <a:moveTo>
                  <a:pt x="234074" y="175832"/>
                </a:moveTo>
                <a:lnTo>
                  <a:pt x="233034" y="176438"/>
                </a:lnTo>
                <a:lnTo>
                  <a:pt x="233479" y="176530"/>
                </a:lnTo>
                <a:lnTo>
                  <a:pt x="234153" y="175987"/>
                </a:lnTo>
                <a:lnTo>
                  <a:pt x="234074" y="175832"/>
                </a:lnTo>
                <a:close/>
              </a:path>
              <a:path w="310515" h="288290">
                <a:moveTo>
                  <a:pt x="236083" y="172720"/>
                </a:moveTo>
                <a:lnTo>
                  <a:pt x="231995" y="172720"/>
                </a:lnTo>
                <a:lnTo>
                  <a:pt x="232986" y="176438"/>
                </a:lnTo>
                <a:lnTo>
                  <a:pt x="233246" y="175260"/>
                </a:lnTo>
                <a:lnTo>
                  <a:pt x="235689" y="175260"/>
                </a:lnTo>
                <a:lnTo>
                  <a:pt x="234829" y="173990"/>
                </a:lnTo>
                <a:lnTo>
                  <a:pt x="236083" y="172720"/>
                </a:lnTo>
                <a:close/>
              </a:path>
              <a:path w="310515" h="288290">
                <a:moveTo>
                  <a:pt x="235056" y="175260"/>
                </a:moveTo>
                <a:lnTo>
                  <a:pt x="234074" y="175832"/>
                </a:lnTo>
                <a:lnTo>
                  <a:pt x="234153" y="175987"/>
                </a:lnTo>
                <a:lnTo>
                  <a:pt x="235056" y="175260"/>
                </a:lnTo>
                <a:close/>
              </a:path>
              <a:path w="310515" h="288290">
                <a:moveTo>
                  <a:pt x="235056" y="175260"/>
                </a:moveTo>
                <a:lnTo>
                  <a:pt x="233784" y="175260"/>
                </a:lnTo>
                <a:lnTo>
                  <a:pt x="234074" y="175832"/>
                </a:lnTo>
                <a:lnTo>
                  <a:pt x="235056" y="175260"/>
                </a:lnTo>
                <a:close/>
              </a:path>
              <a:path w="310515" h="288290">
                <a:moveTo>
                  <a:pt x="40881" y="166370"/>
                </a:moveTo>
                <a:lnTo>
                  <a:pt x="34247" y="166370"/>
                </a:lnTo>
                <a:lnTo>
                  <a:pt x="30727" y="168910"/>
                </a:lnTo>
                <a:lnTo>
                  <a:pt x="23598" y="170180"/>
                </a:lnTo>
                <a:lnTo>
                  <a:pt x="23570" y="175260"/>
                </a:lnTo>
                <a:lnTo>
                  <a:pt x="25438" y="173990"/>
                </a:lnTo>
                <a:lnTo>
                  <a:pt x="26409" y="170180"/>
                </a:lnTo>
                <a:lnTo>
                  <a:pt x="39324" y="170180"/>
                </a:lnTo>
                <a:lnTo>
                  <a:pt x="39916" y="168910"/>
                </a:lnTo>
                <a:lnTo>
                  <a:pt x="38835" y="167640"/>
                </a:lnTo>
                <a:lnTo>
                  <a:pt x="40881" y="166370"/>
                </a:lnTo>
                <a:close/>
              </a:path>
              <a:path w="310515" h="288290">
                <a:moveTo>
                  <a:pt x="83152" y="172720"/>
                </a:moveTo>
                <a:lnTo>
                  <a:pt x="45568" y="172720"/>
                </a:lnTo>
                <a:lnTo>
                  <a:pt x="45288" y="173990"/>
                </a:lnTo>
                <a:lnTo>
                  <a:pt x="43223" y="175260"/>
                </a:lnTo>
                <a:lnTo>
                  <a:pt x="77492" y="175260"/>
                </a:lnTo>
                <a:lnTo>
                  <a:pt x="79625" y="173990"/>
                </a:lnTo>
                <a:lnTo>
                  <a:pt x="83152" y="172720"/>
                </a:lnTo>
                <a:close/>
              </a:path>
              <a:path w="310515" h="288290">
                <a:moveTo>
                  <a:pt x="102503" y="171450"/>
                </a:moveTo>
                <a:lnTo>
                  <a:pt x="99277" y="173716"/>
                </a:lnTo>
                <a:lnTo>
                  <a:pt x="99096" y="173990"/>
                </a:lnTo>
                <a:lnTo>
                  <a:pt x="101520" y="173990"/>
                </a:lnTo>
                <a:lnTo>
                  <a:pt x="101344" y="172720"/>
                </a:lnTo>
                <a:lnTo>
                  <a:pt x="101711" y="172720"/>
                </a:lnTo>
                <a:lnTo>
                  <a:pt x="102503" y="171450"/>
                </a:lnTo>
                <a:close/>
              </a:path>
              <a:path w="310515" h="288290">
                <a:moveTo>
                  <a:pt x="286615" y="170180"/>
                </a:moveTo>
                <a:lnTo>
                  <a:pt x="240078" y="170180"/>
                </a:lnTo>
                <a:lnTo>
                  <a:pt x="241191" y="171450"/>
                </a:lnTo>
                <a:lnTo>
                  <a:pt x="240913" y="172720"/>
                </a:lnTo>
                <a:lnTo>
                  <a:pt x="238728" y="173990"/>
                </a:lnTo>
                <a:lnTo>
                  <a:pt x="287909" y="173990"/>
                </a:lnTo>
                <a:lnTo>
                  <a:pt x="285651" y="171450"/>
                </a:lnTo>
                <a:lnTo>
                  <a:pt x="286615" y="170180"/>
                </a:lnTo>
                <a:close/>
              </a:path>
              <a:path w="310515" h="288290">
                <a:moveTo>
                  <a:pt x="85022" y="170180"/>
                </a:moveTo>
                <a:lnTo>
                  <a:pt x="84375" y="171450"/>
                </a:lnTo>
                <a:lnTo>
                  <a:pt x="87135" y="171450"/>
                </a:lnTo>
                <a:lnTo>
                  <a:pt x="85022" y="170180"/>
                </a:lnTo>
                <a:close/>
              </a:path>
              <a:path w="310515" h="288290">
                <a:moveTo>
                  <a:pt x="95725" y="170180"/>
                </a:moveTo>
                <a:lnTo>
                  <a:pt x="86793" y="170180"/>
                </a:lnTo>
                <a:lnTo>
                  <a:pt x="87135" y="171450"/>
                </a:lnTo>
                <a:lnTo>
                  <a:pt x="96857" y="171450"/>
                </a:lnTo>
                <a:lnTo>
                  <a:pt x="95725" y="170180"/>
                </a:lnTo>
                <a:close/>
              </a:path>
              <a:path w="310515" h="288290">
                <a:moveTo>
                  <a:pt x="98124" y="170180"/>
                </a:moveTo>
                <a:lnTo>
                  <a:pt x="96857" y="171450"/>
                </a:lnTo>
                <a:lnTo>
                  <a:pt x="99205" y="171450"/>
                </a:lnTo>
                <a:lnTo>
                  <a:pt x="98124" y="170180"/>
                </a:lnTo>
                <a:close/>
              </a:path>
              <a:path w="310515" h="288290">
                <a:moveTo>
                  <a:pt x="287725" y="166370"/>
                </a:moveTo>
                <a:lnTo>
                  <a:pt x="181652" y="166370"/>
                </a:lnTo>
                <a:lnTo>
                  <a:pt x="181443" y="167640"/>
                </a:lnTo>
                <a:lnTo>
                  <a:pt x="178878" y="168910"/>
                </a:lnTo>
                <a:lnTo>
                  <a:pt x="177833" y="170180"/>
                </a:lnTo>
                <a:lnTo>
                  <a:pt x="287101" y="170180"/>
                </a:lnTo>
                <a:lnTo>
                  <a:pt x="287404" y="171450"/>
                </a:lnTo>
                <a:lnTo>
                  <a:pt x="288608" y="171450"/>
                </a:lnTo>
                <a:lnTo>
                  <a:pt x="288798" y="168910"/>
                </a:lnTo>
                <a:lnTo>
                  <a:pt x="286027" y="167640"/>
                </a:lnTo>
                <a:lnTo>
                  <a:pt x="287725" y="166370"/>
                </a:lnTo>
                <a:close/>
              </a:path>
              <a:path w="310515" h="288290">
                <a:moveTo>
                  <a:pt x="48796" y="166748"/>
                </a:moveTo>
                <a:lnTo>
                  <a:pt x="47685" y="167640"/>
                </a:lnTo>
                <a:lnTo>
                  <a:pt x="46317" y="168910"/>
                </a:lnTo>
                <a:lnTo>
                  <a:pt x="51880" y="168910"/>
                </a:lnTo>
                <a:lnTo>
                  <a:pt x="49399" y="167640"/>
                </a:lnTo>
                <a:lnTo>
                  <a:pt x="48796" y="166748"/>
                </a:lnTo>
                <a:close/>
              </a:path>
              <a:path w="310515" h="288290">
                <a:moveTo>
                  <a:pt x="53860" y="162560"/>
                </a:moveTo>
                <a:lnTo>
                  <a:pt x="55041" y="165100"/>
                </a:lnTo>
                <a:lnTo>
                  <a:pt x="51880" y="168910"/>
                </a:lnTo>
                <a:lnTo>
                  <a:pt x="99827" y="168910"/>
                </a:lnTo>
                <a:lnTo>
                  <a:pt x="101854" y="167640"/>
                </a:lnTo>
                <a:lnTo>
                  <a:pt x="100385" y="167640"/>
                </a:lnTo>
                <a:lnTo>
                  <a:pt x="100810" y="166370"/>
                </a:lnTo>
                <a:lnTo>
                  <a:pt x="101685" y="166370"/>
                </a:lnTo>
                <a:lnTo>
                  <a:pt x="104285" y="163830"/>
                </a:lnTo>
                <a:lnTo>
                  <a:pt x="59340" y="163830"/>
                </a:lnTo>
                <a:lnTo>
                  <a:pt x="53860" y="162560"/>
                </a:lnTo>
                <a:close/>
              </a:path>
              <a:path w="310515" h="288290">
                <a:moveTo>
                  <a:pt x="53761" y="149860"/>
                </a:moveTo>
                <a:lnTo>
                  <a:pt x="52285" y="151130"/>
                </a:lnTo>
                <a:lnTo>
                  <a:pt x="52423" y="152400"/>
                </a:lnTo>
                <a:lnTo>
                  <a:pt x="51378" y="153670"/>
                </a:lnTo>
                <a:lnTo>
                  <a:pt x="47042" y="153670"/>
                </a:lnTo>
                <a:lnTo>
                  <a:pt x="43578" y="156210"/>
                </a:lnTo>
                <a:lnTo>
                  <a:pt x="38562" y="158750"/>
                </a:lnTo>
                <a:lnTo>
                  <a:pt x="39201" y="161290"/>
                </a:lnTo>
                <a:lnTo>
                  <a:pt x="35711" y="165100"/>
                </a:lnTo>
                <a:lnTo>
                  <a:pt x="33457" y="165100"/>
                </a:lnTo>
                <a:lnTo>
                  <a:pt x="34766" y="166370"/>
                </a:lnTo>
                <a:lnTo>
                  <a:pt x="41090" y="166370"/>
                </a:lnTo>
                <a:lnTo>
                  <a:pt x="41652" y="167640"/>
                </a:lnTo>
                <a:lnTo>
                  <a:pt x="42625" y="161290"/>
                </a:lnTo>
                <a:lnTo>
                  <a:pt x="52222" y="161290"/>
                </a:lnTo>
                <a:lnTo>
                  <a:pt x="52581" y="160020"/>
                </a:lnTo>
                <a:lnTo>
                  <a:pt x="51336" y="160020"/>
                </a:lnTo>
                <a:lnTo>
                  <a:pt x="50519" y="158750"/>
                </a:lnTo>
                <a:lnTo>
                  <a:pt x="51787" y="156210"/>
                </a:lnTo>
                <a:lnTo>
                  <a:pt x="52979" y="152400"/>
                </a:lnTo>
                <a:lnTo>
                  <a:pt x="53904" y="152400"/>
                </a:lnTo>
                <a:lnTo>
                  <a:pt x="54860" y="151130"/>
                </a:lnTo>
                <a:lnTo>
                  <a:pt x="54526" y="151130"/>
                </a:lnTo>
                <a:lnTo>
                  <a:pt x="53761" y="149860"/>
                </a:lnTo>
                <a:close/>
              </a:path>
              <a:path w="310515" h="288290">
                <a:moveTo>
                  <a:pt x="101685" y="166370"/>
                </a:moveTo>
                <a:lnTo>
                  <a:pt x="100810" y="166370"/>
                </a:lnTo>
                <a:lnTo>
                  <a:pt x="100385" y="167640"/>
                </a:lnTo>
                <a:lnTo>
                  <a:pt x="101685" y="166370"/>
                </a:lnTo>
                <a:close/>
              </a:path>
              <a:path w="310515" h="288290">
                <a:moveTo>
                  <a:pt x="102550" y="166370"/>
                </a:moveTo>
                <a:lnTo>
                  <a:pt x="101685" y="166370"/>
                </a:lnTo>
                <a:lnTo>
                  <a:pt x="100385" y="167640"/>
                </a:lnTo>
                <a:lnTo>
                  <a:pt x="101854" y="167640"/>
                </a:lnTo>
                <a:lnTo>
                  <a:pt x="102550" y="166370"/>
                </a:lnTo>
                <a:close/>
              </a:path>
              <a:path w="310515" h="288290">
                <a:moveTo>
                  <a:pt x="49267" y="166370"/>
                </a:moveTo>
                <a:lnTo>
                  <a:pt x="48540" y="166370"/>
                </a:lnTo>
                <a:lnTo>
                  <a:pt x="48796" y="166748"/>
                </a:lnTo>
                <a:lnTo>
                  <a:pt x="49267" y="166370"/>
                </a:lnTo>
                <a:close/>
              </a:path>
              <a:path w="310515" h="288290">
                <a:moveTo>
                  <a:pt x="49832" y="165100"/>
                </a:moveTo>
                <a:lnTo>
                  <a:pt x="49267" y="166370"/>
                </a:lnTo>
                <a:lnTo>
                  <a:pt x="50692" y="166370"/>
                </a:lnTo>
                <a:lnTo>
                  <a:pt x="49832" y="165100"/>
                </a:lnTo>
                <a:close/>
              </a:path>
              <a:path w="310515" h="288290">
                <a:moveTo>
                  <a:pt x="273022" y="152400"/>
                </a:moveTo>
                <a:lnTo>
                  <a:pt x="117998" y="152400"/>
                </a:lnTo>
                <a:lnTo>
                  <a:pt x="116065" y="156210"/>
                </a:lnTo>
                <a:lnTo>
                  <a:pt x="113809" y="160020"/>
                </a:lnTo>
                <a:lnTo>
                  <a:pt x="108002" y="165100"/>
                </a:lnTo>
                <a:lnTo>
                  <a:pt x="110603" y="165100"/>
                </a:lnTo>
                <a:lnTo>
                  <a:pt x="113269" y="163830"/>
                </a:lnTo>
                <a:lnTo>
                  <a:pt x="115960" y="161290"/>
                </a:lnTo>
                <a:lnTo>
                  <a:pt x="185678" y="161290"/>
                </a:lnTo>
                <a:lnTo>
                  <a:pt x="186587" y="160020"/>
                </a:lnTo>
                <a:lnTo>
                  <a:pt x="189172" y="157480"/>
                </a:lnTo>
                <a:lnTo>
                  <a:pt x="191793" y="156210"/>
                </a:lnTo>
                <a:lnTo>
                  <a:pt x="272784" y="156210"/>
                </a:lnTo>
                <a:lnTo>
                  <a:pt x="273821" y="153670"/>
                </a:lnTo>
                <a:lnTo>
                  <a:pt x="273022" y="152400"/>
                </a:lnTo>
                <a:close/>
              </a:path>
              <a:path w="310515" h="288290">
                <a:moveTo>
                  <a:pt x="52222" y="161290"/>
                </a:moveTo>
                <a:lnTo>
                  <a:pt x="42625" y="161290"/>
                </a:lnTo>
                <a:lnTo>
                  <a:pt x="51504" y="163830"/>
                </a:lnTo>
                <a:lnTo>
                  <a:pt x="52222" y="161290"/>
                </a:lnTo>
                <a:close/>
              </a:path>
              <a:path w="310515" h="288290">
                <a:moveTo>
                  <a:pt x="63682" y="154940"/>
                </a:moveTo>
                <a:lnTo>
                  <a:pt x="62695" y="154940"/>
                </a:lnTo>
                <a:lnTo>
                  <a:pt x="57706" y="156210"/>
                </a:lnTo>
                <a:lnTo>
                  <a:pt x="59340" y="163830"/>
                </a:lnTo>
                <a:lnTo>
                  <a:pt x="91684" y="163830"/>
                </a:lnTo>
                <a:lnTo>
                  <a:pt x="91704" y="162560"/>
                </a:lnTo>
                <a:lnTo>
                  <a:pt x="94091" y="162560"/>
                </a:lnTo>
                <a:lnTo>
                  <a:pt x="95104" y="161290"/>
                </a:lnTo>
                <a:lnTo>
                  <a:pt x="107128" y="161290"/>
                </a:lnTo>
                <a:lnTo>
                  <a:pt x="108671" y="160020"/>
                </a:lnTo>
                <a:lnTo>
                  <a:pt x="65033" y="160020"/>
                </a:lnTo>
                <a:lnTo>
                  <a:pt x="65781" y="157480"/>
                </a:lnTo>
                <a:lnTo>
                  <a:pt x="69115" y="156210"/>
                </a:lnTo>
                <a:lnTo>
                  <a:pt x="62624" y="156210"/>
                </a:lnTo>
                <a:lnTo>
                  <a:pt x="63682" y="154940"/>
                </a:lnTo>
                <a:close/>
              </a:path>
              <a:path w="310515" h="288290">
                <a:moveTo>
                  <a:pt x="107128" y="161290"/>
                </a:moveTo>
                <a:lnTo>
                  <a:pt x="95104" y="161290"/>
                </a:lnTo>
                <a:lnTo>
                  <a:pt x="95306" y="162560"/>
                </a:lnTo>
                <a:lnTo>
                  <a:pt x="93476" y="163830"/>
                </a:lnTo>
                <a:lnTo>
                  <a:pt x="104285" y="163830"/>
                </a:lnTo>
                <a:lnTo>
                  <a:pt x="105585" y="162560"/>
                </a:lnTo>
                <a:lnTo>
                  <a:pt x="107128" y="161290"/>
                </a:lnTo>
                <a:close/>
              </a:path>
              <a:path w="310515" h="288290">
                <a:moveTo>
                  <a:pt x="272784" y="156210"/>
                </a:moveTo>
                <a:lnTo>
                  <a:pt x="191793" y="156210"/>
                </a:lnTo>
                <a:lnTo>
                  <a:pt x="191981" y="158750"/>
                </a:lnTo>
                <a:lnTo>
                  <a:pt x="187536" y="161290"/>
                </a:lnTo>
                <a:lnTo>
                  <a:pt x="184769" y="162560"/>
                </a:lnTo>
                <a:lnTo>
                  <a:pt x="285910" y="162560"/>
                </a:lnTo>
                <a:lnTo>
                  <a:pt x="283684" y="160020"/>
                </a:lnTo>
                <a:lnTo>
                  <a:pt x="275892" y="160020"/>
                </a:lnTo>
                <a:lnTo>
                  <a:pt x="271747" y="158750"/>
                </a:lnTo>
                <a:lnTo>
                  <a:pt x="272784" y="156210"/>
                </a:lnTo>
                <a:close/>
              </a:path>
              <a:path w="310515" h="288290">
                <a:moveTo>
                  <a:pt x="289154" y="158750"/>
                </a:moveTo>
                <a:lnTo>
                  <a:pt x="284850" y="160020"/>
                </a:lnTo>
                <a:lnTo>
                  <a:pt x="285760" y="161290"/>
                </a:lnTo>
                <a:lnTo>
                  <a:pt x="286936" y="161290"/>
                </a:lnTo>
                <a:lnTo>
                  <a:pt x="285910" y="162560"/>
                </a:lnTo>
                <a:lnTo>
                  <a:pt x="286488" y="162560"/>
                </a:lnTo>
                <a:lnTo>
                  <a:pt x="289154" y="158750"/>
                </a:lnTo>
                <a:close/>
              </a:path>
              <a:path w="310515" h="288290">
                <a:moveTo>
                  <a:pt x="53300" y="157480"/>
                </a:moveTo>
                <a:lnTo>
                  <a:pt x="52286" y="158750"/>
                </a:lnTo>
                <a:lnTo>
                  <a:pt x="51336" y="160020"/>
                </a:lnTo>
                <a:lnTo>
                  <a:pt x="52581" y="160020"/>
                </a:lnTo>
                <a:lnTo>
                  <a:pt x="53300" y="157480"/>
                </a:lnTo>
                <a:close/>
              </a:path>
              <a:path w="310515" h="288290">
                <a:moveTo>
                  <a:pt x="206478" y="146050"/>
                </a:moveTo>
                <a:lnTo>
                  <a:pt x="80138" y="146050"/>
                </a:lnTo>
                <a:lnTo>
                  <a:pt x="79784" y="147320"/>
                </a:lnTo>
                <a:lnTo>
                  <a:pt x="80131" y="147320"/>
                </a:lnTo>
                <a:lnTo>
                  <a:pt x="79834" y="148590"/>
                </a:lnTo>
                <a:lnTo>
                  <a:pt x="73514" y="152400"/>
                </a:lnTo>
                <a:lnTo>
                  <a:pt x="71828" y="156210"/>
                </a:lnTo>
                <a:lnTo>
                  <a:pt x="65033" y="160020"/>
                </a:lnTo>
                <a:lnTo>
                  <a:pt x="108671" y="160020"/>
                </a:lnTo>
                <a:lnTo>
                  <a:pt x="114966" y="154858"/>
                </a:lnTo>
                <a:lnTo>
                  <a:pt x="117998" y="152400"/>
                </a:lnTo>
                <a:lnTo>
                  <a:pt x="273022" y="152400"/>
                </a:lnTo>
                <a:lnTo>
                  <a:pt x="271425" y="149860"/>
                </a:lnTo>
                <a:lnTo>
                  <a:pt x="272063" y="149860"/>
                </a:lnTo>
                <a:lnTo>
                  <a:pt x="272166" y="148590"/>
                </a:lnTo>
                <a:lnTo>
                  <a:pt x="206205" y="148590"/>
                </a:lnTo>
                <a:lnTo>
                  <a:pt x="206478" y="146050"/>
                </a:lnTo>
                <a:close/>
              </a:path>
              <a:path w="310515" h="288290">
                <a:moveTo>
                  <a:pt x="275947" y="159937"/>
                </a:moveTo>
                <a:lnTo>
                  <a:pt x="276240" y="160020"/>
                </a:lnTo>
                <a:lnTo>
                  <a:pt x="275947" y="159937"/>
                </a:lnTo>
                <a:close/>
              </a:path>
              <a:path w="310515" h="288290">
                <a:moveTo>
                  <a:pt x="278305" y="158750"/>
                </a:moveTo>
                <a:lnTo>
                  <a:pt x="276728" y="158750"/>
                </a:lnTo>
                <a:lnTo>
                  <a:pt x="275947" y="159937"/>
                </a:lnTo>
                <a:lnTo>
                  <a:pt x="276240" y="160020"/>
                </a:lnTo>
                <a:lnTo>
                  <a:pt x="278291" y="160020"/>
                </a:lnTo>
                <a:lnTo>
                  <a:pt x="278305" y="158750"/>
                </a:lnTo>
                <a:close/>
              </a:path>
              <a:path w="310515" h="288290">
                <a:moveTo>
                  <a:pt x="281834" y="148425"/>
                </a:moveTo>
                <a:lnTo>
                  <a:pt x="281407" y="148590"/>
                </a:lnTo>
                <a:lnTo>
                  <a:pt x="277166" y="148590"/>
                </a:lnTo>
                <a:lnTo>
                  <a:pt x="278582" y="151130"/>
                </a:lnTo>
                <a:lnTo>
                  <a:pt x="273424" y="151130"/>
                </a:lnTo>
                <a:lnTo>
                  <a:pt x="277409" y="156210"/>
                </a:lnTo>
                <a:lnTo>
                  <a:pt x="279344" y="157480"/>
                </a:lnTo>
                <a:lnTo>
                  <a:pt x="277641" y="158750"/>
                </a:lnTo>
                <a:lnTo>
                  <a:pt x="278749" y="158750"/>
                </a:lnTo>
                <a:lnTo>
                  <a:pt x="278949" y="160020"/>
                </a:lnTo>
                <a:lnTo>
                  <a:pt x="283684" y="160020"/>
                </a:lnTo>
                <a:lnTo>
                  <a:pt x="282535" y="157480"/>
                </a:lnTo>
                <a:lnTo>
                  <a:pt x="281548" y="154940"/>
                </a:lnTo>
                <a:lnTo>
                  <a:pt x="284140" y="154940"/>
                </a:lnTo>
                <a:lnTo>
                  <a:pt x="284062" y="153670"/>
                </a:lnTo>
                <a:lnTo>
                  <a:pt x="285734" y="152400"/>
                </a:lnTo>
                <a:lnTo>
                  <a:pt x="283803" y="152400"/>
                </a:lnTo>
                <a:lnTo>
                  <a:pt x="280292" y="151130"/>
                </a:lnTo>
                <a:lnTo>
                  <a:pt x="281834" y="148425"/>
                </a:lnTo>
                <a:close/>
              </a:path>
              <a:path w="310515" h="288290">
                <a:moveTo>
                  <a:pt x="67122" y="149860"/>
                </a:moveTo>
                <a:lnTo>
                  <a:pt x="66506" y="152400"/>
                </a:lnTo>
                <a:lnTo>
                  <a:pt x="66416" y="154966"/>
                </a:lnTo>
                <a:lnTo>
                  <a:pt x="63180" y="156210"/>
                </a:lnTo>
                <a:lnTo>
                  <a:pt x="69115" y="156210"/>
                </a:lnTo>
                <a:lnTo>
                  <a:pt x="72378" y="154966"/>
                </a:lnTo>
                <a:lnTo>
                  <a:pt x="71732" y="152400"/>
                </a:lnTo>
                <a:lnTo>
                  <a:pt x="68159" y="152400"/>
                </a:lnTo>
                <a:lnTo>
                  <a:pt x="67122" y="149860"/>
                </a:lnTo>
                <a:close/>
              </a:path>
              <a:path w="310515" h="288290">
                <a:moveTo>
                  <a:pt x="284140" y="154940"/>
                </a:moveTo>
                <a:lnTo>
                  <a:pt x="281548" y="154940"/>
                </a:lnTo>
                <a:lnTo>
                  <a:pt x="282390" y="156210"/>
                </a:lnTo>
                <a:lnTo>
                  <a:pt x="284219" y="156210"/>
                </a:lnTo>
                <a:lnTo>
                  <a:pt x="284140" y="154940"/>
                </a:lnTo>
                <a:close/>
              </a:path>
              <a:path w="310515" h="288290">
                <a:moveTo>
                  <a:pt x="56576" y="151353"/>
                </a:moveTo>
                <a:lnTo>
                  <a:pt x="53904" y="152400"/>
                </a:lnTo>
                <a:lnTo>
                  <a:pt x="55645" y="152400"/>
                </a:lnTo>
                <a:lnTo>
                  <a:pt x="55550" y="153670"/>
                </a:lnTo>
                <a:lnTo>
                  <a:pt x="54757" y="153670"/>
                </a:lnTo>
                <a:lnTo>
                  <a:pt x="55251" y="154940"/>
                </a:lnTo>
                <a:lnTo>
                  <a:pt x="56576" y="151353"/>
                </a:lnTo>
                <a:close/>
              </a:path>
              <a:path w="310515" h="288290">
                <a:moveTo>
                  <a:pt x="69710" y="149860"/>
                </a:moveTo>
                <a:lnTo>
                  <a:pt x="68933" y="149860"/>
                </a:lnTo>
                <a:lnTo>
                  <a:pt x="68293" y="151130"/>
                </a:lnTo>
                <a:lnTo>
                  <a:pt x="68159" y="152400"/>
                </a:lnTo>
                <a:lnTo>
                  <a:pt x="70425" y="152400"/>
                </a:lnTo>
                <a:lnTo>
                  <a:pt x="69166" y="151130"/>
                </a:lnTo>
                <a:lnTo>
                  <a:pt x="68767" y="151130"/>
                </a:lnTo>
                <a:lnTo>
                  <a:pt x="69710" y="149860"/>
                </a:lnTo>
                <a:close/>
              </a:path>
              <a:path w="310515" h="288290">
                <a:moveTo>
                  <a:pt x="71015" y="149860"/>
                </a:moveTo>
                <a:lnTo>
                  <a:pt x="69958" y="149860"/>
                </a:lnTo>
                <a:lnTo>
                  <a:pt x="70425" y="152400"/>
                </a:lnTo>
                <a:lnTo>
                  <a:pt x="71732" y="152400"/>
                </a:lnTo>
                <a:lnTo>
                  <a:pt x="71015" y="149860"/>
                </a:lnTo>
                <a:close/>
              </a:path>
              <a:path w="310515" h="288290">
                <a:moveTo>
                  <a:pt x="284824" y="149860"/>
                </a:moveTo>
                <a:lnTo>
                  <a:pt x="283590" y="151130"/>
                </a:lnTo>
                <a:lnTo>
                  <a:pt x="285095" y="152400"/>
                </a:lnTo>
                <a:lnTo>
                  <a:pt x="285734" y="152400"/>
                </a:lnTo>
                <a:lnTo>
                  <a:pt x="284824" y="149860"/>
                </a:lnTo>
                <a:close/>
              </a:path>
              <a:path w="310515" h="288290">
                <a:moveTo>
                  <a:pt x="57208" y="150865"/>
                </a:moveTo>
                <a:lnTo>
                  <a:pt x="56659" y="151130"/>
                </a:lnTo>
                <a:lnTo>
                  <a:pt x="56576" y="151353"/>
                </a:lnTo>
                <a:lnTo>
                  <a:pt x="57146" y="151130"/>
                </a:lnTo>
                <a:lnTo>
                  <a:pt x="57208" y="150865"/>
                </a:lnTo>
                <a:close/>
              </a:path>
              <a:path w="310515" h="288290">
                <a:moveTo>
                  <a:pt x="61842" y="143510"/>
                </a:moveTo>
                <a:lnTo>
                  <a:pt x="58035" y="147320"/>
                </a:lnTo>
                <a:lnTo>
                  <a:pt x="57208" y="150865"/>
                </a:lnTo>
                <a:lnTo>
                  <a:pt x="64580" y="147320"/>
                </a:lnTo>
                <a:lnTo>
                  <a:pt x="62870" y="147320"/>
                </a:lnTo>
                <a:lnTo>
                  <a:pt x="62606" y="146050"/>
                </a:lnTo>
                <a:lnTo>
                  <a:pt x="63253" y="145474"/>
                </a:lnTo>
                <a:lnTo>
                  <a:pt x="61842" y="143510"/>
                </a:lnTo>
                <a:close/>
              </a:path>
              <a:path w="310515" h="288290">
                <a:moveTo>
                  <a:pt x="277442" y="143510"/>
                </a:moveTo>
                <a:lnTo>
                  <a:pt x="273341" y="143510"/>
                </a:lnTo>
                <a:lnTo>
                  <a:pt x="273921" y="146050"/>
                </a:lnTo>
                <a:lnTo>
                  <a:pt x="274610" y="147320"/>
                </a:lnTo>
                <a:lnTo>
                  <a:pt x="275355" y="149860"/>
                </a:lnTo>
                <a:lnTo>
                  <a:pt x="275969" y="149860"/>
                </a:lnTo>
                <a:lnTo>
                  <a:pt x="276640" y="148590"/>
                </a:lnTo>
                <a:lnTo>
                  <a:pt x="281407" y="148590"/>
                </a:lnTo>
                <a:lnTo>
                  <a:pt x="281519" y="146413"/>
                </a:lnTo>
                <a:lnTo>
                  <a:pt x="281140" y="146050"/>
                </a:lnTo>
                <a:lnTo>
                  <a:pt x="278472" y="146050"/>
                </a:lnTo>
                <a:lnTo>
                  <a:pt x="277796" y="144780"/>
                </a:lnTo>
                <a:lnTo>
                  <a:pt x="277442" y="143510"/>
                </a:lnTo>
                <a:close/>
              </a:path>
              <a:path w="310515" h="288290">
                <a:moveTo>
                  <a:pt x="76225" y="145275"/>
                </a:moveTo>
                <a:lnTo>
                  <a:pt x="75410" y="146050"/>
                </a:lnTo>
                <a:lnTo>
                  <a:pt x="74277" y="146050"/>
                </a:lnTo>
                <a:lnTo>
                  <a:pt x="72967" y="147320"/>
                </a:lnTo>
                <a:lnTo>
                  <a:pt x="74769" y="148590"/>
                </a:lnTo>
                <a:lnTo>
                  <a:pt x="76225" y="145275"/>
                </a:lnTo>
                <a:close/>
              </a:path>
              <a:path w="310515" h="288290">
                <a:moveTo>
                  <a:pt x="260250" y="146050"/>
                </a:moveTo>
                <a:lnTo>
                  <a:pt x="210099" y="146050"/>
                </a:lnTo>
                <a:lnTo>
                  <a:pt x="207389" y="147320"/>
                </a:lnTo>
                <a:lnTo>
                  <a:pt x="206205" y="148590"/>
                </a:lnTo>
                <a:lnTo>
                  <a:pt x="272166" y="148590"/>
                </a:lnTo>
                <a:lnTo>
                  <a:pt x="273344" y="147320"/>
                </a:lnTo>
                <a:lnTo>
                  <a:pt x="259937" y="147320"/>
                </a:lnTo>
                <a:lnTo>
                  <a:pt x="260250" y="146050"/>
                </a:lnTo>
                <a:close/>
              </a:path>
              <a:path w="310515" h="288290">
                <a:moveTo>
                  <a:pt x="281519" y="146413"/>
                </a:moveTo>
                <a:lnTo>
                  <a:pt x="281407" y="148590"/>
                </a:lnTo>
                <a:lnTo>
                  <a:pt x="281834" y="148425"/>
                </a:lnTo>
                <a:lnTo>
                  <a:pt x="282465" y="147320"/>
                </a:lnTo>
                <a:lnTo>
                  <a:pt x="281519" y="146413"/>
                </a:lnTo>
                <a:close/>
              </a:path>
              <a:path w="310515" h="288290">
                <a:moveTo>
                  <a:pt x="281686" y="143175"/>
                </a:moveTo>
                <a:lnTo>
                  <a:pt x="281519" y="146413"/>
                </a:lnTo>
                <a:lnTo>
                  <a:pt x="282465" y="147320"/>
                </a:lnTo>
                <a:lnTo>
                  <a:pt x="281834" y="148425"/>
                </a:lnTo>
                <a:lnTo>
                  <a:pt x="284713" y="147320"/>
                </a:lnTo>
                <a:lnTo>
                  <a:pt x="284733" y="144780"/>
                </a:lnTo>
                <a:lnTo>
                  <a:pt x="281686" y="143175"/>
                </a:lnTo>
                <a:close/>
              </a:path>
              <a:path w="310515" h="288290">
                <a:moveTo>
                  <a:pt x="63253" y="145474"/>
                </a:moveTo>
                <a:lnTo>
                  <a:pt x="62606" y="146050"/>
                </a:lnTo>
                <a:lnTo>
                  <a:pt x="62870" y="147320"/>
                </a:lnTo>
                <a:lnTo>
                  <a:pt x="63808" y="146246"/>
                </a:lnTo>
                <a:lnTo>
                  <a:pt x="63253" y="145474"/>
                </a:lnTo>
                <a:close/>
              </a:path>
              <a:path w="310515" h="288290">
                <a:moveTo>
                  <a:pt x="63808" y="146246"/>
                </a:moveTo>
                <a:lnTo>
                  <a:pt x="62870" y="147320"/>
                </a:lnTo>
                <a:lnTo>
                  <a:pt x="64580" y="147320"/>
                </a:lnTo>
                <a:lnTo>
                  <a:pt x="63808" y="146246"/>
                </a:lnTo>
                <a:close/>
              </a:path>
              <a:path w="310515" h="288290">
                <a:moveTo>
                  <a:pt x="261188" y="142240"/>
                </a:moveTo>
                <a:lnTo>
                  <a:pt x="217298" y="142240"/>
                </a:lnTo>
                <a:lnTo>
                  <a:pt x="215918" y="143510"/>
                </a:lnTo>
                <a:lnTo>
                  <a:pt x="214614" y="143510"/>
                </a:lnTo>
                <a:lnTo>
                  <a:pt x="213322" y="144780"/>
                </a:lnTo>
                <a:lnTo>
                  <a:pt x="79329" y="144780"/>
                </a:lnTo>
                <a:lnTo>
                  <a:pt x="78164" y="147320"/>
                </a:lnTo>
                <a:lnTo>
                  <a:pt x="80138" y="146050"/>
                </a:lnTo>
                <a:lnTo>
                  <a:pt x="260250" y="146050"/>
                </a:lnTo>
                <a:lnTo>
                  <a:pt x="261188" y="142240"/>
                </a:lnTo>
                <a:close/>
              </a:path>
              <a:path w="310515" h="288290">
                <a:moveTo>
                  <a:pt x="271522" y="138432"/>
                </a:moveTo>
                <a:lnTo>
                  <a:pt x="270597" y="139700"/>
                </a:lnTo>
                <a:lnTo>
                  <a:pt x="261968" y="139700"/>
                </a:lnTo>
                <a:lnTo>
                  <a:pt x="264335" y="140970"/>
                </a:lnTo>
                <a:lnTo>
                  <a:pt x="261276" y="143510"/>
                </a:lnTo>
                <a:lnTo>
                  <a:pt x="263642" y="146050"/>
                </a:lnTo>
                <a:lnTo>
                  <a:pt x="262889" y="146050"/>
                </a:lnTo>
                <a:lnTo>
                  <a:pt x="261470" y="147320"/>
                </a:lnTo>
                <a:lnTo>
                  <a:pt x="271597" y="147320"/>
                </a:lnTo>
                <a:lnTo>
                  <a:pt x="272978" y="146050"/>
                </a:lnTo>
                <a:lnTo>
                  <a:pt x="273270" y="144780"/>
                </a:lnTo>
                <a:lnTo>
                  <a:pt x="271833" y="144780"/>
                </a:lnTo>
                <a:lnTo>
                  <a:pt x="271182" y="143510"/>
                </a:lnTo>
                <a:lnTo>
                  <a:pt x="277442" y="143510"/>
                </a:lnTo>
                <a:lnTo>
                  <a:pt x="278487" y="142240"/>
                </a:lnTo>
                <a:lnTo>
                  <a:pt x="270905" y="142240"/>
                </a:lnTo>
                <a:lnTo>
                  <a:pt x="271872" y="139065"/>
                </a:lnTo>
                <a:lnTo>
                  <a:pt x="271522" y="138432"/>
                </a:lnTo>
                <a:close/>
              </a:path>
              <a:path w="310515" h="288290">
                <a:moveTo>
                  <a:pt x="68767" y="142240"/>
                </a:moveTo>
                <a:lnTo>
                  <a:pt x="66381" y="142240"/>
                </a:lnTo>
                <a:lnTo>
                  <a:pt x="65462" y="143510"/>
                </a:lnTo>
                <a:lnTo>
                  <a:pt x="63253" y="145474"/>
                </a:lnTo>
                <a:lnTo>
                  <a:pt x="63808" y="146246"/>
                </a:lnTo>
                <a:lnTo>
                  <a:pt x="66196" y="143510"/>
                </a:lnTo>
                <a:lnTo>
                  <a:pt x="68767" y="142240"/>
                </a:lnTo>
                <a:close/>
              </a:path>
              <a:path w="310515" h="288290">
                <a:moveTo>
                  <a:pt x="278606" y="143510"/>
                </a:moveTo>
                <a:lnTo>
                  <a:pt x="280118" y="146050"/>
                </a:lnTo>
                <a:lnTo>
                  <a:pt x="281140" y="146050"/>
                </a:lnTo>
                <a:lnTo>
                  <a:pt x="279815" y="144780"/>
                </a:lnTo>
                <a:lnTo>
                  <a:pt x="278606" y="143510"/>
                </a:lnTo>
                <a:close/>
              </a:path>
              <a:path w="310515" h="288290">
                <a:moveTo>
                  <a:pt x="76920" y="143695"/>
                </a:moveTo>
                <a:lnTo>
                  <a:pt x="76225" y="145275"/>
                </a:lnTo>
                <a:lnTo>
                  <a:pt x="76748" y="144780"/>
                </a:lnTo>
                <a:lnTo>
                  <a:pt x="76920" y="143695"/>
                </a:lnTo>
                <a:close/>
              </a:path>
              <a:path w="310515" h="288290">
                <a:moveTo>
                  <a:pt x="117606" y="135890"/>
                </a:moveTo>
                <a:lnTo>
                  <a:pt x="83824" y="135890"/>
                </a:lnTo>
                <a:lnTo>
                  <a:pt x="81133" y="137160"/>
                </a:lnTo>
                <a:lnTo>
                  <a:pt x="77864" y="140970"/>
                </a:lnTo>
                <a:lnTo>
                  <a:pt x="75918" y="143510"/>
                </a:lnTo>
                <a:lnTo>
                  <a:pt x="76228" y="144780"/>
                </a:lnTo>
                <a:lnTo>
                  <a:pt x="76949" y="143510"/>
                </a:lnTo>
                <a:lnTo>
                  <a:pt x="113612" y="143510"/>
                </a:lnTo>
                <a:lnTo>
                  <a:pt x="117606" y="135890"/>
                </a:lnTo>
                <a:close/>
              </a:path>
              <a:path w="310515" h="288290">
                <a:moveTo>
                  <a:pt x="113612" y="143510"/>
                </a:moveTo>
                <a:lnTo>
                  <a:pt x="77002" y="143510"/>
                </a:lnTo>
                <a:lnTo>
                  <a:pt x="78810" y="144780"/>
                </a:lnTo>
                <a:lnTo>
                  <a:pt x="112946" y="144780"/>
                </a:lnTo>
                <a:lnTo>
                  <a:pt x="113612" y="143510"/>
                </a:lnTo>
                <a:close/>
              </a:path>
              <a:path w="310515" h="288290">
                <a:moveTo>
                  <a:pt x="141446" y="128270"/>
                </a:moveTo>
                <a:lnTo>
                  <a:pt x="120633" y="142240"/>
                </a:lnTo>
                <a:lnTo>
                  <a:pt x="114030" y="143510"/>
                </a:lnTo>
                <a:lnTo>
                  <a:pt x="112946" y="144780"/>
                </a:lnTo>
                <a:lnTo>
                  <a:pt x="213322" y="144780"/>
                </a:lnTo>
                <a:lnTo>
                  <a:pt x="213506" y="143510"/>
                </a:lnTo>
                <a:lnTo>
                  <a:pt x="216274" y="142240"/>
                </a:lnTo>
                <a:lnTo>
                  <a:pt x="261188" y="142240"/>
                </a:lnTo>
                <a:lnTo>
                  <a:pt x="260715" y="140970"/>
                </a:lnTo>
                <a:lnTo>
                  <a:pt x="260994" y="139700"/>
                </a:lnTo>
                <a:lnTo>
                  <a:pt x="132305" y="139700"/>
                </a:lnTo>
                <a:lnTo>
                  <a:pt x="140589" y="133350"/>
                </a:lnTo>
                <a:lnTo>
                  <a:pt x="141446" y="128270"/>
                </a:lnTo>
                <a:close/>
              </a:path>
              <a:path w="310515" h="288290">
                <a:moveTo>
                  <a:pt x="272814" y="143510"/>
                </a:moveTo>
                <a:lnTo>
                  <a:pt x="272334" y="143510"/>
                </a:lnTo>
                <a:lnTo>
                  <a:pt x="271833" y="144780"/>
                </a:lnTo>
                <a:lnTo>
                  <a:pt x="273270" y="144780"/>
                </a:lnTo>
                <a:lnTo>
                  <a:pt x="272814" y="143510"/>
                </a:lnTo>
                <a:close/>
              </a:path>
              <a:path w="310515" h="288290">
                <a:moveTo>
                  <a:pt x="77002" y="143510"/>
                </a:moveTo>
                <a:lnTo>
                  <a:pt x="76920" y="143695"/>
                </a:lnTo>
                <a:lnTo>
                  <a:pt x="77002" y="143510"/>
                </a:lnTo>
                <a:close/>
              </a:path>
              <a:path w="310515" h="288290">
                <a:moveTo>
                  <a:pt x="66953" y="138430"/>
                </a:moveTo>
                <a:lnTo>
                  <a:pt x="65718" y="140970"/>
                </a:lnTo>
                <a:lnTo>
                  <a:pt x="61684" y="142240"/>
                </a:lnTo>
                <a:lnTo>
                  <a:pt x="62436" y="143510"/>
                </a:lnTo>
                <a:lnTo>
                  <a:pt x="64374" y="142240"/>
                </a:lnTo>
                <a:lnTo>
                  <a:pt x="66363" y="140970"/>
                </a:lnTo>
                <a:lnTo>
                  <a:pt x="66953" y="138430"/>
                </a:lnTo>
                <a:close/>
              </a:path>
              <a:path w="310515" h="288290">
                <a:moveTo>
                  <a:pt x="76765" y="139700"/>
                </a:moveTo>
                <a:lnTo>
                  <a:pt x="70263" y="139700"/>
                </a:lnTo>
                <a:lnTo>
                  <a:pt x="71831" y="140970"/>
                </a:lnTo>
                <a:lnTo>
                  <a:pt x="71838" y="142240"/>
                </a:lnTo>
                <a:lnTo>
                  <a:pt x="70445" y="142240"/>
                </a:lnTo>
                <a:lnTo>
                  <a:pt x="71096" y="143510"/>
                </a:lnTo>
                <a:lnTo>
                  <a:pt x="75319" y="140970"/>
                </a:lnTo>
                <a:lnTo>
                  <a:pt x="76765" y="139700"/>
                </a:lnTo>
                <a:close/>
              </a:path>
              <a:path w="310515" h="288290">
                <a:moveTo>
                  <a:pt x="281734" y="142240"/>
                </a:moveTo>
                <a:lnTo>
                  <a:pt x="279911" y="142240"/>
                </a:lnTo>
                <a:lnTo>
                  <a:pt x="281686" y="143175"/>
                </a:lnTo>
                <a:lnTo>
                  <a:pt x="281734" y="142240"/>
                </a:lnTo>
                <a:close/>
              </a:path>
              <a:path w="310515" h="288290">
                <a:moveTo>
                  <a:pt x="82109" y="123190"/>
                </a:moveTo>
                <a:lnTo>
                  <a:pt x="83826" y="130810"/>
                </a:lnTo>
                <a:lnTo>
                  <a:pt x="71128" y="133350"/>
                </a:lnTo>
                <a:lnTo>
                  <a:pt x="66844" y="140970"/>
                </a:lnTo>
                <a:lnTo>
                  <a:pt x="68413" y="142240"/>
                </a:lnTo>
                <a:lnTo>
                  <a:pt x="70263" y="139700"/>
                </a:lnTo>
                <a:lnTo>
                  <a:pt x="76765" y="139700"/>
                </a:lnTo>
                <a:lnTo>
                  <a:pt x="79658" y="137160"/>
                </a:lnTo>
                <a:lnTo>
                  <a:pt x="83824" y="135890"/>
                </a:lnTo>
                <a:lnTo>
                  <a:pt x="117606" y="135890"/>
                </a:lnTo>
                <a:lnTo>
                  <a:pt x="118938" y="133350"/>
                </a:lnTo>
                <a:lnTo>
                  <a:pt x="124806" y="127000"/>
                </a:lnTo>
                <a:lnTo>
                  <a:pt x="83133" y="127000"/>
                </a:lnTo>
                <a:lnTo>
                  <a:pt x="84736" y="125730"/>
                </a:lnTo>
                <a:lnTo>
                  <a:pt x="86819" y="124460"/>
                </a:lnTo>
                <a:lnTo>
                  <a:pt x="83477" y="124460"/>
                </a:lnTo>
                <a:lnTo>
                  <a:pt x="82109" y="123190"/>
                </a:lnTo>
                <a:close/>
              </a:path>
              <a:path w="310515" h="288290">
                <a:moveTo>
                  <a:pt x="275497" y="125730"/>
                </a:moveTo>
                <a:lnTo>
                  <a:pt x="265990" y="125730"/>
                </a:lnTo>
                <a:lnTo>
                  <a:pt x="266868" y="129540"/>
                </a:lnTo>
                <a:lnTo>
                  <a:pt x="273981" y="132080"/>
                </a:lnTo>
                <a:lnTo>
                  <a:pt x="270017" y="133350"/>
                </a:lnTo>
                <a:lnTo>
                  <a:pt x="271706" y="134620"/>
                </a:lnTo>
                <a:lnTo>
                  <a:pt x="274333" y="137160"/>
                </a:lnTo>
                <a:lnTo>
                  <a:pt x="274217" y="138430"/>
                </a:lnTo>
                <a:lnTo>
                  <a:pt x="272065" y="138432"/>
                </a:lnTo>
                <a:lnTo>
                  <a:pt x="271872" y="139065"/>
                </a:lnTo>
                <a:lnTo>
                  <a:pt x="272924" y="140970"/>
                </a:lnTo>
                <a:lnTo>
                  <a:pt x="270905" y="142240"/>
                </a:lnTo>
                <a:lnTo>
                  <a:pt x="279911" y="142240"/>
                </a:lnTo>
                <a:lnTo>
                  <a:pt x="279166" y="139700"/>
                </a:lnTo>
                <a:lnTo>
                  <a:pt x="280717" y="139700"/>
                </a:lnTo>
                <a:lnTo>
                  <a:pt x="278578" y="138430"/>
                </a:lnTo>
                <a:lnTo>
                  <a:pt x="279630" y="137160"/>
                </a:lnTo>
                <a:lnTo>
                  <a:pt x="280416" y="135890"/>
                </a:lnTo>
                <a:lnTo>
                  <a:pt x="281745" y="135890"/>
                </a:lnTo>
                <a:lnTo>
                  <a:pt x="278177" y="133350"/>
                </a:lnTo>
                <a:lnTo>
                  <a:pt x="279326" y="127000"/>
                </a:lnTo>
                <a:lnTo>
                  <a:pt x="276833" y="127000"/>
                </a:lnTo>
                <a:lnTo>
                  <a:pt x="275497" y="125730"/>
                </a:lnTo>
                <a:close/>
              </a:path>
              <a:path w="310515" h="288290">
                <a:moveTo>
                  <a:pt x="261968" y="139700"/>
                </a:moveTo>
                <a:lnTo>
                  <a:pt x="260994" y="139700"/>
                </a:lnTo>
                <a:lnTo>
                  <a:pt x="262562" y="140970"/>
                </a:lnTo>
                <a:lnTo>
                  <a:pt x="261968" y="139700"/>
                </a:lnTo>
                <a:close/>
              </a:path>
              <a:path w="310515" h="288290">
                <a:moveTo>
                  <a:pt x="280717" y="139700"/>
                </a:moveTo>
                <a:lnTo>
                  <a:pt x="279970" y="139700"/>
                </a:lnTo>
                <a:lnTo>
                  <a:pt x="280729" y="140970"/>
                </a:lnTo>
                <a:lnTo>
                  <a:pt x="281552" y="140970"/>
                </a:lnTo>
                <a:lnTo>
                  <a:pt x="280717" y="139700"/>
                </a:lnTo>
                <a:close/>
              </a:path>
              <a:path w="310515" h="288290">
                <a:moveTo>
                  <a:pt x="154643" y="120650"/>
                </a:moveTo>
                <a:lnTo>
                  <a:pt x="147161" y="130810"/>
                </a:lnTo>
                <a:lnTo>
                  <a:pt x="136541" y="138432"/>
                </a:lnTo>
                <a:lnTo>
                  <a:pt x="132305" y="139700"/>
                </a:lnTo>
                <a:lnTo>
                  <a:pt x="265552" y="139700"/>
                </a:lnTo>
                <a:lnTo>
                  <a:pt x="265163" y="135890"/>
                </a:lnTo>
                <a:lnTo>
                  <a:pt x="217151" y="135890"/>
                </a:lnTo>
                <a:lnTo>
                  <a:pt x="218241" y="133350"/>
                </a:lnTo>
                <a:lnTo>
                  <a:pt x="181770" y="133350"/>
                </a:lnTo>
                <a:lnTo>
                  <a:pt x="182475" y="129540"/>
                </a:lnTo>
                <a:lnTo>
                  <a:pt x="187598" y="125730"/>
                </a:lnTo>
                <a:lnTo>
                  <a:pt x="160400" y="125730"/>
                </a:lnTo>
                <a:lnTo>
                  <a:pt x="154643" y="120650"/>
                </a:lnTo>
                <a:close/>
              </a:path>
              <a:path w="310515" h="288290">
                <a:moveTo>
                  <a:pt x="269514" y="138430"/>
                </a:moveTo>
                <a:lnTo>
                  <a:pt x="265552" y="139700"/>
                </a:lnTo>
                <a:lnTo>
                  <a:pt x="269545" y="139700"/>
                </a:lnTo>
                <a:lnTo>
                  <a:pt x="269514" y="138430"/>
                </a:lnTo>
                <a:close/>
              </a:path>
              <a:path w="310515" h="288290">
                <a:moveTo>
                  <a:pt x="270666" y="138430"/>
                </a:moveTo>
                <a:lnTo>
                  <a:pt x="269932" y="138432"/>
                </a:lnTo>
                <a:lnTo>
                  <a:pt x="269545" y="139700"/>
                </a:lnTo>
                <a:lnTo>
                  <a:pt x="270026" y="139700"/>
                </a:lnTo>
                <a:lnTo>
                  <a:pt x="270666" y="138430"/>
                </a:lnTo>
                <a:close/>
              </a:path>
              <a:path w="310515" h="288290">
                <a:moveTo>
                  <a:pt x="272452" y="137160"/>
                </a:moveTo>
                <a:lnTo>
                  <a:pt x="271522" y="138432"/>
                </a:lnTo>
                <a:lnTo>
                  <a:pt x="271872" y="139065"/>
                </a:lnTo>
                <a:lnTo>
                  <a:pt x="272452" y="137160"/>
                </a:lnTo>
                <a:close/>
              </a:path>
              <a:path w="310515" h="288290">
                <a:moveTo>
                  <a:pt x="281745" y="135890"/>
                </a:moveTo>
                <a:lnTo>
                  <a:pt x="280416" y="135890"/>
                </a:lnTo>
                <a:lnTo>
                  <a:pt x="281017" y="137160"/>
                </a:lnTo>
                <a:lnTo>
                  <a:pt x="281745" y="135890"/>
                </a:lnTo>
                <a:close/>
              </a:path>
              <a:path w="310515" h="288290">
                <a:moveTo>
                  <a:pt x="219760" y="134620"/>
                </a:moveTo>
                <a:lnTo>
                  <a:pt x="217151" y="135890"/>
                </a:lnTo>
                <a:lnTo>
                  <a:pt x="222316" y="135890"/>
                </a:lnTo>
                <a:lnTo>
                  <a:pt x="219760" y="134620"/>
                </a:lnTo>
                <a:close/>
              </a:path>
              <a:path w="310515" h="288290">
                <a:moveTo>
                  <a:pt x="264640" y="129540"/>
                </a:moveTo>
                <a:lnTo>
                  <a:pt x="224048" y="129540"/>
                </a:lnTo>
                <a:lnTo>
                  <a:pt x="224713" y="130810"/>
                </a:lnTo>
                <a:lnTo>
                  <a:pt x="224230" y="130810"/>
                </a:lnTo>
                <a:lnTo>
                  <a:pt x="225028" y="132080"/>
                </a:lnTo>
                <a:lnTo>
                  <a:pt x="224532" y="133350"/>
                </a:lnTo>
                <a:lnTo>
                  <a:pt x="224950" y="134620"/>
                </a:lnTo>
                <a:lnTo>
                  <a:pt x="222316" y="135890"/>
                </a:lnTo>
                <a:lnTo>
                  <a:pt x="265163" y="135890"/>
                </a:lnTo>
                <a:lnTo>
                  <a:pt x="264903" y="133350"/>
                </a:lnTo>
                <a:lnTo>
                  <a:pt x="263987" y="130810"/>
                </a:lnTo>
                <a:lnTo>
                  <a:pt x="264640" y="129540"/>
                </a:lnTo>
                <a:close/>
              </a:path>
              <a:path w="310515" h="288290">
                <a:moveTo>
                  <a:pt x="276244" y="118110"/>
                </a:moveTo>
                <a:lnTo>
                  <a:pt x="275047" y="119380"/>
                </a:lnTo>
                <a:lnTo>
                  <a:pt x="273761" y="120650"/>
                </a:lnTo>
                <a:lnTo>
                  <a:pt x="241992" y="120650"/>
                </a:lnTo>
                <a:lnTo>
                  <a:pt x="241125" y="121920"/>
                </a:lnTo>
                <a:lnTo>
                  <a:pt x="242480" y="121920"/>
                </a:lnTo>
                <a:lnTo>
                  <a:pt x="244333" y="123190"/>
                </a:lnTo>
                <a:lnTo>
                  <a:pt x="246660" y="127000"/>
                </a:lnTo>
                <a:lnTo>
                  <a:pt x="246482" y="128270"/>
                </a:lnTo>
                <a:lnTo>
                  <a:pt x="188869" y="128270"/>
                </a:lnTo>
                <a:lnTo>
                  <a:pt x="183516" y="133350"/>
                </a:lnTo>
                <a:lnTo>
                  <a:pt x="218241" y="133350"/>
                </a:lnTo>
                <a:lnTo>
                  <a:pt x="221996" y="130810"/>
                </a:lnTo>
                <a:lnTo>
                  <a:pt x="224048" y="129540"/>
                </a:lnTo>
                <a:lnTo>
                  <a:pt x="265824" y="129540"/>
                </a:lnTo>
                <a:lnTo>
                  <a:pt x="264079" y="128270"/>
                </a:lnTo>
                <a:lnTo>
                  <a:pt x="265990" y="125730"/>
                </a:lnTo>
                <a:lnTo>
                  <a:pt x="275497" y="125730"/>
                </a:lnTo>
                <a:lnTo>
                  <a:pt x="274955" y="123190"/>
                </a:lnTo>
                <a:lnTo>
                  <a:pt x="277374" y="120650"/>
                </a:lnTo>
                <a:lnTo>
                  <a:pt x="276244" y="118110"/>
                </a:lnTo>
                <a:close/>
              </a:path>
              <a:path w="310515" h="288290">
                <a:moveTo>
                  <a:pt x="224230" y="130810"/>
                </a:moveTo>
                <a:lnTo>
                  <a:pt x="223067" y="130810"/>
                </a:lnTo>
                <a:lnTo>
                  <a:pt x="222762" y="132080"/>
                </a:lnTo>
                <a:lnTo>
                  <a:pt x="223774" y="132080"/>
                </a:lnTo>
                <a:lnTo>
                  <a:pt x="224230" y="130810"/>
                </a:lnTo>
                <a:close/>
              </a:path>
              <a:path w="310515" h="288290">
                <a:moveTo>
                  <a:pt x="265824" y="129540"/>
                </a:moveTo>
                <a:lnTo>
                  <a:pt x="264640" y="129540"/>
                </a:lnTo>
                <a:lnTo>
                  <a:pt x="265171" y="130810"/>
                </a:lnTo>
                <a:lnTo>
                  <a:pt x="265798" y="130810"/>
                </a:lnTo>
                <a:lnTo>
                  <a:pt x="265824" y="129540"/>
                </a:lnTo>
                <a:close/>
              </a:path>
              <a:path w="310515" h="288290">
                <a:moveTo>
                  <a:pt x="140325" y="123190"/>
                </a:moveTo>
                <a:lnTo>
                  <a:pt x="133767" y="123190"/>
                </a:lnTo>
                <a:lnTo>
                  <a:pt x="134082" y="125730"/>
                </a:lnTo>
                <a:lnTo>
                  <a:pt x="130093" y="127000"/>
                </a:lnTo>
                <a:lnTo>
                  <a:pt x="128685" y="129540"/>
                </a:lnTo>
                <a:lnTo>
                  <a:pt x="138764" y="124460"/>
                </a:lnTo>
                <a:lnTo>
                  <a:pt x="140325" y="123190"/>
                </a:lnTo>
                <a:close/>
              </a:path>
              <a:path w="310515" h="288290">
                <a:moveTo>
                  <a:pt x="238606" y="110490"/>
                </a:moveTo>
                <a:lnTo>
                  <a:pt x="210263" y="110490"/>
                </a:lnTo>
                <a:lnTo>
                  <a:pt x="211931" y="113030"/>
                </a:lnTo>
                <a:lnTo>
                  <a:pt x="203261" y="123190"/>
                </a:lnTo>
                <a:lnTo>
                  <a:pt x="192068" y="128270"/>
                </a:lnTo>
                <a:lnTo>
                  <a:pt x="227796" y="128270"/>
                </a:lnTo>
                <a:lnTo>
                  <a:pt x="227392" y="125730"/>
                </a:lnTo>
                <a:lnTo>
                  <a:pt x="244843" y="125730"/>
                </a:lnTo>
                <a:lnTo>
                  <a:pt x="244351" y="123280"/>
                </a:lnTo>
                <a:lnTo>
                  <a:pt x="242480" y="121920"/>
                </a:lnTo>
                <a:lnTo>
                  <a:pt x="239239" y="121920"/>
                </a:lnTo>
                <a:lnTo>
                  <a:pt x="240030" y="120650"/>
                </a:lnTo>
                <a:lnTo>
                  <a:pt x="238942" y="119380"/>
                </a:lnTo>
                <a:lnTo>
                  <a:pt x="240588" y="119380"/>
                </a:lnTo>
                <a:lnTo>
                  <a:pt x="241418" y="118110"/>
                </a:lnTo>
                <a:lnTo>
                  <a:pt x="273997" y="118110"/>
                </a:lnTo>
                <a:lnTo>
                  <a:pt x="275372" y="116840"/>
                </a:lnTo>
                <a:lnTo>
                  <a:pt x="276618" y="116840"/>
                </a:lnTo>
                <a:lnTo>
                  <a:pt x="275581" y="115570"/>
                </a:lnTo>
                <a:lnTo>
                  <a:pt x="246383" y="115570"/>
                </a:lnTo>
                <a:lnTo>
                  <a:pt x="246501" y="115371"/>
                </a:lnTo>
                <a:lnTo>
                  <a:pt x="246111" y="114300"/>
                </a:lnTo>
                <a:lnTo>
                  <a:pt x="244643" y="114300"/>
                </a:lnTo>
                <a:lnTo>
                  <a:pt x="244137" y="113030"/>
                </a:lnTo>
                <a:lnTo>
                  <a:pt x="241840" y="113030"/>
                </a:lnTo>
                <a:lnTo>
                  <a:pt x="242037" y="111760"/>
                </a:lnTo>
                <a:lnTo>
                  <a:pt x="241182" y="111760"/>
                </a:lnTo>
                <a:lnTo>
                  <a:pt x="241330" y="111580"/>
                </a:lnTo>
                <a:lnTo>
                  <a:pt x="238606" y="110490"/>
                </a:lnTo>
                <a:close/>
              </a:path>
              <a:path w="310515" h="288290">
                <a:moveTo>
                  <a:pt x="244843" y="125730"/>
                </a:moveTo>
                <a:lnTo>
                  <a:pt x="229963" y="125730"/>
                </a:lnTo>
                <a:lnTo>
                  <a:pt x="230349" y="127000"/>
                </a:lnTo>
                <a:lnTo>
                  <a:pt x="228278" y="128270"/>
                </a:lnTo>
                <a:lnTo>
                  <a:pt x="246482" y="128270"/>
                </a:lnTo>
                <a:lnTo>
                  <a:pt x="244843" y="125730"/>
                </a:lnTo>
                <a:close/>
              </a:path>
              <a:path w="310515" h="288290">
                <a:moveTo>
                  <a:pt x="100455" y="113030"/>
                </a:moveTo>
                <a:lnTo>
                  <a:pt x="99333" y="113030"/>
                </a:lnTo>
                <a:lnTo>
                  <a:pt x="99977" y="114272"/>
                </a:lnTo>
                <a:lnTo>
                  <a:pt x="99351" y="115570"/>
                </a:lnTo>
                <a:lnTo>
                  <a:pt x="95730" y="115570"/>
                </a:lnTo>
                <a:lnTo>
                  <a:pt x="95183" y="120650"/>
                </a:lnTo>
                <a:lnTo>
                  <a:pt x="87249" y="124460"/>
                </a:lnTo>
                <a:lnTo>
                  <a:pt x="83133" y="127000"/>
                </a:lnTo>
                <a:lnTo>
                  <a:pt x="124806" y="127000"/>
                </a:lnTo>
                <a:lnTo>
                  <a:pt x="127245" y="124376"/>
                </a:lnTo>
                <a:lnTo>
                  <a:pt x="131310" y="120650"/>
                </a:lnTo>
                <a:lnTo>
                  <a:pt x="97512" y="120650"/>
                </a:lnTo>
                <a:lnTo>
                  <a:pt x="99964" y="116840"/>
                </a:lnTo>
                <a:lnTo>
                  <a:pt x="103197" y="114300"/>
                </a:lnTo>
                <a:lnTo>
                  <a:pt x="100574" y="114300"/>
                </a:lnTo>
                <a:lnTo>
                  <a:pt x="100455" y="113030"/>
                </a:lnTo>
                <a:close/>
              </a:path>
              <a:path w="310515" h="288290">
                <a:moveTo>
                  <a:pt x="229963" y="125730"/>
                </a:moveTo>
                <a:lnTo>
                  <a:pt x="227392" y="125730"/>
                </a:lnTo>
                <a:lnTo>
                  <a:pt x="229367" y="127000"/>
                </a:lnTo>
                <a:lnTo>
                  <a:pt x="229963" y="125730"/>
                </a:lnTo>
                <a:close/>
              </a:path>
              <a:path w="310515" h="288290">
                <a:moveTo>
                  <a:pt x="276271" y="123636"/>
                </a:moveTo>
                <a:lnTo>
                  <a:pt x="275208" y="124376"/>
                </a:lnTo>
                <a:lnTo>
                  <a:pt x="275288" y="124751"/>
                </a:lnTo>
                <a:lnTo>
                  <a:pt x="276833" y="127000"/>
                </a:lnTo>
                <a:lnTo>
                  <a:pt x="278885" y="127000"/>
                </a:lnTo>
                <a:lnTo>
                  <a:pt x="276271" y="123636"/>
                </a:lnTo>
                <a:close/>
              </a:path>
              <a:path w="310515" h="288290">
                <a:moveTo>
                  <a:pt x="277721" y="124460"/>
                </a:moveTo>
                <a:lnTo>
                  <a:pt x="278885" y="127000"/>
                </a:lnTo>
                <a:lnTo>
                  <a:pt x="279326" y="127000"/>
                </a:lnTo>
                <a:lnTo>
                  <a:pt x="277721" y="124460"/>
                </a:lnTo>
                <a:close/>
              </a:path>
              <a:path w="310515" h="288290">
                <a:moveTo>
                  <a:pt x="206432" y="115570"/>
                </a:moveTo>
                <a:lnTo>
                  <a:pt x="174016" y="115570"/>
                </a:lnTo>
                <a:lnTo>
                  <a:pt x="169422" y="121920"/>
                </a:lnTo>
                <a:lnTo>
                  <a:pt x="160400" y="125730"/>
                </a:lnTo>
                <a:lnTo>
                  <a:pt x="187598" y="125730"/>
                </a:lnTo>
                <a:lnTo>
                  <a:pt x="191373" y="123190"/>
                </a:lnTo>
                <a:lnTo>
                  <a:pt x="199095" y="123190"/>
                </a:lnTo>
                <a:lnTo>
                  <a:pt x="204517" y="118110"/>
                </a:lnTo>
                <a:lnTo>
                  <a:pt x="206432" y="115570"/>
                </a:lnTo>
                <a:close/>
              </a:path>
              <a:path w="310515" h="288290">
                <a:moveTo>
                  <a:pt x="199095" y="123190"/>
                </a:moveTo>
                <a:lnTo>
                  <a:pt x="191797" y="123190"/>
                </a:lnTo>
                <a:lnTo>
                  <a:pt x="190838" y="124376"/>
                </a:lnTo>
                <a:lnTo>
                  <a:pt x="190733" y="124751"/>
                </a:lnTo>
                <a:lnTo>
                  <a:pt x="190606" y="125730"/>
                </a:lnTo>
                <a:lnTo>
                  <a:pt x="197739" y="124460"/>
                </a:lnTo>
                <a:lnTo>
                  <a:pt x="199095" y="123190"/>
                </a:lnTo>
                <a:close/>
              </a:path>
              <a:path w="310515" h="288290">
                <a:moveTo>
                  <a:pt x="275208" y="124376"/>
                </a:moveTo>
                <a:lnTo>
                  <a:pt x="275288" y="124751"/>
                </a:lnTo>
                <a:lnTo>
                  <a:pt x="275208" y="124376"/>
                </a:lnTo>
                <a:close/>
              </a:path>
              <a:path w="310515" h="288290">
                <a:moveTo>
                  <a:pt x="86377" y="121920"/>
                </a:moveTo>
                <a:lnTo>
                  <a:pt x="84985" y="121920"/>
                </a:lnTo>
                <a:lnTo>
                  <a:pt x="83477" y="124460"/>
                </a:lnTo>
                <a:lnTo>
                  <a:pt x="86819" y="124460"/>
                </a:lnTo>
                <a:lnTo>
                  <a:pt x="86377" y="121920"/>
                </a:lnTo>
                <a:close/>
              </a:path>
              <a:path w="310515" h="288290">
                <a:moveTo>
                  <a:pt x="149423" y="115570"/>
                </a:moveTo>
                <a:lnTo>
                  <a:pt x="136852" y="115570"/>
                </a:lnTo>
                <a:lnTo>
                  <a:pt x="143063" y="116840"/>
                </a:lnTo>
                <a:lnTo>
                  <a:pt x="134668" y="119380"/>
                </a:lnTo>
                <a:lnTo>
                  <a:pt x="132647" y="123280"/>
                </a:lnTo>
                <a:lnTo>
                  <a:pt x="132088" y="124460"/>
                </a:lnTo>
                <a:lnTo>
                  <a:pt x="133247" y="124460"/>
                </a:lnTo>
                <a:lnTo>
                  <a:pt x="133767" y="123190"/>
                </a:lnTo>
                <a:lnTo>
                  <a:pt x="140325" y="123190"/>
                </a:lnTo>
                <a:lnTo>
                  <a:pt x="148129" y="116840"/>
                </a:lnTo>
                <a:lnTo>
                  <a:pt x="149423" y="115570"/>
                </a:lnTo>
                <a:close/>
              </a:path>
              <a:path w="310515" h="288290">
                <a:moveTo>
                  <a:pt x="276911" y="123190"/>
                </a:moveTo>
                <a:lnTo>
                  <a:pt x="275924" y="123190"/>
                </a:lnTo>
                <a:lnTo>
                  <a:pt x="276271" y="123636"/>
                </a:lnTo>
                <a:lnTo>
                  <a:pt x="276911" y="123190"/>
                </a:lnTo>
                <a:close/>
              </a:path>
              <a:path w="310515" h="288290">
                <a:moveTo>
                  <a:pt x="242480" y="121920"/>
                </a:moveTo>
                <a:lnTo>
                  <a:pt x="244295" y="123190"/>
                </a:lnTo>
                <a:lnTo>
                  <a:pt x="242480" y="121920"/>
                </a:lnTo>
                <a:close/>
              </a:path>
              <a:path w="310515" h="288290">
                <a:moveTo>
                  <a:pt x="161772" y="102870"/>
                </a:moveTo>
                <a:lnTo>
                  <a:pt x="119431" y="102870"/>
                </a:lnTo>
                <a:lnTo>
                  <a:pt x="118983" y="105411"/>
                </a:lnTo>
                <a:lnTo>
                  <a:pt x="116125" y="106680"/>
                </a:lnTo>
                <a:lnTo>
                  <a:pt x="115118" y="106680"/>
                </a:lnTo>
                <a:lnTo>
                  <a:pt x="117890" y="107950"/>
                </a:lnTo>
                <a:lnTo>
                  <a:pt x="115933" y="107950"/>
                </a:lnTo>
                <a:lnTo>
                  <a:pt x="109709" y="113030"/>
                </a:lnTo>
                <a:lnTo>
                  <a:pt x="104185" y="118110"/>
                </a:lnTo>
                <a:lnTo>
                  <a:pt x="97512" y="120650"/>
                </a:lnTo>
                <a:lnTo>
                  <a:pt x="131310" y="120650"/>
                </a:lnTo>
                <a:lnTo>
                  <a:pt x="136852" y="115570"/>
                </a:lnTo>
                <a:lnTo>
                  <a:pt x="149423" y="115570"/>
                </a:lnTo>
                <a:lnTo>
                  <a:pt x="157190" y="107950"/>
                </a:lnTo>
                <a:lnTo>
                  <a:pt x="161772" y="102870"/>
                </a:lnTo>
                <a:close/>
              </a:path>
              <a:path w="310515" h="288290">
                <a:moveTo>
                  <a:pt x="273997" y="118110"/>
                </a:moveTo>
                <a:lnTo>
                  <a:pt x="241418" y="118110"/>
                </a:lnTo>
                <a:lnTo>
                  <a:pt x="242127" y="119380"/>
                </a:lnTo>
                <a:lnTo>
                  <a:pt x="241765" y="119380"/>
                </a:lnTo>
                <a:lnTo>
                  <a:pt x="242853" y="120650"/>
                </a:lnTo>
                <a:lnTo>
                  <a:pt x="273761" y="120650"/>
                </a:lnTo>
                <a:lnTo>
                  <a:pt x="272622" y="119380"/>
                </a:lnTo>
                <a:lnTo>
                  <a:pt x="273997" y="118110"/>
                </a:lnTo>
                <a:close/>
              </a:path>
              <a:path w="310515" h="288290">
                <a:moveTo>
                  <a:pt x="93706" y="114300"/>
                </a:moveTo>
                <a:lnTo>
                  <a:pt x="90589" y="116840"/>
                </a:lnTo>
                <a:lnTo>
                  <a:pt x="91317" y="118110"/>
                </a:lnTo>
                <a:lnTo>
                  <a:pt x="91918" y="119380"/>
                </a:lnTo>
                <a:lnTo>
                  <a:pt x="93343" y="118110"/>
                </a:lnTo>
                <a:lnTo>
                  <a:pt x="94610" y="116840"/>
                </a:lnTo>
                <a:lnTo>
                  <a:pt x="95123" y="115570"/>
                </a:lnTo>
                <a:lnTo>
                  <a:pt x="93706" y="114300"/>
                </a:lnTo>
                <a:close/>
              </a:path>
              <a:path w="310515" h="288290">
                <a:moveTo>
                  <a:pt x="240544" y="107950"/>
                </a:moveTo>
                <a:lnTo>
                  <a:pt x="172888" y="107950"/>
                </a:lnTo>
                <a:lnTo>
                  <a:pt x="173802" y="110433"/>
                </a:lnTo>
                <a:lnTo>
                  <a:pt x="173765" y="110592"/>
                </a:lnTo>
                <a:lnTo>
                  <a:pt x="173113" y="111760"/>
                </a:lnTo>
                <a:lnTo>
                  <a:pt x="172360" y="114272"/>
                </a:lnTo>
                <a:lnTo>
                  <a:pt x="170895" y="115570"/>
                </a:lnTo>
                <a:lnTo>
                  <a:pt x="171844" y="116840"/>
                </a:lnTo>
                <a:lnTo>
                  <a:pt x="172920" y="116840"/>
                </a:lnTo>
                <a:lnTo>
                  <a:pt x="174016" y="115570"/>
                </a:lnTo>
                <a:lnTo>
                  <a:pt x="206432" y="115570"/>
                </a:lnTo>
                <a:lnTo>
                  <a:pt x="210263" y="110490"/>
                </a:lnTo>
                <a:lnTo>
                  <a:pt x="238606" y="110490"/>
                </a:lnTo>
                <a:lnTo>
                  <a:pt x="240143" y="109242"/>
                </a:lnTo>
                <a:lnTo>
                  <a:pt x="240544" y="107950"/>
                </a:lnTo>
                <a:close/>
              </a:path>
              <a:path w="310515" h="288290">
                <a:moveTo>
                  <a:pt x="246501" y="115371"/>
                </a:moveTo>
                <a:lnTo>
                  <a:pt x="246383" y="115570"/>
                </a:lnTo>
                <a:lnTo>
                  <a:pt x="246573" y="115570"/>
                </a:lnTo>
                <a:lnTo>
                  <a:pt x="246501" y="115371"/>
                </a:lnTo>
                <a:close/>
              </a:path>
              <a:path w="310515" h="288290">
                <a:moveTo>
                  <a:pt x="247083" y="114398"/>
                </a:moveTo>
                <a:lnTo>
                  <a:pt x="246501" y="115371"/>
                </a:lnTo>
                <a:lnTo>
                  <a:pt x="246573" y="115570"/>
                </a:lnTo>
                <a:lnTo>
                  <a:pt x="247566" y="115570"/>
                </a:lnTo>
                <a:lnTo>
                  <a:pt x="247614" y="114707"/>
                </a:lnTo>
                <a:lnTo>
                  <a:pt x="247083" y="114398"/>
                </a:lnTo>
                <a:close/>
              </a:path>
              <a:path w="310515" h="288290">
                <a:moveTo>
                  <a:pt x="276077" y="113030"/>
                </a:moveTo>
                <a:lnTo>
                  <a:pt x="274088" y="114300"/>
                </a:lnTo>
                <a:lnTo>
                  <a:pt x="247636" y="114300"/>
                </a:lnTo>
                <a:lnTo>
                  <a:pt x="247614" y="114707"/>
                </a:lnTo>
                <a:lnTo>
                  <a:pt x="249092" y="115570"/>
                </a:lnTo>
                <a:lnTo>
                  <a:pt x="275581" y="115570"/>
                </a:lnTo>
                <a:lnTo>
                  <a:pt x="276077" y="113030"/>
                </a:lnTo>
                <a:close/>
              </a:path>
              <a:path w="310515" h="288290">
                <a:moveTo>
                  <a:pt x="248505" y="113030"/>
                </a:moveTo>
                <a:lnTo>
                  <a:pt x="246296" y="113030"/>
                </a:lnTo>
                <a:lnTo>
                  <a:pt x="247182" y="114300"/>
                </a:lnTo>
                <a:lnTo>
                  <a:pt x="247614" y="114707"/>
                </a:lnTo>
                <a:lnTo>
                  <a:pt x="247655" y="114272"/>
                </a:lnTo>
                <a:lnTo>
                  <a:pt x="248505" y="113030"/>
                </a:lnTo>
                <a:close/>
              </a:path>
              <a:path w="310515" h="288290">
                <a:moveTo>
                  <a:pt x="247142" y="114300"/>
                </a:moveTo>
                <a:lnTo>
                  <a:pt x="246915" y="114300"/>
                </a:lnTo>
                <a:lnTo>
                  <a:pt x="247083" y="114398"/>
                </a:lnTo>
                <a:close/>
              </a:path>
              <a:path w="310515" h="288290">
                <a:moveTo>
                  <a:pt x="102617" y="110592"/>
                </a:moveTo>
                <a:lnTo>
                  <a:pt x="99398" y="111760"/>
                </a:lnTo>
                <a:lnTo>
                  <a:pt x="98491" y="114300"/>
                </a:lnTo>
                <a:lnTo>
                  <a:pt x="99333" y="113030"/>
                </a:lnTo>
                <a:lnTo>
                  <a:pt x="100985" y="113030"/>
                </a:lnTo>
                <a:lnTo>
                  <a:pt x="101645" y="111760"/>
                </a:lnTo>
                <a:lnTo>
                  <a:pt x="102617" y="110592"/>
                </a:lnTo>
                <a:close/>
              </a:path>
              <a:path w="310515" h="288290">
                <a:moveTo>
                  <a:pt x="102998" y="112803"/>
                </a:moveTo>
                <a:lnTo>
                  <a:pt x="100574" y="114300"/>
                </a:lnTo>
                <a:lnTo>
                  <a:pt x="103197" y="114300"/>
                </a:lnTo>
                <a:lnTo>
                  <a:pt x="104814" y="113030"/>
                </a:lnTo>
                <a:lnTo>
                  <a:pt x="103043" y="113030"/>
                </a:lnTo>
                <a:lnTo>
                  <a:pt x="102998" y="112803"/>
                </a:lnTo>
                <a:close/>
              </a:path>
              <a:path w="310515" h="288290">
                <a:moveTo>
                  <a:pt x="247115" y="114272"/>
                </a:moveTo>
                <a:close/>
              </a:path>
              <a:path w="310515" h="288290">
                <a:moveTo>
                  <a:pt x="244955" y="110490"/>
                </a:moveTo>
                <a:lnTo>
                  <a:pt x="243026" y="111995"/>
                </a:lnTo>
                <a:lnTo>
                  <a:pt x="243359" y="113030"/>
                </a:lnTo>
                <a:lnTo>
                  <a:pt x="245909" y="113030"/>
                </a:lnTo>
                <a:lnTo>
                  <a:pt x="247115" y="114272"/>
                </a:lnTo>
                <a:lnTo>
                  <a:pt x="245410" y="111760"/>
                </a:lnTo>
                <a:lnTo>
                  <a:pt x="244955" y="110490"/>
                </a:lnTo>
                <a:close/>
              </a:path>
              <a:path w="310515" h="288290">
                <a:moveTo>
                  <a:pt x="271506" y="104140"/>
                </a:moveTo>
                <a:lnTo>
                  <a:pt x="247156" y="104140"/>
                </a:lnTo>
                <a:lnTo>
                  <a:pt x="246326" y="105048"/>
                </a:lnTo>
                <a:lnTo>
                  <a:pt x="246642" y="105411"/>
                </a:lnTo>
                <a:lnTo>
                  <a:pt x="246889" y="106680"/>
                </a:lnTo>
                <a:lnTo>
                  <a:pt x="247756" y="106680"/>
                </a:lnTo>
                <a:lnTo>
                  <a:pt x="248002" y="107950"/>
                </a:lnTo>
                <a:lnTo>
                  <a:pt x="247686" y="107950"/>
                </a:lnTo>
                <a:lnTo>
                  <a:pt x="247932" y="109220"/>
                </a:lnTo>
                <a:lnTo>
                  <a:pt x="249982" y="109220"/>
                </a:lnTo>
                <a:lnTo>
                  <a:pt x="250279" y="110490"/>
                </a:lnTo>
                <a:lnTo>
                  <a:pt x="249354" y="110490"/>
                </a:lnTo>
                <a:lnTo>
                  <a:pt x="250898" y="113030"/>
                </a:lnTo>
                <a:lnTo>
                  <a:pt x="249771" y="113030"/>
                </a:lnTo>
                <a:lnTo>
                  <a:pt x="250409" y="114300"/>
                </a:lnTo>
                <a:lnTo>
                  <a:pt x="274088" y="114300"/>
                </a:lnTo>
                <a:lnTo>
                  <a:pt x="272254" y="113030"/>
                </a:lnTo>
                <a:lnTo>
                  <a:pt x="275527" y="111760"/>
                </a:lnTo>
                <a:lnTo>
                  <a:pt x="275307" y="109220"/>
                </a:lnTo>
                <a:lnTo>
                  <a:pt x="271506" y="104140"/>
                </a:lnTo>
                <a:close/>
              </a:path>
              <a:path w="310515" h="288290">
                <a:moveTo>
                  <a:pt x="245909" y="113030"/>
                </a:moveTo>
                <a:lnTo>
                  <a:pt x="244137" y="113030"/>
                </a:lnTo>
                <a:lnTo>
                  <a:pt x="247115" y="114272"/>
                </a:lnTo>
                <a:lnTo>
                  <a:pt x="245909" y="113030"/>
                </a:lnTo>
                <a:close/>
              </a:path>
              <a:path w="310515" h="288290">
                <a:moveTo>
                  <a:pt x="102791" y="111760"/>
                </a:moveTo>
                <a:lnTo>
                  <a:pt x="100985" y="113030"/>
                </a:lnTo>
                <a:lnTo>
                  <a:pt x="102631" y="113030"/>
                </a:lnTo>
                <a:lnTo>
                  <a:pt x="102998" y="112803"/>
                </a:lnTo>
                <a:lnTo>
                  <a:pt x="102791" y="111760"/>
                </a:lnTo>
                <a:close/>
              </a:path>
              <a:path w="310515" h="288290">
                <a:moveTo>
                  <a:pt x="115151" y="105410"/>
                </a:moveTo>
                <a:lnTo>
                  <a:pt x="113079" y="105411"/>
                </a:lnTo>
                <a:lnTo>
                  <a:pt x="108858" y="109242"/>
                </a:lnTo>
                <a:lnTo>
                  <a:pt x="104689" y="111760"/>
                </a:lnTo>
                <a:lnTo>
                  <a:pt x="102998" y="112803"/>
                </a:lnTo>
                <a:lnTo>
                  <a:pt x="103043" y="113030"/>
                </a:lnTo>
                <a:lnTo>
                  <a:pt x="104814" y="113030"/>
                </a:lnTo>
                <a:lnTo>
                  <a:pt x="106430" y="111760"/>
                </a:lnTo>
                <a:lnTo>
                  <a:pt x="111382" y="109220"/>
                </a:lnTo>
                <a:lnTo>
                  <a:pt x="112382" y="107950"/>
                </a:lnTo>
                <a:lnTo>
                  <a:pt x="114376" y="107950"/>
                </a:lnTo>
                <a:lnTo>
                  <a:pt x="115118" y="106680"/>
                </a:lnTo>
                <a:lnTo>
                  <a:pt x="114732" y="106680"/>
                </a:lnTo>
                <a:lnTo>
                  <a:pt x="115151" y="105410"/>
                </a:lnTo>
                <a:close/>
              </a:path>
              <a:path w="310515" h="288290">
                <a:moveTo>
                  <a:pt x="242718" y="112264"/>
                </a:moveTo>
                <a:lnTo>
                  <a:pt x="241840" y="113030"/>
                </a:lnTo>
                <a:lnTo>
                  <a:pt x="243359" y="113030"/>
                </a:lnTo>
                <a:lnTo>
                  <a:pt x="242718" y="112264"/>
                </a:lnTo>
                <a:close/>
              </a:path>
              <a:path w="310515" h="288290">
                <a:moveTo>
                  <a:pt x="243026" y="111995"/>
                </a:moveTo>
                <a:lnTo>
                  <a:pt x="242718" y="112264"/>
                </a:lnTo>
                <a:lnTo>
                  <a:pt x="243359" y="113030"/>
                </a:lnTo>
                <a:lnTo>
                  <a:pt x="243026" y="111995"/>
                </a:lnTo>
                <a:close/>
              </a:path>
              <a:path w="310515" h="288290">
                <a:moveTo>
                  <a:pt x="248247" y="109220"/>
                </a:moveTo>
                <a:lnTo>
                  <a:pt x="247716" y="109220"/>
                </a:lnTo>
                <a:lnTo>
                  <a:pt x="246987" y="110490"/>
                </a:lnTo>
                <a:lnTo>
                  <a:pt x="244955" y="110490"/>
                </a:lnTo>
                <a:lnTo>
                  <a:pt x="246644" y="113030"/>
                </a:lnTo>
                <a:lnTo>
                  <a:pt x="247493" y="113030"/>
                </a:lnTo>
                <a:lnTo>
                  <a:pt x="247359" y="111760"/>
                </a:lnTo>
                <a:lnTo>
                  <a:pt x="247750" y="111760"/>
                </a:lnTo>
                <a:lnTo>
                  <a:pt x="247734" y="111498"/>
                </a:lnTo>
                <a:lnTo>
                  <a:pt x="247256" y="110592"/>
                </a:lnTo>
                <a:lnTo>
                  <a:pt x="247248" y="110433"/>
                </a:lnTo>
                <a:lnTo>
                  <a:pt x="248247" y="109220"/>
                </a:lnTo>
                <a:close/>
              </a:path>
              <a:path w="310515" h="288290">
                <a:moveTo>
                  <a:pt x="248262" y="109242"/>
                </a:moveTo>
                <a:lnTo>
                  <a:pt x="247988" y="110592"/>
                </a:lnTo>
                <a:lnTo>
                  <a:pt x="247872" y="111760"/>
                </a:lnTo>
                <a:lnTo>
                  <a:pt x="247493" y="113030"/>
                </a:lnTo>
                <a:lnTo>
                  <a:pt x="250898" y="113030"/>
                </a:lnTo>
                <a:lnTo>
                  <a:pt x="249143" y="110490"/>
                </a:lnTo>
                <a:lnTo>
                  <a:pt x="248262" y="109242"/>
                </a:lnTo>
                <a:close/>
              </a:path>
              <a:path w="310515" h="288290">
                <a:moveTo>
                  <a:pt x="242542" y="110490"/>
                </a:moveTo>
                <a:lnTo>
                  <a:pt x="242234" y="110490"/>
                </a:lnTo>
                <a:lnTo>
                  <a:pt x="242157" y="111593"/>
                </a:lnTo>
                <a:lnTo>
                  <a:pt x="242718" y="112264"/>
                </a:lnTo>
                <a:lnTo>
                  <a:pt x="243026" y="111995"/>
                </a:lnTo>
                <a:lnTo>
                  <a:pt x="242542" y="110490"/>
                </a:lnTo>
                <a:close/>
              </a:path>
              <a:path w="310515" h="288290">
                <a:moveTo>
                  <a:pt x="257162" y="68580"/>
                </a:moveTo>
                <a:lnTo>
                  <a:pt x="256295" y="68580"/>
                </a:lnTo>
                <a:lnTo>
                  <a:pt x="255351" y="69850"/>
                </a:lnTo>
                <a:lnTo>
                  <a:pt x="209158" y="69850"/>
                </a:lnTo>
                <a:lnTo>
                  <a:pt x="203671" y="80010"/>
                </a:lnTo>
                <a:lnTo>
                  <a:pt x="194404" y="88900"/>
                </a:lnTo>
                <a:lnTo>
                  <a:pt x="183584" y="97790"/>
                </a:lnTo>
                <a:lnTo>
                  <a:pt x="173441" y="105411"/>
                </a:lnTo>
                <a:lnTo>
                  <a:pt x="171644" y="111760"/>
                </a:lnTo>
                <a:lnTo>
                  <a:pt x="172888" y="107950"/>
                </a:lnTo>
                <a:lnTo>
                  <a:pt x="238684" y="107950"/>
                </a:lnTo>
                <a:lnTo>
                  <a:pt x="237066" y="106680"/>
                </a:lnTo>
                <a:lnTo>
                  <a:pt x="237123" y="105410"/>
                </a:lnTo>
                <a:lnTo>
                  <a:pt x="238275" y="105410"/>
                </a:lnTo>
                <a:lnTo>
                  <a:pt x="237991" y="104140"/>
                </a:lnTo>
                <a:lnTo>
                  <a:pt x="271506" y="104140"/>
                </a:lnTo>
                <a:lnTo>
                  <a:pt x="271954" y="102870"/>
                </a:lnTo>
                <a:lnTo>
                  <a:pt x="243834" y="102870"/>
                </a:lnTo>
                <a:lnTo>
                  <a:pt x="243253" y="101600"/>
                </a:lnTo>
                <a:lnTo>
                  <a:pt x="244253" y="100330"/>
                </a:lnTo>
                <a:lnTo>
                  <a:pt x="272852" y="100330"/>
                </a:lnTo>
                <a:lnTo>
                  <a:pt x="273300" y="99060"/>
                </a:lnTo>
                <a:lnTo>
                  <a:pt x="272311" y="97790"/>
                </a:lnTo>
                <a:lnTo>
                  <a:pt x="229545" y="97790"/>
                </a:lnTo>
                <a:lnTo>
                  <a:pt x="228673" y="96520"/>
                </a:lnTo>
                <a:lnTo>
                  <a:pt x="230494" y="95924"/>
                </a:lnTo>
                <a:lnTo>
                  <a:pt x="230838" y="95250"/>
                </a:lnTo>
                <a:lnTo>
                  <a:pt x="222552" y="95250"/>
                </a:lnTo>
                <a:lnTo>
                  <a:pt x="229721" y="85090"/>
                </a:lnTo>
                <a:lnTo>
                  <a:pt x="239740" y="76200"/>
                </a:lnTo>
                <a:lnTo>
                  <a:pt x="240720" y="76200"/>
                </a:lnTo>
                <a:lnTo>
                  <a:pt x="241973" y="74930"/>
                </a:lnTo>
                <a:lnTo>
                  <a:pt x="256972" y="74930"/>
                </a:lnTo>
                <a:lnTo>
                  <a:pt x="256127" y="73660"/>
                </a:lnTo>
                <a:lnTo>
                  <a:pt x="257162" y="68580"/>
                </a:lnTo>
                <a:close/>
              </a:path>
              <a:path w="310515" h="288290">
                <a:moveTo>
                  <a:pt x="241330" y="111580"/>
                </a:moveTo>
                <a:lnTo>
                  <a:pt x="241182" y="111760"/>
                </a:lnTo>
                <a:lnTo>
                  <a:pt x="241778" y="111760"/>
                </a:lnTo>
                <a:lnTo>
                  <a:pt x="241330" y="111580"/>
                </a:lnTo>
                <a:close/>
              </a:path>
              <a:path w="310515" h="288290">
                <a:moveTo>
                  <a:pt x="241736" y="111090"/>
                </a:moveTo>
                <a:lnTo>
                  <a:pt x="241399" y="111498"/>
                </a:lnTo>
                <a:lnTo>
                  <a:pt x="241778" y="111760"/>
                </a:lnTo>
                <a:lnTo>
                  <a:pt x="242037" y="111760"/>
                </a:lnTo>
                <a:lnTo>
                  <a:pt x="242077" y="111498"/>
                </a:lnTo>
                <a:lnTo>
                  <a:pt x="241736" y="111090"/>
                </a:lnTo>
                <a:close/>
              </a:path>
              <a:path w="310515" h="288290">
                <a:moveTo>
                  <a:pt x="247784" y="111593"/>
                </a:moveTo>
                <a:lnTo>
                  <a:pt x="247750" y="111760"/>
                </a:lnTo>
                <a:lnTo>
                  <a:pt x="247784" y="111593"/>
                </a:lnTo>
                <a:close/>
              </a:path>
              <a:path w="310515" h="288290">
                <a:moveTo>
                  <a:pt x="242234" y="110490"/>
                </a:moveTo>
                <a:lnTo>
                  <a:pt x="241736" y="111090"/>
                </a:lnTo>
                <a:lnTo>
                  <a:pt x="242077" y="111498"/>
                </a:lnTo>
                <a:lnTo>
                  <a:pt x="242234" y="110490"/>
                </a:lnTo>
                <a:close/>
              </a:path>
              <a:path w="310515" h="288290">
                <a:moveTo>
                  <a:pt x="244729" y="107950"/>
                </a:moveTo>
                <a:lnTo>
                  <a:pt x="242394" y="107950"/>
                </a:lnTo>
                <a:lnTo>
                  <a:pt x="241969" y="109220"/>
                </a:lnTo>
                <a:lnTo>
                  <a:pt x="240171" y="109220"/>
                </a:lnTo>
                <a:lnTo>
                  <a:pt x="241736" y="111090"/>
                </a:lnTo>
                <a:lnTo>
                  <a:pt x="242234" y="110490"/>
                </a:lnTo>
                <a:lnTo>
                  <a:pt x="242542" y="110490"/>
                </a:lnTo>
                <a:lnTo>
                  <a:pt x="242133" y="109220"/>
                </a:lnTo>
                <a:lnTo>
                  <a:pt x="244729" y="107950"/>
                </a:lnTo>
                <a:close/>
              </a:path>
              <a:path w="310515" h="288290">
                <a:moveTo>
                  <a:pt x="102899" y="110490"/>
                </a:moveTo>
                <a:lnTo>
                  <a:pt x="102703" y="110490"/>
                </a:lnTo>
                <a:lnTo>
                  <a:pt x="102899" y="110490"/>
                </a:lnTo>
                <a:close/>
              </a:path>
              <a:path w="310515" h="288290">
                <a:moveTo>
                  <a:pt x="104818" y="107950"/>
                </a:moveTo>
                <a:lnTo>
                  <a:pt x="102899" y="110490"/>
                </a:lnTo>
                <a:lnTo>
                  <a:pt x="105513" y="110490"/>
                </a:lnTo>
                <a:lnTo>
                  <a:pt x="104818" y="107950"/>
                </a:lnTo>
                <a:close/>
              </a:path>
              <a:path w="310515" h="288290">
                <a:moveTo>
                  <a:pt x="247756" y="106680"/>
                </a:moveTo>
                <a:lnTo>
                  <a:pt x="246572" y="106680"/>
                </a:lnTo>
                <a:lnTo>
                  <a:pt x="243673" y="107950"/>
                </a:lnTo>
                <a:lnTo>
                  <a:pt x="244729" y="107950"/>
                </a:lnTo>
                <a:lnTo>
                  <a:pt x="243430" y="110490"/>
                </a:lnTo>
                <a:lnTo>
                  <a:pt x="246987" y="110490"/>
                </a:lnTo>
                <a:lnTo>
                  <a:pt x="246134" y="109220"/>
                </a:lnTo>
                <a:lnTo>
                  <a:pt x="246515" y="107950"/>
                </a:lnTo>
                <a:lnTo>
                  <a:pt x="247756" y="106680"/>
                </a:lnTo>
                <a:close/>
              </a:path>
              <a:path w="310515" h="288290">
                <a:moveTo>
                  <a:pt x="248266" y="109220"/>
                </a:moveTo>
                <a:lnTo>
                  <a:pt x="249064" y="110490"/>
                </a:lnTo>
                <a:lnTo>
                  <a:pt x="248266" y="109220"/>
                </a:lnTo>
                <a:close/>
              </a:path>
              <a:path w="310515" h="288290">
                <a:moveTo>
                  <a:pt x="249104" y="110433"/>
                </a:moveTo>
                <a:close/>
              </a:path>
              <a:path w="310515" h="288290">
                <a:moveTo>
                  <a:pt x="249982" y="109220"/>
                </a:moveTo>
                <a:lnTo>
                  <a:pt x="248266" y="109220"/>
                </a:lnTo>
                <a:lnTo>
                  <a:pt x="249104" y="110433"/>
                </a:lnTo>
                <a:lnTo>
                  <a:pt x="249982" y="109220"/>
                </a:lnTo>
                <a:close/>
              </a:path>
              <a:path w="310515" h="288290">
                <a:moveTo>
                  <a:pt x="248266" y="109220"/>
                </a:moveTo>
                <a:close/>
              </a:path>
              <a:path w="310515" h="288290">
                <a:moveTo>
                  <a:pt x="241369" y="107950"/>
                </a:moveTo>
                <a:lnTo>
                  <a:pt x="240544" y="107950"/>
                </a:lnTo>
                <a:lnTo>
                  <a:pt x="240792" y="109220"/>
                </a:lnTo>
                <a:lnTo>
                  <a:pt x="241235" y="109220"/>
                </a:lnTo>
                <a:lnTo>
                  <a:pt x="241369" y="107950"/>
                </a:lnTo>
                <a:close/>
              </a:path>
              <a:path w="310515" h="288290">
                <a:moveTo>
                  <a:pt x="247400" y="107950"/>
                </a:moveTo>
                <a:lnTo>
                  <a:pt x="247260" y="109220"/>
                </a:lnTo>
                <a:lnTo>
                  <a:pt x="247552" y="109220"/>
                </a:lnTo>
                <a:lnTo>
                  <a:pt x="247400" y="107950"/>
                </a:lnTo>
                <a:close/>
              </a:path>
              <a:path w="310515" h="288290">
                <a:moveTo>
                  <a:pt x="121623" y="91440"/>
                </a:moveTo>
                <a:lnTo>
                  <a:pt x="117700" y="97790"/>
                </a:lnTo>
                <a:lnTo>
                  <a:pt x="108146" y="101600"/>
                </a:lnTo>
                <a:lnTo>
                  <a:pt x="106288" y="107950"/>
                </a:lnTo>
                <a:lnTo>
                  <a:pt x="108579" y="106680"/>
                </a:lnTo>
                <a:lnTo>
                  <a:pt x="110789" y="105410"/>
                </a:lnTo>
                <a:lnTo>
                  <a:pt x="118030" y="105410"/>
                </a:lnTo>
                <a:lnTo>
                  <a:pt x="119431" y="102870"/>
                </a:lnTo>
                <a:lnTo>
                  <a:pt x="161772" y="102870"/>
                </a:lnTo>
                <a:lnTo>
                  <a:pt x="164064" y="100330"/>
                </a:lnTo>
                <a:lnTo>
                  <a:pt x="139314" y="100330"/>
                </a:lnTo>
                <a:lnTo>
                  <a:pt x="139036" y="99060"/>
                </a:lnTo>
                <a:lnTo>
                  <a:pt x="139385" y="99060"/>
                </a:lnTo>
                <a:lnTo>
                  <a:pt x="137633" y="96520"/>
                </a:lnTo>
                <a:lnTo>
                  <a:pt x="124892" y="96520"/>
                </a:lnTo>
                <a:lnTo>
                  <a:pt x="128588" y="92710"/>
                </a:lnTo>
                <a:lnTo>
                  <a:pt x="123261" y="92710"/>
                </a:lnTo>
                <a:lnTo>
                  <a:pt x="121623" y="91440"/>
                </a:lnTo>
                <a:close/>
              </a:path>
              <a:path w="310515" h="288290">
                <a:moveTo>
                  <a:pt x="240166" y="106680"/>
                </a:moveTo>
                <a:lnTo>
                  <a:pt x="238844" y="106680"/>
                </a:lnTo>
                <a:lnTo>
                  <a:pt x="239254" y="107950"/>
                </a:lnTo>
                <a:lnTo>
                  <a:pt x="240166" y="106680"/>
                </a:lnTo>
                <a:close/>
              </a:path>
              <a:path w="310515" h="288290">
                <a:moveTo>
                  <a:pt x="245983" y="104657"/>
                </a:moveTo>
                <a:lnTo>
                  <a:pt x="244276" y="105410"/>
                </a:lnTo>
                <a:lnTo>
                  <a:pt x="240490" y="105410"/>
                </a:lnTo>
                <a:lnTo>
                  <a:pt x="240431" y="107950"/>
                </a:lnTo>
                <a:lnTo>
                  <a:pt x="243673" y="107950"/>
                </a:lnTo>
                <a:lnTo>
                  <a:pt x="246326" y="105048"/>
                </a:lnTo>
                <a:lnTo>
                  <a:pt x="245983" y="104657"/>
                </a:lnTo>
                <a:close/>
              </a:path>
              <a:path w="310515" h="288290">
                <a:moveTo>
                  <a:pt x="240490" y="105410"/>
                </a:moveTo>
                <a:lnTo>
                  <a:pt x="238065" y="105410"/>
                </a:lnTo>
                <a:lnTo>
                  <a:pt x="239799" y="106680"/>
                </a:lnTo>
                <a:lnTo>
                  <a:pt x="240490" y="105410"/>
                </a:lnTo>
                <a:close/>
              </a:path>
              <a:path w="310515" h="288290">
                <a:moveTo>
                  <a:pt x="245529" y="104140"/>
                </a:moveTo>
                <a:lnTo>
                  <a:pt x="238680" y="104140"/>
                </a:lnTo>
                <a:lnTo>
                  <a:pt x="239301" y="105410"/>
                </a:lnTo>
                <a:lnTo>
                  <a:pt x="243624" y="105410"/>
                </a:lnTo>
                <a:lnTo>
                  <a:pt x="245529" y="104140"/>
                </a:lnTo>
                <a:close/>
              </a:path>
              <a:path w="310515" h="288290">
                <a:moveTo>
                  <a:pt x="247156" y="104140"/>
                </a:moveTo>
                <a:lnTo>
                  <a:pt x="245983" y="104657"/>
                </a:lnTo>
                <a:lnTo>
                  <a:pt x="246326" y="105048"/>
                </a:lnTo>
                <a:lnTo>
                  <a:pt x="247156" y="104140"/>
                </a:lnTo>
                <a:close/>
              </a:path>
              <a:path w="310515" h="288290">
                <a:moveTo>
                  <a:pt x="247156" y="104140"/>
                </a:moveTo>
                <a:lnTo>
                  <a:pt x="245529" y="104140"/>
                </a:lnTo>
                <a:lnTo>
                  <a:pt x="245983" y="104657"/>
                </a:lnTo>
                <a:lnTo>
                  <a:pt x="247156" y="104140"/>
                </a:lnTo>
                <a:close/>
              </a:path>
              <a:path w="310515" h="288290">
                <a:moveTo>
                  <a:pt x="182951" y="91440"/>
                </a:moveTo>
                <a:lnTo>
                  <a:pt x="180184" y="92710"/>
                </a:lnTo>
                <a:lnTo>
                  <a:pt x="174893" y="92710"/>
                </a:lnTo>
                <a:lnTo>
                  <a:pt x="175542" y="95250"/>
                </a:lnTo>
                <a:lnTo>
                  <a:pt x="168336" y="99060"/>
                </a:lnTo>
                <a:lnTo>
                  <a:pt x="168993" y="102870"/>
                </a:lnTo>
                <a:lnTo>
                  <a:pt x="173185" y="100330"/>
                </a:lnTo>
                <a:lnTo>
                  <a:pt x="180448" y="93980"/>
                </a:lnTo>
                <a:lnTo>
                  <a:pt x="181700" y="92710"/>
                </a:lnTo>
                <a:lnTo>
                  <a:pt x="180184" y="92710"/>
                </a:lnTo>
                <a:lnTo>
                  <a:pt x="177551" y="91440"/>
                </a:lnTo>
                <a:lnTo>
                  <a:pt x="182951" y="91440"/>
                </a:lnTo>
                <a:close/>
              </a:path>
              <a:path w="310515" h="288290">
                <a:moveTo>
                  <a:pt x="244487" y="101600"/>
                </a:moveTo>
                <a:lnTo>
                  <a:pt x="244208" y="102870"/>
                </a:lnTo>
                <a:lnTo>
                  <a:pt x="244746" y="102870"/>
                </a:lnTo>
                <a:lnTo>
                  <a:pt x="244487" y="101600"/>
                </a:lnTo>
                <a:close/>
              </a:path>
              <a:path w="310515" h="288290">
                <a:moveTo>
                  <a:pt x="272852" y="100330"/>
                </a:moveTo>
                <a:lnTo>
                  <a:pt x="244253" y="100330"/>
                </a:lnTo>
                <a:lnTo>
                  <a:pt x="245025" y="101600"/>
                </a:lnTo>
                <a:lnTo>
                  <a:pt x="245259" y="101600"/>
                </a:lnTo>
                <a:lnTo>
                  <a:pt x="245384" y="102870"/>
                </a:lnTo>
                <a:lnTo>
                  <a:pt x="271954" y="102870"/>
                </a:lnTo>
                <a:lnTo>
                  <a:pt x="272852" y="100330"/>
                </a:lnTo>
                <a:close/>
              </a:path>
              <a:path w="310515" h="288290">
                <a:moveTo>
                  <a:pt x="244644" y="67310"/>
                </a:moveTo>
                <a:lnTo>
                  <a:pt x="203981" y="67310"/>
                </a:lnTo>
                <a:lnTo>
                  <a:pt x="199314" y="72390"/>
                </a:lnTo>
                <a:lnTo>
                  <a:pt x="167089" y="72390"/>
                </a:lnTo>
                <a:lnTo>
                  <a:pt x="170980" y="74930"/>
                </a:lnTo>
                <a:lnTo>
                  <a:pt x="168991" y="77470"/>
                </a:lnTo>
                <a:lnTo>
                  <a:pt x="166356" y="80010"/>
                </a:lnTo>
                <a:lnTo>
                  <a:pt x="163614" y="82550"/>
                </a:lnTo>
                <a:lnTo>
                  <a:pt x="157949" y="82550"/>
                </a:lnTo>
                <a:lnTo>
                  <a:pt x="139836" y="100330"/>
                </a:lnTo>
                <a:lnTo>
                  <a:pt x="164064" y="100330"/>
                </a:lnTo>
                <a:lnTo>
                  <a:pt x="166355" y="97790"/>
                </a:lnTo>
                <a:lnTo>
                  <a:pt x="176035" y="88900"/>
                </a:lnTo>
                <a:lnTo>
                  <a:pt x="186637" y="80010"/>
                </a:lnTo>
                <a:lnTo>
                  <a:pt x="199339" y="80010"/>
                </a:lnTo>
                <a:lnTo>
                  <a:pt x="201188" y="78740"/>
                </a:lnTo>
                <a:lnTo>
                  <a:pt x="203560" y="73660"/>
                </a:lnTo>
                <a:lnTo>
                  <a:pt x="209158" y="69850"/>
                </a:lnTo>
                <a:lnTo>
                  <a:pt x="255351" y="69850"/>
                </a:lnTo>
                <a:lnTo>
                  <a:pt x="254932" y="68580"/>
                </a:lnTo>
                <a:lnTo>
                  <a:pt x="246889" y="68580"/>
                </a:lnTo>
                <a:lnTo>
                  <a:pt x="244644" y="67310"/>
                </a:lnTo>
                <a:close/>
              </a:path>
              <a:path w="310515" h="288290">
                <a:moveTo>
                  <a:pt x="231636" y="95551"/>
                </a:moveTo>
                <a:lnTo>
                  <a:pt x="230494" y="95924"/>
                </a:lnTo>
                <a:lnTo>
                  <a:pt x="229545" y="97790"/>
                </a:lnTo>
                <a:lnTo>
                  <a:pt x="234084" y="97790"/>
                </a:lnTo>
                <a:lnTo>
                  <a:pt x="234078" y="96474"/>
                </a:lnTo>
                <a:lnTo>
                  <a:pt x="231636" y="95551"/>
                </a:lnTo>
                <a:close/>
              </a:path>
              <a:path w="310515" h="288290">
                <a:moveTo>
                  <a:pt x="266348" y="93980"/>
                </a:moveTo>
                <a:lnTo>
                  <a:pt x="236320" y="93980"/>
                </a:lnTo>
                <a:lnTo>
                  <a:pt x="236041" y="95250"/>
                </a:lnTo>
                <a:lnTo>
                  <a:pt x="235009" y="96520"/>
                </a:lnTo>
                <a:lnTo>
                  <a:pt x="234084" y="97790"/>
                </a:lnTo>
                <a:lnTo>
                  <a:pt x="272311" y="97790"/>
                </a:lnTo>
                <a:lnTo>
                  <a:pt x="271321" y="96520"/>
                </a:lnTo>
                <a:lnTo>
                  <a:pt x="268106" y="96520"/>
                </a:lnTo>
                <a:lnTo>
                  <a:pt x="267493" y="95250"/>
                </a:lnTo>
                <a:lnTo>
                  <a:pt x="266348" y="93980"/>
                </a:lnTo>
                <a:close/>
              </a:path>
              <a:path w="310515" h="288290">
                <a:moveTo>
                  <a:pt x="164717" y="69850"/>
                </a:moveTo>
                <a:lnTo>
                  <a:pt x="158064" y="69850"/>
                </a:lnTo>
                <a:lnTo>
                  <a:pt x="160197" y="71120"/>
                </a:lnTo>
                <a:lnTo>
                  <a:pt x="159426" y="71925"/>
                </a:lnTo>
                <a:lnTo>
                  <a:pt x="159752" y="72390"/>
                </a:lnTo>
                <a:lnTo>
                  <a:pt x="158637" y="74930"/>
                </a:lnTo>
                <a:lnTo>
                  <a:pt x="155744" y="74930"/>
                </a:lnTo>
                <a:lnTo>
                  <a:pt x="153768" y="77470"/>
                </a:lnTo>
                <a:lnTo>
                  <a:pt x="149653" y="77470"/>
                </a:lnTo>
                <a:lnTo>
                  <a:pt x="152545" y="78740"/>
                </a:lnTo>
                <a:lnTo>
                  <a:pt x="146632" y="81185"/>
                </a:lnTo>
                <a:lnTo>
                  <a:pt x="146404" y="81280"/>
                </a:lnTo>
                <a:lnTo>
                  <a:pt x="143102" y="86360"/>
                </a:lnTo>
                <a:lnTo>
                  <a:pt x="139057" y="88445"/>
                </a:lnTo>
                <a:lnTo>
                  <a:pt x="138910" y="88900"/>
                </a:lnTo>
                <a:lnTo>
                  <a:pt x="137830" y="89201"/>
                </a:lnTo>
                <a:lnTo>
                  <a:pt x="133807" y="92710"/>
                </a:lnTo>
                <a:lnTo>
                  <a:pt x="129110" y="92710"/>
                </a:lnTo>
                <a:lnTo>
                  <a:pt x="124892" y="96520"/>
                </a:lnTo>
                <a:lnTo>
                  <a:pt x="137633" y="96520"/>
                </a:lnTo>
                <a:lnTo>
                  <a:pt x="141901" y="95250"/>
                </a:lnTo>
                <a:lnTo>
                  <a:pt x="144510" y="92710"/>
                </a:lnTo>
                <a:lnTo>
                  <a:pt x="147529" y="90170"/>
                </a:lnTo>
                <a:lnTo>
                  <a:pt x="139613" y="90170"/>
                </a:lnTo>
                <a:lnTo>
                  <a:pt x="140221" y="88900"/>
                </a:lnTo>
                <a:lnTo>
                  <a:pt x="146105" y="83820"/>
                </a:lnTo>
                <a:lnTo>
                  <a:pt x="154872" y="83820"/>
                </a:lnTo>
                <a:lnTo>
                  <a:pt x="157949" y="82550"/>
                </a:lnTo>
                <a:lnTo>
                  <a:pt x="154954" y="82550"/>
                </a:lnTo>
                <a:lnTo>
                  <a:pt x="154873" y="81280"/>
                </a:lnTo>
                <a:lnTo>
                  <a:pt x="146556" y="81280"/>
                </a:lnTo>
                <a:lnTo>
                  <a:pt x="154870" y="81231"/>
                </a:lnTo>
                <a:lnTo>
                  <a:pt x="154792" y="80010"/>
                </a:lnTo>
                <a:lnTo>
                  <a:pt x="161176" y="74930"/>
                </a:lnTo>
                <a:lnTo>
                  <a:pt x="165489" y="71120"/>
                </a:lnTo>
                <a:lnTo>
                  <a:pt x="164273" y="71120"/>
                </a:lnTo>
                <a:lnTo>
                  <a:pt x="164717" y="69850"/>
                </a:lnTo>
                <a:close/>
              </a:path>
              <a:path w="310515" h="288290">
                <a:moveTo>
                  <a:pt x="269342" y="93980"/>
                </a:moveTo>
                <a:lnTo>
                  <a:pt x="268234" y="93980"/>
                </a:lnTo>
                <a:lnTo>
                  <a:pt x="268106" y="96520"/>
                </a:lnTo>
                <a:lnTo>
                  <a:pt x="271321" y="96520"/>
                </a:lnTo>
                <a:lnTo>
                  <a:pt x="269342" y="93980"/>
                </a:lnTo>
                <a:close/>
              </a:path>
              <a:path w="310515" h="288290">
                <a:moveTo>
                  <a:pt x="236320" y="93980"/>
                </a:moveTo>
                <a:lnTo>
                  <a:pt x="233650" y="93980"/>
                </a:lnTo>
                <a:lnTo>
                  <a:pt x="234165" y="96366"/>
                </a:lnTo>
                <a:lnTo>
                  <a:pt x="235073" y="95250"/>
                </a:lnTo>
                <a:lnTo>
                  <a:pt x="236320" y="93980"/>
                </a:lnTo>
                <a:close/>
              </a:path>
              <a:path w="310515" h="288290">
                <a:moveTo>
                  <a:pt x="230838" y="95250"/>
                </a:moveTo>
                <a:lnTo>
                  <a:pt x="230494" y="95924"/>
                </a:lnTo>
                <a:lnTo>
                  <a:pt x="231636" y="95551"/>
                </a:lnTo>
                <a:lnTo>
                  <a:pt x="230838" y="95250"/>
                </a:lnTo>
                <a:close/>
              </a:path>
              <a:path w="310515" h="288290">
                <a:moveTo>
                  <a:pt x="258660" y="77470"/>
                </a:moveTo>
                <a:lnTo>
                  <a:pt x="244288" y="77470"/>
                </a:lnTo>
                <a:lnTo>
                  <a:pt x="244597" y="80010"/>
                </a:lnTo>
                <a:lnTo>
                  <a:pt x="243344" y="80010"/>
                </a:lnTo>
                <a:lnTo>
                  <a:pt x="238004" y="85090"/>
                </a:lnTo>
                <a:lnTo>
                  <a:pt x="229696" y="88900"/>
                </a:lnTo>
                <a:lnTo>
                  <a:pt x="222552" y="95250"/>
                </a:lnTo>
                <a:lnTo>
                  <a:pt x="230838" y="95250"/>
                </a:lnTo>
                <a:lnTo>
                  <a:pt x="231636" y="95551"/>
                </a:lnTo>
                <a:lnTo>
                  <a:pt x="232560" y="95250"/>
                </a:lnTo>
                <a:lnTo>
                  <a:pt x="233650" y="93980"/>
                </a:lnTo>
                <a:lnTo>
                  <a:pt x="266348" y="93980"/>
                </a:lnTo>
                <a:lnTo>
                  <a:pt x="266874" y="92710"/>
                </a:lnTo>
                <a:lnTo>
                  <a:pt x="267775" y="91440"/>
                </a:lnTo>
                <a:lnTo>
                  <a:pt x="263939" y="91440"/>
                </a:lnTo>
                <a:lnTo>
                  <a:pt x="261864" y="88900"/>
                </a:lnTo>
                <a:lnTo>
                  <a:pt x="261025" y="86360"/>
                </a:lnTo>
                <a:lnTo>
                  <a:pt x="243237" y="86360"/>
                </a:lnTo>
                <a:lnTo>
                  <a:pt x="243359" y="85090"/>
                </a:lnTo>
                <a:lnTo>
                  <a:pt x="244366" y="83820"/>
                </a:lnTo>
                <a:lnTo>
                  <a:pt x="243170" y="83820"/>
                </a:lnTo>
                <a:lnTo>
                  <a:pt x="242607" y="82550"/>
                </a:lnTo>
                <a:lnTo>
                  <a:pt x="243957" y="81280"/>
                </a:lnTo>
                <a:lnTo>
                  <a:pt x="259379" y="81280"/>
                </a:lnTo>
                <a:lnTo>
                  <a:pt x="259504" y="78740"/>
                </a:lnTo>
                <a:lnTo>
                  <a:pt x="258660" y="77470"/>
                </a:lnTo>
                <a:close/>
              </a:path>
              <a:path w="310515" h="288290">
                <a:moveTo>
                  <a:pt x="136383" y="82671"/>
                </a:moveTo>
                <a:lnTo>
                  <a:pt x="126944" y="83820"/>
                </a:lnTo>
                <a:lnTo>
                  <a:pt x="126769" y="90170"/>
                </a:lnTo>
                <a:lnTo>
                  <a:pt x="123261" y="92710"/>
                </a:lnTo>
                <a:lnTo>
                  <a:pt x="128588" y="92710"/>
                </a:lnTo>
                <a:lnTo>
                  <a:pt x="129820" y="91440"/>
                </a:lnTo>
                <a:lnTo>
                  <a:pt x="137830" y="89201"/>
                </a:lnTo>
                <a:lnTo>
                  <a:pt x="138176" y="88900"/>
                </a:lnTo>
                <a:lnTo>
                  <a:pt x="131897" y="88900"/>
                </a:lnTo>
                <a:lnTo>
                  <a:pt x="131689" y="87630"/>
                </a:lnTo>
                <a:lnTo>
                  <a:pt x="132070" y="86360"/>
                </a:lnTo>
                <a:lnTo>
                  <a:pt x="131539" y="86360"/>
                </a:lnTo>
                <a:lnTo>
                  <a:pt x="132192" y="85090"/>
                </a:lnTo>
                <a:lnTo>
                  <a:pt x="136002" y="85090"/>
                </a:lnTo>
                <a:lnTo>
                  <a:pt x="136383" y="82671"/>
                </a:lnTo>
                <a:close/>
              </a:path>
              <a:path w="310515" h="288290">
                <a:moveTo>
                  <a:pt x="265664" y="76200"/>
                </a:moveTo>
                <a:lnTo>
                  <a:pt x="265397" y="78740"/>
                </a:lnTo>
                <a:lnTo>
                  <a:pt x="266473" y="78740"/>
                </a:lnTo>
                <a:lnTo>
                  <a:pt x="262089" y="85090"/>
                </a:lnTo>
                <a:lnTo>
                  <a:pt x="266051" y="85090"/>
                </a:lnTo>
                <a:lnTo>
                  <a:pt x="266120" y="86360"/>
                </a:lnTo>
                <a:lnTo>
                  <a:pt x="265214" y="86360"/>
                </a:lnTo>
                <a:lnTo>
                  <a:pt x="263846" y="87630"/>
                </a:lnTo>
                <a:lnTo>
                  <a:pt x="264314" y="88900"/>
                </a:lnTo>
                <a:lnTo>
                  <a:pt x="265965" y="90170"/>
                </a:lnTo>
                <a:lnTo>
                  <a:pt x="265293" y="91440"/>
                </a:lnTo>
                <a:lnTo>
                  <a:pt x="269857" y="91440"/>
                </a:lnTo>
                <a:lnTo>
                  <a:pt x="267670" y="86360"/>
                </a:lnTo>
                <a:lnTo>
                  <a:pt x="269680" y="81280"/>
                </a:lnTo>
                <a:lnTo>
                  <a:pt x="265664" y="76200"/>
                </a:lnTo>
                <a:close/>
              </a:path>
              <a:path w="310515" h="288290">
                <a:moveTo>
                  <a:pt x="154872" y="83820"/>
                </a:moveTo>
                <a:lnTo>
                  <a:pt x="146105" y="83820"/>
                </a:lnTo>
                <a:lnTo>
                  <a:pt x="148572" y="85090"/>
                </a:lnTo>
                <a:lnTo>
                  <a:pt x="142487" y="90170"/>
                </a:lnTo>
                <a:lnTo>
                  <a:pt x="147529" y="90170"/>
                </a:lnTo>
                <a:lnTo>
                  <a:pt x="149038" y="88900"/>
                </a:lnTo>
                <a:lnTo>
                  <a:pt x="154872" y="83820"/>
                </a:lnTo>
                <a:close/>
              </a:path>
              <a:path w="310515" h="288290">
                <a:moveTo>
                  <a:pt x="193073" y="80010"/>
                </a:moveTo>
                <a:lnTo>
                  <a:pt x="188946" y="80010"/>
                </a:lnTo>
                <a:lnTo>
                  <a:pt x="182695" y="86360"/>
                </a:lnTo>
                <a:lnTo>
                  <a:pt x="179837" y="90170"/>
                </a:lnTo>
                <a:lnTo>
                  <a:pt x="183453" y="88900"/>
                </a:lnTo>
                <a:lnTo>
                  <a:pt x="187286" y="83820"/>
                </a:lnTo>
                <a:lnTo>
                  <a:pt x="191157" y="81185"/>
                </a:lnTo>
                <a:lnTo>
                  <a:pt x="193073" y="80010"/>
                </a:lnTo>
                <a:close/>
              </a:path>
              <a:path w="310515" h="288290">
                <a:moveTo>
                  <a:pt x="139057" y="88445"/>
                </a:moveTo>
                <a:lnTo>
                  <a:pt x="138176" y="88900"/>
                </a:lnTo>
                <a:lnTo>
                  <a:pt x="137830" y="89201"/>
                </a:lnTo>
                <a:lnTo>
                  <a:pt x="138910" y="88900"/>
                </a:lnTo>
                <a:lnTo>
                  <a:pt x="139057" y="88445"/>
                </a:lnTo>
                <a:close/>
              </a:path>
              <a:path w="310515" h="288290">
                <a:moveTo>
                  <a:pt x="140966" y="82550"/>
                </a:moveTo>
                <a:lnTo>
                  <a:pt x="139287" y="83820"/>
                </a:lnTo>
                <a:lnTo>
                  <a:pt x="137540" y="85090"/>
                </a:lnTo>
                <a:lnTo>
                  <a:pt x="133349" y="85090"/>
                </a:lnTo>
                <a:lnTo>
                  <a:pt x="133222" y="86360"/>
                </a:lnTo>
                <a:lnTo>
                  <a:pt x="132721" y="87630"/>
                </a:lnTo>
                <a:lnTo>
                  <a:pt x="131897" y="88900"/>
                </a:lnTo>
                <a:lnTo>
                  <a:pt x="138176" y="88900"/>
                </a:lnTo>
                <a:lnTo>
                  <a:pt x="139057" y="88445"/>
                </a:lnTo>
                <a:lnTo>
                  <a:pt x="140966" y="82550"/>
                </a:lnTo>
                <a:close/>
              </a:path>
              <a:path w="310515" h="288290">
                <a:moveTo>
                  <a:pt x="133349" y="85090"/>
                </a:moveTo>
                <a:lnTo>
                  <a:pt x="132192" y="85090"/>
                </a:lnTo>
                <a:lnTo>
                  <a:pt x="132723" y="86360"/>
                </a:lnTo>
                <a:lnTo>
                  <a:pt x="133349" y="85090"/>
                </a:lnTo>
                <a:close/>
              </a:path>
              <a:path w="310515" h="288290">
                <a:moveTo>
                  <a:pt x="243575" y="85090"/>
                </a:moveTo>
                <a:lnTo>
                  <a:pt x="244225" y="86360"/>
                </a:lnTo>
                <a:lnTo>
                  <a:pt x="246428" y="86360"/>
                </a:lnTo>
                <a:lnTo>
                  <a:pt x="243575" y="85090"/>
                </a:lnTo>
                <a:close/>
              </a:path>
              <a:path w="310515" h="288290">
                <a:moveTo>
                  <a:pt x="259379" y="81280"/>
                </a:moveTo>
                <a:lnTo>
                  <a:pt x="243957" y="81280"/>
                </a:lnTo>
                <a:lnTo>
                  <a:pt x="245019" y="83820"/>
                </a:lnTo>
                <a:lnTo>
                  <a:pt x="246177" y="83820"/>
                </a:lnTo>
                <a:lnTo>
                  <a:pt x="246428" y="86360"/>
                </a:lnTo>
                <a:lnTo>
                  <a:pt x="261025" y="86360"/>
                </a:lnTo>
                <a:lnTo>
                  <a:pt x="261465" y="85090"/>
                </a:lnTo>
                <a:lnTo>
                  <a:pt x="260057" y="85090"/>
                </a:lnTo>
                <a:lnTo>
                  <a:pt x="259253" y="83820"/>
                </a:lnTo>
                <a:lnTo>
                  <a:pt x="259379" y="81280"/>
                </a:lnTo>
                <a:close/>
              </a:path>
              <a:path w="310515" h="288290">
                <a:moveTo>
                  <a:pt x="261905" y="83820"/>
                </a:moveTo>
                <a:lnTo>
                  <a:pt x="261064" y="83820"/>
                </a:lnTo>
                <a:lnTo>
                  <a:pt x="260057" y="85090"/>
                </a:lnTo>
                <a:lnTo>
                  <a:pt x="261465" y="85090"/>
                </a:lnTo>
                <a:lnTo>
                  <a:pt x="261905" y="83820"/>
                </a:lnTo>
                <a:close/>
              </a:path>
              <a:path w="310515" h="288290">
                <a:moveTo>
                  <a:pt x="143381" y="77470"/>
                </a:moveTo>
                <a:lnTo>
                  <a:pt x="141247" y="77470"/>
                </a:lnTo>
                <a:lnTo>
                  <a:pt x="137384" y="82550"/>
                </a:lnTo>
                <a:lnTo>
                  <a:pt x="136581" y="82647"/>
                </a:lnTo>
                <a:lnTo>
                  <a:pt x="138731" y="83820"/>
                </a:lnTo>
                <a:lnTo>
                  <a:pt x="140707" y="81280"/>
                </a:lnTo>
                <a:lnTo>
                  <a:pt x="139411" y="80010"/>
                </a:lnTo>
                <a:lnTo>
                  <a:pt x="139620" y="80010"/>
                </a:lnTo>
                <a:lnTo>
                  <a:pt x="140880" y="78740"/>
                </a:lnTo>
                <a:lnTo>
                  <a:pt x="143292" y="78740"/>
                </a:lnTo>
                <a:lnTo>
                  <a:pt x="143381" y="77470"/>
                </a:lnTo>
                <a:close/>
              </a:path>
              <a:path w="310515" h="288290">
                <a:moveTo>
                  <a:pt x="199339" y="80010"/>
                </a:moveTo>
                <a:lnTo>
                  <a:pt x="193073" y="80010"/>
                </a:lnTo>
                <a:lnTo>
                  <a:pt x="192027" y="83820"/>
                </a:lnTo>
                <a:lnTo>
                  <a:pt x="195641" y="82550"/>
                </a:lnTo>
                <a:lnTo>
                  <a:pt x="199339" y="80010"/>
                </a:lnTo>
                <a:close/>
              </a:path>
              <a:path w="310515" h="288290">
                <a:moveTo>
                  <a:pt x="136402" y="82550"/>
                </a:moveTo>
                <a:lnTo>
                  <a:pt x="136581" y="82647"/>
                </a:lnTo>
                <a:lnTo>
                  <a:pt x="136402" y="82550"/>
                </a:lnTo>
                <a:close/>
              </a:path>
              <a:path w="310515" h="288290">
                <a:moveTo>
                  <a:pt x="163722" y="77727"/>
                </a:moveTo>
                <a:lnTo>
                  <a:pt x="158576" y="81280"/>
                </a:lnTo>
                <a:lnTo>
                  <a:pt x="154954" y="82550"/>
                </a:lnTo>
                <a:lnTo>
                  <a:pt x="163614" y="82550"/>
                </a:lnTo>
                <a:lnTo>
                  <a:pt x="163083" y="78740"/>
                </a:lnTo>
                <a:lnTo>
                  <a:pt x="163722" y="77727"/>
                </a:lnTo>
                <a:close/>
              </a:path>
              <a:path w="310515" h="288290">
                <a:moveTo>
                  <a:pt x="145816" y="71120"/>
                </a:moveTo>
                <a:lnTo>
                  <a:pt x="143233" y="71120"/>
                </a:lnTo>
                <a:lnTo>
                  <a:pt x="143650" y="72390"/>
                </a:lnTo>
                <a:lnTo>
                  <a:pt x="145030" y="72390"/>
                </a:lnTo>
                <a:lnTo>
                  <a:pt x="145675" y="73660"/>
                </a:lnTo>
                <a:lnTo>
                  <a:pt x="145965" y="74930"/>
                </a:lnTo>
                <a:lnTo>
                  <a:pt x="145876" y="76200"/>
                </a:lnTo>
                <a:lnTo>
                  <a:pt x="143957" y="77470"/>
                </a:lnTo>
                <a:lnTo>
                  <a:pt x="146522" y="81231"/>
                </a:lnTo>
                <a:lnTo>
                  <a:pt x="149653" y="77470"/>
                </a:lnTo>
                <a:lnTo>
                  <a:pt x="153768" y="77470"/>
                </a:lnTo>
                <a:lnTo>
                  <a:pt x="152281" y="76200"/>
                </a:lnTo>
                <a:lnTo>
                  <a:pt x="148850" y="76200"/>
                </a:lnTo>
                <a:lnTo>
                  <a:pt x="148243" y="74930"/>
                </a:lnTo>
                <a:lnTo>
                  <a:pt x="147307" y="73660"/>
                </a:lnTo>
                <a:lnTo>
                  <a:pt x="147612" y="72390"/>
                </a:lnTo>
                <a:lnTo>
                  <a:pt x="145816" y="71120"/>
                </a:lnTo>
                <a:close/>
              </a:path>
              <a:path w="310515" h="288290">
                <a:moveTo>
                  <a:pt x="240509" y="76498"/>
                </a:moveTo>
                <a:lnTo>
                  <a:pt x="240217" y="78740"/>
                </a:lnTo>
                <a:lnTo>
                  <a:pt x="239054" y="78740"/>
                </a:lnTo>
                <a:lnTo>
                  <a:pt x="241172" y="80010"/>
                </a:lnTo>
                <a:lnTo>
                  <a:pt x="240509" y="76498"/>
                </a:lnTo>
                <a:close/>
              </a:path>
              <a:path w="310515" h="288290">
                <a:moveTo>
                  <a:pt x="243269" y="78740"/>
                </a:moveTo>
                <a:lnTo>
                  <a:pt x="241635" y="78740"/>
                </a:lnTo>
                <a:lnTo>
                  <a:pt x="242306" y="80010"/>
                </a:lnTo>
                <a:lnTo>
                  <a:pt x="242907" y="80010"/>
                </a:lnTo>
                <a:lnTo>
                  <a:pt x="243269" y="78740"/>
                </a:lnTo>
                <a:close/>
              </a:path>
              <a:path w="310515" h="288290">
                <a:moveTo>
                  <a:pt x="256972" y="74930"/>
                </a:moveTo>
                <a:lnTo>
                  <a:pt x="241973" y="74930"/>
                </a:lnTo>
                <a:lnTo>
                  <a:pt x="241560" y="76200"/>
                </a:lnTo>
                <a:lnTo>
                  <a:pt x="243669" y="76200"/>
                </a:lnTo>
                <a:lnTo>
                  <a:pt x="241743" y="77470"/>
                </a:lnTo>
                <a:lnTo>
                  <a:pt x="242908" y="78740"/>
                </a:lnTo>
                <a:lnTo>
                  <a:pt x="244288" y="77470"/>
                </a:lnTo>
                <a:lnTo>
                  <a:pt x="258660" y="77470"/>
                </a:lnTo>
                <a:lnTo>
                  <a:pt x="256972" y="74930"/>
                </a:lnTo>
                <a:close/>
              </a:path>
              <a:path w="310515" h="288290">
                <a:moveTo>
                  <a:pt x="262650" y="77470"/>
                </a:moveTo>
                <a:lnTo>
                  <a:pt x="262510" y="78740"/>
                </a:lnTo>
                <a:lnTo>
                  <a:pt x="265397" y="78740"/>
                </a:lnTo>
                <a:lnTo>
                  <a:pt x="262650" y="77470"/>
                </a:lnTo>
                <a:close/>
              </a:path>
              <a:path w="310515" h="288290">
                <a:moveTo>
                  <a:pt x="166837" y="72788"/>
                </a:moveTo>
                <a:lnTo>
                  <a:pt x="163722" y="77727"/>
                </a:lnTo>
                <a:lnTo>
                  <a:pt x="165935" y="76200"/>
                </a:lnTo>
                <a:lnTo>
                  <a:pt x="166837" y="72788"/>
                </a:lnTo>
                <a:close/>
              </a:path>
              <a:path w="310515" h="288290">
                <a:moveTo>
                  <a:pt x="241834" y="76200"/>
                </a:moveTo>
                <a:lnTo>
                  <a:pt x="240720" y="76200"/>
                </a:lnTo>
                <a:lnTo>
                  <a:pt x="241181" y="77470"/>
                </a:lnTo>
                <a:lnTo>
                  <a:pt x="241834" y="76200"/>
                </a:lnTo>
                <a:close/>
              </a:path>
              <a:path w="310515" h="288290">
                <a:moveTo>
                  <a:pt x="240548" y="76200"/>
                </a:moveTo>
                <a:lnTo>
                  <a:pt x="240509" y="76498"/>
                </a:lnTo>
                <a:lnTo>
                  <a:pt x="240548" y="76200"/>
                </a:lnTo>
                <a:close/>
              </a:path>
              <a:path w="310515" h="288290">
                <a:moveTo>
                  <a:pt x="217888" y="2540"/>
                </a:moveTo>
                <a:lnTo>
                  <a:pt x="218573" y="8890"/>
                </a:lnTo>
                <a:lnTo>
                  <a:pt x="213984" y="19050"/>
                </a:lnTo>
                <a:lnTo>
                  <a:pt x="205900" y="19050"/>
                </a:lnTo>
                <a:lnTo>
                  <a:pt x="188198" y="36830"/>
                </a:lnTo>
                <a:lnTo>
                  <a:pt x="178748" y="46114"/>
                </a:lnTo>
                <a:lnTo>
                  <a:pt x="169928" y="54610"/>
                </a:lnTo>
                <a:lnTo>
                  <a:pt x="160461" y="63500"/>
                </a:lnTo>
                <a:lnTo>
                  <a:pt x="155869" y="69850"/>
                </a:lnTo>
                <a:lnTo>
                  <a:pt x="151600" y="72390"/>
                </a:lnTo>
                <a:lnTo>
                  <a:pt x="149941" y="72390"/>
                </a:lnTo>
                <a:lnTo>
                  <a:pt x="149840" y="73660"/>
                </a:lnTo>
                <a:lnTo>
                  <a:pt x="151136" y="73660"/>
                </a:lnTo>
                <a:lnTo>
                  <a:pt x="150339" y="74930"/>
                </a:lnTo>
                <a:lnTo>
                  <a:pt x="149592" y="74930"/>
                </a:lnTo>
                <a:lnTo>
                  <a:pt x="148850" y="76200"/>
                </a:lnTo>
                <a:lnTo>
                  <a:pt x="152281" y="76200"/>
                </a:lnTo>
                <a:lnTo>
                  <a:pt x="150795" y="74930"/>
                </a:lnTo>
                <a:lnTo>
                  <a:pt x="158064" y="69850"/>
                </a:lnTo>
                <a:lnTo>
                  <a:pt x="164717" y="69850"/>
                </a:lnTo>
                <a:lnTo>
                  <a:pt x="165997" y="68580"/>
                </a:lnTo>
                <a:lnTo>
                  <a:pt x="167130" y="68580"/>
                </a:lnTo>
                <a:lnTo>
                  <a:pt x="168391" y="67310"/>
                </a:lnTo>
                <a:lnTo>
                  <a:pt x="172120" y="67310"/>
                </a:lnTo>
                <a:lnTo>
                  <a:pt x="174139" y="64770"/>
                </a:lnTo>
                <a:lnTo>
                  <a:pt x="244062" y="64770"/>
                </a:lnTo>
                <a:lnTo>
                  <a:pt x="246588" y="63500"/>
                </a:lnTo>
                <a:lnTo>
                  <a:pt x="184761" y="63500"/>
                </a:lnTo>
                <a:lnTo>
                  <a:pt x="186415" y="60960"/>
                </a:lnTo>
                <a:lnTo>
                  <a:pt x="189307" y="58420"/>
                </a:lnTo>
                <a:lnTo>
                  <a:pt x="176112" y="58420"/>
                </a:lnTo>
                <a:lnTo>
                  <a:pt x="178475" y="55880"/>
                </a:lnTo>
                <a:lnTo>
                  <a:pt x="180818" y="54610"/>
                </a:lnTo>
                <a:lnTo>
                  <a:pt x="204687" y="54610"/>
                </a:lnTo>
                <a:lnTo>
                  <a:pt x="205999" y="50800"/>
                </a:lnTo>
                <a:lnTo>
                  <a:pt x="208883" y="49530"/>
                </a:lnTo>
                <a:lnTo>
                  <a:pt x="191436" y="49530"/>
                </a:lnTo>
                <a:lnTo>
                  <a:pt x="192254" y="46990"/>
                </a:lnTo>
                <a:lnTo>
                  <a:pt x="193768" y="45720"/>
                </a:lnTo>
                <a:lnTo>
                  <a:pt x="212774" y="29210"/>
                </a:lnTo>
                <a:lnTo>
                  <a:pt x="217493" y="25400"/>
                </a:lnTo>
                <a:lnTo>
                  <a:pt x="221538" y="25400"/>
                </a:lnTo>
                <a:lnTo>
                  <a:pt x="219177" y="24130"/>
                </a:lnTo>
                <a:lnTo>
                  <a:pt x="220519" y="22860"/>
                </a:lnTo>
                <a:lnTo>
                  <a:pt x="228398" y="22860"/>
                </a:lnTo>
                <a:lnTo>
                  <a:pt x="226635" y="20320"/>
                </a:lnTo>
                <a:lnTo>
                  <a:pt x="228587" y="17780"/>
                </a:lnTo>
                <a:lnTo>
                  <a:pt x="230059" y="17780"/>
                </a:lnTo>
                <a:lnTo>
                  <a:pt x="229316" y="16510"/>
                </a:lnTo>
                <a:lnTo>
                  <a:pt x="231561" y="11430"/>
                </a:lnTo>
                <a:lnTo>
                  <a:pt x="233125" y="7620"/>
                </a:lnTo>
                <a:lnTo>
                  <a:pt x="218783" y="7620"/>
                </a:lnTo>
                <a:lnTo>
                  <a:pt x="218723" y="3810"/>
                </a:lnTo>
                <a:lnTo>
                  <a:pt x="217888" y="2540"/>
                </a:lnTo>
                <a:close/>
              </a:path>
              <a:path w="310515" h="288290">
                <a:moveTo>
                  <a:pt x="260261" y="68693"/>
                </a:moveTo>
                <a:lnTo>
                  <a:pt x="258844" y="71120"/>
                </a:lnTo>
                <a:lnTo>
                  <a:pt x="261472" y="71120"/>
                </a:lnTo>
                <a:lnTo>
                  <a:pt x="261835" y="76200"/>
                </a:lnTo>
                <a:lnTo>
                  <a:pt x="264196" y="76200"/>
                </a:lnTo>
                <a:lnTo>
                  <a:pt x="262482" y="73660"/>
                </a:lnTo>
                <a:lnTo>
                  <a:pt x="263947" y="71120"/>
                </a:lnTo>
                <a:lnTo>
                  <a:pt x="263106" y="69850"/>
                </a:lnTo>
                <a:lnTo>
                  <a:pt x="261206" y="69850"/>
                </a:lnTo>
                <a:lnTo>
                  <a:pt x="260261" y="68693"/>
                </a:lnTo>
                <a:close/>
              </a:path>
              <a:path w="310515" h="288290">
                <a:moveTo>
                  <a:pt x="158268" y="72390"/>
                </a:moveTo>
                <a:lnTo>
                  <a:pt x="157885" y="72390"/>
                </a:lnTo>
                <a:lnTo>
                  <a:pt x="156702" y="73660"/>
                </a:lnTo>
                <a:lnTo>
                  <a:pt x="157676" y="73660"/>
                </a:lnTo>
                <a:lnTo>
                  <a:pt x="158268" y="72390"/>
                </a:lnTo>
                <a:close/>
              </a:path>
              <a:path w="310515" h="288290">
                <a:moveTo>
                  <a:pt x="244525" y="64770"/>
                </a:moveTo>
                <a:lnTo>
                  <a:pt x="176905" y="64770"/>
                </a:lnTo>
                <a:lnTo>
                  <a:pt x="175833" y="68580"/>
                </a:lnTo>
                <a:lnTo>
                  <a:pt x="169844" y="71120"/>
                </a:lnTo>
                <a:lnTo>
                  <a:pt x="166943" y="72390"/>
                </a:lnTo>
                <a:lnTo>
                  <a:pt x="166837" y="72788"/>
                </a:lnTo>
                <a:lnTo>
                  <a:pt x="167089" y="72390"/>
                </a:lnTo>
                <a:lnTo>
                  <a:pt x="197965" y="72390"/>
                </a:lnTo>
                <a:lnTo>
                  <a:pt x="197074" y="71120"/>
                </a:lnTo>
                <a:lnTo>
                  <a:pt x="202075" y="68580"/>
                </a:lnTo>
                <a:lnTo>
                  <a:pt x="202140" y="67310"/>
                </a:lnTo>
                <a:lnTo>
                  <a:pt x="244644" y="67310"/>
                </a:lnTo>
                <a:lnTo>
                  <a:pt x="245718" y="66316"/>
                </a:lnTo>
                <a:lnTo>
                  <a:pt x="244525" y="64770"/>
                </a:lnTo>
                <a:close/>
              </a:path>
              <a:path w="310515" h="288290">
                <a:moveTo>
                  <a:pt x="158861" y="71120"/>
                </a:moveTo>
                <a:lnTo>
                  <a:pt x="158268" y="72390"/>
                </a:lnTo>
                <a:lnTo>
                  <a:pt x="158981" y="72390"/>
                </a:lnTo>
                <a:lnTo>
                  <a:pt x="159426" y="71925"/>
                </a:lnTo>
                <a:lnTo>
                  <a:pt x="158861" y="71120"/>
                </a:lnTo>
                <a:close/>
              </a:path>
              <a:path w="310515" h="288290">
                <a:moveTo>
                  <a:pt x="258958" y="68248"/>
                </a:moveTo>
                <a:lnTo>
                  <a:pt x="258815" y="68580"/>
                </a:lnTo>
                <a:lnTo>
                  <a:pt x="258004" y="68580"/>
                </a:lnTo>
                <a:lnTo>
                  <a:pt x="257155" y="71120"/>
                </a:lnTo>
                <a:lnTo>
                  <a:pt x="258326" y="69850"/>
                </a:lnTo>
                <a:lnTo>
                  <a:pt x="257884" y="69850"/>
                </a:lnTo>
                <a:lnTo>
                  <a:pt x="259271" y="68580"/>
                </a:lnTo>
                <a:lnTo>
                  <a:pt x="258958" y="68248"/>
                </a:lnTo>
                <a:close/>
              </a:path>
              <a:path w="310515" h="288290">
                <a:moveTo>
                  <a:pt x="261423" y="67310"/>
                </a:moveTo>
                <a:lnTo>
                  <a:pt x="260600" y="68580"/>
                </a:lnTo>
                <a:lnTo>
                  <a:pt x="261206" y="69850"/>
                </a:lnTo>
                <a:lnTo>
                  <a:pt x="263106" y="69850"/>
                </a:lnTo>
                <a:lnTo>
                  <a:pt x="261423" y="67310"/>
                </a:lnTo>
                <a:close/>
              </a:path>
              <a:path w="310515" h="288290">
                <a:moveTo>
                  <a:pt x="260327" y="68580"/>
                </a:moveTo>
                <a:lnTo>
                  <a:pt x="260169" y="68580"/>
                </a:lnTo>
                <a:lnTo>
                  <a:pt x="260327" y="68580"/>
                </a:lnTo>
                <a:close/>
              </a:path>
              <a:path w="310515" h="288290">
                <a:moveTo>
                  <a:pt x="172120" y="67310"/>
                </a:moveTo>
                <a:lnTo>
                  <a:pt x="169378" y="67310"/>
                </a:lnTo>
                <a:lnTo>
                  <a:pt x="168320" y="68580"/>
                </a:lnTo>
                <a:lnTo>
                  <a:pt x="171111" y="68580"/>
                </a:lnTo>
                <a:lnTo>
                  <a:pt x="172120" y="67310"/>
                </a:lnTo>
                <a:close/>
              </a:path>
              <a:path w="310515" h="288290">
                <a:moveTo>
                  <a:pt x="254512" y="67310"/>
                </a:moveTo>
                <a:lnTo>
                  <a:pt x="247264" y="67310"/>
                </a:lnTo>
                <a:lnTo>
                  <a:pt x="247402" y="68580"/>
                </a:lnTo>
                <a:lnTo>
                  <a:pt x="254932" y="68580"/>
                </a:lnTo>
                <a:lnTo>
                  <a:pt x="254512" y="67310"/>
                </a:lnTo>
                <a:close/>
              </a:path>
              <a:path w="310515" h="288290">
                <a:moveTo>
                  <a:pt x="257847" y="67509"/>
                </a:moveTo>
                <a:lnTo>
                  <a:pt x="256630" y="68580"/>
                </a:lnTo>
                <a:lnTo>
                  <a:pt x="257529" y="68580"/>
                </a:lnTo>
                <a:lnTo>
                  <a:pt x="257847" y="67509"/>
                </a:lnTo>
                <a:close/>
              </a:path>
              <a:path w="310515" h="288290">
                <a:moveTo>
                  <a:pt x="258074" y="67310"/>
                </a:moveTo>
                <a:lnTo>
                  <a:pt x="257847" y="67509"/>
                </a:lnTo>
                <a:lnTo>
                  <a:pt x="257529" y="68580"/>
                </a:lnTo>
                <a:lnTo>
                  <a:pt x="258815" y="68580"/>
                </a:lnTo>
                <a:lnTo>
                  <a:pt x="258958" y="68248"/>
                </a:lnTo>
                <a:lnTo>
                  <a:pt x="258074" y="67310"/>
                </a:lnTo>
                <a:close/>
              </a:path>
              <a:path w="310515" h="288290">
                <a:moveTo>
                  <a:pt x="259363" y="67310"/>
                </a:moveTo>
                <a:lnTo>
                  <a:pt x="258074" y="67310"/>
                </a:lnTo>
                <a:lnTo>
                  <a:pt x="258958" y="68248"/>
                </a:lnTo>
                <a:lnTo>
                  <a:pt x="259363" y="67310"/>
                </a:lnTo>
                <a:close/>
              </a:path>
              <a:path w="310515" h="288290">
                <a:moveTo>
                  <a:pt x="259911" y="66040"/>
                </a:moveTo>
                <a:lnTo>
                  <a:pt x="258284" y="66040"/>
                </a:lnTo>
                <a:lnTo>
                  <a:pt x="257847" y="67509"/>
                </a:lnTo>
                <a:lnTo>
                  <a:pt x="258074" y="67310"/>
                </a:lnTo>
                <a:lnTo>
                  <a:pt x="259363" y="67310"/>
                </a:lnTo>
                <a:lnTo>
                  <a:pt x="259911" y="66040"/>
                </a:lnTo>
                <a:close/>
              </a:path>
              <a:path w="310515" h="288290">
                <a:moveTo>
                  <a:pt x="246307" y="67078"/>
                </a:moveTo>
                <a:lnTo>
                  <a:pt x="246371" y="67310"/>
                </a:lnTo>
                <a:lnTo>
                  <a:pt x="246307" y="67078"/>
                </a:lnTo>
                <a:close/>
              </a:path>
              <a:path w="310515" h="288290">
                <a:moveTo>
                  <a:pt x="248405" y="64770"/>
                </a:moveTo>
                <a:lnTo>
                  <a:pt x="246088" y="64770"/>
                </a:lnTo>
                <a:lnTo>
                  <a:pt x="246486" y="67310"/>
                </a:lnTo>
                <a:lnTo>
                  <a:pt x="250612" y="67310"/>
                </a:lnTo>
                <a:lnTo>
                  <a:pt x="249911" y="66040"/>
                </a:lnTo>
                <a:lnTo>
                  <a:pt x="247240" y="66040"/>
                </a:lnTo>
                <a:lnTo>
                  <a:pt x="248510" y="64991"/>
                </a:lnTo>
                <a:lnTo>
                  <a:pt x="248405" y="64770"/>
                </a:lnTo>
                <a:close/>
              </a:path>
              <a:path w="310515" h="288290">
                <a:moveTo>
                  <a:pt x="250980" y="66040"/>
                </a:moveTo>
                <a:lnTo>
                  <a:pt x="250612" y="67310"/>
                </a:lnTo>
                <a:lnTo>
                  <a:pt x="251023" y="67310"/>
                </a:lnTo>
                <a:lnTo>
                  <a:pt x="250980" y="66040"/>
                </a:lnTo>
                <a:close/>
              </a:path>
              <a:path w="310515" h="288290">
                <a:moveTo>
                  <a:pt x="257303" y="66040"/>
                </a:moveTo>
                <a:lnTo>
                  <a:pt x="252278" y="66040"/>
                </a:lnTo>
                <a:lnTo>
                  <a:pt x="251023" y="67310"/>
                </a:lnTo>
                <a:lnTo>
                  <a:pt x="257005" y="67310"/>
                </a:lnTo>
                <a:lnTo>
                  <a:pt x="257303" y="66040"/>
                </a:lnTo>
                <a:close/>
              </a:path>
              <a:path w="310515" h="288290">
                <a:moveTo>
                  <a:pt x="246017" y="66040"/>
                </a:moveTo>
                <a:lnTo>
                  <a:pt x="245718" y="66316"/>
                </a:lnTo>
                <a:lnTo>
                  <a:pt x="246307" y="67078"/>
                </a:lnTo>
                <a:lnTo>
                  <a:pt x="246017" y="66040"/>
                </a:lnTo>
                <a:close/>
              </a:path>
              <a:path w="310515" h="288290">
                <a:moveTo>
                  <a:pt x="245925" y="62230"/>
                </a:moveTo>
                <a:lnTo>
                  <a:pt x="246267" y="63339"/>
                </a:lnTo>
                <a:lnTo>
                  <a:pt x="246588" y="63500"/>
                </a:lnTo>
                <a:lnTo>
                  <a:pt x="246811" y="63500"/>
                </a:lnTo>
                <a:lnTo>
                  <a:pt x="245499" y="64770"/>
                </a:lnTo>
                <a:lnTo>
                  <a:pt x="245696" y="66040"/>
                </a:lnTo>
                <a:lnTo>
                  <a:pt x="245917" y="64770"/>
                </a:lnTo>
                <a:lnTo>
                  <a:pt x="248405" y="64770"/>
                </a:lnTo>
                <a:lnTo>
                  <a:pt x="248120" y="64175"/>
                </a:lnTo>
                <a:lnTo>
                  <a:pt x="245925" y="62230"/>
                </a:lnTo>
                <a:close/>
              </a:path>
              <a:path w="310515" h="288290">
                <a:moveTo>
                  <a:pt x="247486" y="55880"/>
                </a:moveTo>
                <a:lnTo>
                  <a:pt x="244956" y="56365"/>
                </a:lnTo>
                <a:lnTo>
                  <a:pt x="246988" y="59614"/>
                </a:lnTo>
                <a:lnTo>
                  <a:pt x="247090" y="62230"/>
                </a:lnTo>
                <a:lnTo>
                  <a:pt x="247797" y="63500"/>
                </a:lnTo>
                <a:lnTo>
                  <a:pt x="248120" y="64175"/>
                </a:lnTo>
                <a:lnTo>
                  <a:pt x="248778" y="64770"/>
                </a:lnTo>
                <a:lnTo>
                  <a:pt x="248510" y="64991"/>
                </a:lnTo>
                <a:lnTo>
                  <a:pt x="249012" y="66040"/>
                </a:lnTo>
                <a:lnTo>
                  <a:pt x="250537" y="66040"/>
                </a:lnTo>
                <a:lnTo>
                  <a:pt x="250437" y="64770"/>
                </a:lnTo>
                <a:lnTo>
                  <a:pt x="251140" y="63500"/>
                </a:lnTo>
                <a:lnTo>
                  <a:pt x="250716" y="62230"/>
                </a:lnTo>
                <a:lnTo>
                  <a:pt x="248331" y="62230"/>
                </a:lnTo>
                <a:lnTo>
                  <a:pt x="247824" y="60960"/>
                </a:lnTo>
                <a:lnTo>
                  <a:pt x="248759" y="60037"/>
                </a:lnTo>
                <a:lnTo>
                  <a:pt x="248699" y="59872"/>
                </a:lnTo>
                <a:lnTo>
                  <a:pt x="248547" y="59690"/>
                </a:lnTo>
                <a:lnTo>
                  <a:pt x="248079" y="59690"/>
                </a:lnTo>
                <a:lnTo>
                  <a:pt x="247701" y="58420"/>
                </a:lnTo>
                <a:lnTo>
                  <a:pt x="251163" y="58420"/>
                </a:lnTo>
                <a:lnTo>
                  <a:pt x="249511" y="57150"/>
                </a:lnTo>
                <a:lnTo>
                  <a:pt x="246822" y="57150"/>
                </a:lnTo>
                <a:lnTo>
                  <a:pt x="247540" y="56041"/>
                </a:lnTo>
                <a:lnTo>
                  <a:pt x="247486" y="55880"/>
                </a:lnTo>
                <a:close/>
              </a:path>
              <a:path w="310515" h="288290">
                <a:moveTo>
                  <a:pt x="252225" y="59690"/>
                </a:moveTo>
                <a:lnTo>
                  <a:pt x="251484" y="59690"/>
                </a:lnTo>
                <a:lnTo>
                  <a:pt x="252129" y="60960"/>
                </a:lnTo>
                <a:lnTo>
                  <a:pt x="254300" y="62230"/>
                </a:lnTo>
                <a:lnTo>
                  <a:pt x="252799" y="62230"/>
                </a:lnTo>
                <a:lnTo>
                  <a:pt x="252049" y="66040"/>
                </a:lnTo>
                <a:lnTo>
                  <a:pt x="256328" y="66040"/>
                </a:lnTo>
                <a:lnTo>
                  <a:pt x="255330" y="64770"/>
                </a:lnTo>
                <a:lnTo>
                  <a:pt x="254197" y="64770"/>
                </a:lnTo>
                <a:lnTo>
                  <a:pt x="254970" y="63500"/>
                </a:lnTo>
                <a:lnTo>
                  <a:pt x="254889" y="62230"/>
                </a:lnTo>
                <a:lnTo>
                  <a:pt x="255288" y="60960"/>
                </a:lnTo>
                <a:lnTo>
                  <a:pt x="252611" y="60960"/>
                </a:lnTo>
                <a:lnTo>
                  <a:pt x="252427" y="60037"/>
                </a:lnTo>
                <a:lnTo>
                  <a:pt x="252225" y="59690"/>
                </a:lnTo>
                <a:close/>
              </a:path>
              <a:path w="310515" h="288290">
                <a:moveTo>
                  <a:pt x="248120" y="64175"/>
                </a:moveTo>
                <a:lnTo>
                  <a:pt x="248510" y="64991"/>
                </a:lnTo>
                <a:lnTo>
                  <a:pt x="248778" y="64770"/>
                </a:lnTo>
                <a:lnTo>
                  <a:pt x="248120" y="64175"/>
                </a:lnTo>
                <a:close/>
              </a:path>
              <a:path w="310515" h="288290">
                <a:moveTo>
                  <a:pt x="259104" y="60960"/>
                </a:moveTo>
                <a:lnTo>
                  <a:pt x="257282" y="60960"/>
                </a:lnTo>
                <a:lnTo>
                  <a:pt x="258173" y="62230"/>
                </a:lnTo>
                <a:lnTo>
                  <a:pt x="257565" y="63500"/>
                </a:lnTo>
                <a:lnTo>
                  <a:pt x="257805" y="63500"/>
                </a:lnTo>
                <a:lnTo>
                  <a:pt x="255343" y="64770"/>
                </a:lnTo>
                <a:lnTo>
                  <a:pt x="257691" y="64770"/>
                </a:lnTo>
                <a:lnTo>
                  <a:pt x="257926" y="63500"/>
                </a:lnTo>
                <a:lnTo>
                  <a:pt x="259104" y="60960"/>
                </a:lnTo>
                <a:close/>
              </a:path>
              <a:path w="310515" h="288290">
                <a:moveTo>
                  <a:pt x="214623" y="46990"/>
                </a:moveTo>
                <a:lnTo>
                  <a:pt x="211967" y="47859"/>
                </a:lnTo>
                <a:lnTo>
                  <a:pt x="211768" y="48260"/>
                </a:lnTo>
                <a:lnTo>
                  <a:pt x="210539" y="48800"/>
                </a:lnTo>
                <a:lnTo>
                  <a:pt x="208834" y="53340"/>
                </a:lnTo>
                <a:lnTo>
                  <a:pt x="204249" y="55880"/>
                </a:lnTo>
                <a:lnTo>
                  <a:pt x="193215" y="55880"/>
                </a:lnTo>
                <a:lnTo>
                  <a:pt x="191543" y="59690"/>
                </a:lnTo>
                <a:lnTo>
                  <a:pt x="187365" y="60960"/>
                </a:lnTo>
                <a:lnTo>
                  <a:pt x="184761" y="63500"/>
                </a:lnTo>
                <a:lnTo>
                  <a:pt x="246317" y="63500"/>
                </a:lnTo>
                <a:lnTo>
                  <a:pt x="246267" y="63339"/>
                </a:lnTo>
                <a:lnTo>
                  <a:pt x="241502" y="60960"/>
                </a:lnTo>
                <a:lnTo>
                  <a:pt x="243667" y="60960"/>
                </a:lnTo>
                <a:lnTo>
                  <a:pt x="243788" y="59690"/>
                </a:lnTo>
                <a:lnTo>
                  <a:pt x="206708" y="59690"/>
                </a:lnTo>
                <a:lnTo>
                  <a:pt x="210080" y="54610"/>
                </a:lnTo>
                <a:lnTo>
                  <a:pt x="213150" y="52070"/>
                </a:lnTo>
                <a:lnTo>
                  <a:pt x="211682" y="52070"/>
                </a:lnTo>
                <a:lnTo>
                  <a:pt x="211247" y="49530"/>
                </a:lnTo>
                <a:lnTo>
                  <a:pt x="214201" y="48251"/>
                </a:lnTo>
                <a:lnTo>
                  <a:pt x="214623" y="46990"/>
                </a:lnTo>
                <a:close/>
              </a:path>
              <a:path w="310515" h="288290">
                <a:moveTo>
                  <a:pt x="246267" y="63339"/>
                </a:moveTo>
                <a:lnTo>
                  <a:pt x="246317" y="63500"/>
                </a:lnTo>
                <a:lnTo>
                  <a:pt x="246588" y="63500"/>
                </a:lnTo>
                <a:lnTo>
                  <a:pt x="246267" y="63339"/>
                </a:lnTo>
                <a:close/>
              </a:path>
              <a:path w="310515" h="288290">
                <a:moveTo>
                  <a:pt x="248925" y="59872"/>
                </a:moveTo>
                <a:lnTo>
                  <a:pt x="248836" y="60037"/>
                </a:lnTo>
                <a:lnTo>
                  <a:pt x="249603" y="60960"/>
                </a:lnTo>
                <a:lnTo>
                  <a:pt x="249192" y="62230"/>
                </a:lnTo>
                <a:lnTo>
                  <a:pt x="250445" y="62230"/>
                </a:lnTo>
                <a:lnTo>
                  <a:pt x="250198" y="60960"/>
                </a:lnTo>
                <a:lnTo>
                  <a:pt x="251174" y="60960"/>
                </a:lnTo>
                <a:lnTo>
                  <a:pt x="248925" y="59872"/>
                </a:lnTo>
                <a:close/>
              </a:path>
              <a:path w="310515" h="288290">
                <a:moveTo>
                  <a:pt x="252002" y="60960"/>
                </a:moveTo>
                <a:lnTo>
                  <a:pt x="251793" y="62230"/>
                </a:lnTo>
                <a:lnTo>
                  <a:pt x="253318" y="62230"/>
                </a:lnTo>
                <a:lnTo>
                  <a:pt x="252002" y="60960"/>
                </a:lnTo>
                <a:close/>
              </a:path>
              <a:path w="310515" h="288290">
                <a:moveTo>
                  <a:pt x="256460" y="58420"/>
                </a:moveTo>
                <a:lnTo>
                  <a:pt x="256268" y="60960"/>
                </a:lnTo>
                <a:lnTo>
                  <a:pt x="255433" y="62230"/>
                </a:lnTo>
                <a:lnTo>
                  <a:pt x="256402" y="60960"/>
                </a:lnTo>
                <a:lnTo>
                  <a:pt x="257142" y="60960"/>
                </a:lnTo>
                <a:lnTo>
                  <a:pt x="256460" y="58420"/>
                </a:lnTo>
                <a:close/>
              </a:path>
              <a:path w="310515" h="288290">
                <a:moveTo>
                  <a:pt x="250638" y="59771"/>
                </a:moveTo>
                <a:lnTo>
                  <a:pt x="251174" y="60960"/>
                </a:lnTo>
                <a:lnTo>
                  <a:pt x="251491" y="60960"/>
                </a:lnTo>
                <a:lnTo>
                  <a:pt x="250638" y="59771"/>
                </a:lnTo>
                <a:close/>
              </a:path>
              <a:path w="310515" h="288290">
                <a:moveTo>
                  <a:pt x="252427" y="60037"/>
                </a:moveTo>
                <a:lnTo>
                  <a:pt x="252611" y="60960"/>
                </a:lnTo>
                <a:lnTo>
                  <a:pt x="252781" y="60644"/>
                </a:lnTo>
                <a:lnTo>
                  <a:pt x="252427" y="60037"/>
                </a:lnTo>
                <a:close/>
              </a:path>
              <a:path w="310515" h="288290">
                <a:moveTo>
                  <a:pt x="252781" y="60644"/>
                </a:moveTo>
                <a:lnTo>
                  <a:pt x="252611" y="60960"/>
                </a:lnTo>
                <a:lnTo>
                  <a:pt x="252965" y="60960"/>
                </a:lnTo>
                <a:lnTo>
                  <a:pt x="252781" y="60644"/>
                </a:lnTo>
                <a:close/>
              </a:path>
              <a:path w="310515" h="288290">
                <a:moveTo>
                  <a:pt x="254104" y="59690"/>
                </a:moveTo>
                <a:lnTo>
                  <a:pt x="253516" y="59690"/>
                </a:lnTo>
                <a:lnTo>
                  <a:pt x="253610" y="60960"/>
                </a:lnTo>
                <a:lnTo>
                  <a:pt x="254446" y="60960"/>
                </a:lnTo>
                <a:lnTo>
                  <a:pt x="254104" y="59690"/>
                </a:lnTo>
                <a:close/>
              </a:path>
              <a:path w="310515" h="288290">
                <a:moveTo>
                  <a:pt x="258030" y="59690"/>
                </a:moveTo>
                <a:lnTo>
                  <a:pt x="257142" y="60960"/>
                </a:lnTo>
                <a:lnTo>
                  <a:pt x="258030" y="59690"/>
                </a:lnTo>
                <a:close/>
              </a:path>
              <a:path w="310515" h="288290">
                <a:moveTo>
                  <a:pt x="260561" y="59690"/>
                </a:moveTo>
                <a:lnTo>
                  <a:pt x="258561" y="59690"/>
                </a:lnTo>
                <a:lnTo>
                  <a:pt x="259484" y="60960"/>
                </a:lnTo>
                <a:lnTo>
                  <a:pt x="260561" y="59690"/>
                </a:lnTo>
                <a:close/>
              </a:path>
              <a:path w="310515" h="288290">
                <a:moveTo>
                  <a:pt x="256352" y="58420"/>
                </a:moveTo>
                <a:lnTo>
                  <a:pt x="252105" y="58420"/>
                </a:lnTo>
                <a:lnTo>
                  <a:pt x="252427" y="60037"/>
                </a:lnTo>
                <a:lnTo>
                  <a:pt x="252781" y="60644"/>
                </a:lnTo>
                <a:lnTo>
                  <a:pt x="253295" y="59690"/>
                </a:lnTo>
                <a:lnTo>
                  <a:pt x="254104" y="59690"/>
                </a:lnTo>
                <a:lnTo>
                  <a:pt x="256352" y="58420"/>
                </a:lnTo>
                <a:close/>
              </a:path>
              <a:path w="310515" h="288290">
                <a:moveTo>
                  <a:pt x="248547" y="59690"/>
                </a:moveTo>
                <a:lnTo>
                  <a:pt x="248801" y="59995"/>
                </a:lnTo>
                <a:lnTo>
                  <a:pt x="248547" y="59690"/>
                </a:lnTo>
                <a:close/>
              </a:path>
              <a:path w="310515" h="288290">
                <a:moveTo>
                  <a:pt x="249111" y="59690"/>
                </a:moveTo>
                <a:lnTo>
                  <a:pt x="248547" y="59690"/>
                </a:lnTo>
                <a:lnTo>
                  <a:pt x="248925" y="59872"/>
                </a:lnTo>
                <a:lnTo>
                  <a:pt x="249111" y="59690"/>
                </a:lnTo>
                <a:close/>
              </a:path>
              <a:path w="310515" h="288290">
                <a:moveTo>
                  <a:pt x="216152" y="50800"/>
                </a:moveTo>
                <a:lnTo>
                  <a:pt x="213017" y="53340"/>
                </a:lnTo>
                <a:lnTo>
                  <a:pt x="209951" y="57150"/>
                </a:lnTo>
                <a:lnTo>
                  <a:pt x="206708" y="59690"/>
                </a:lnTo>
                <a:lnTo>
                  <a:pt x="243788" y="59690"/>
                </a:lnTo>
                <a:lnTo>
                  <a:pt x="242731" y="58420"/>
                </a:lnTo>
                <a:lnTo>
                  <a:pt x="243878" y="57150"/>
                </a:lnTo>
                <a:lnTo>
                  <a:pt x="212856" y="57150"/>
                </a:lnTo>
                <a:lnTo>
                  <a:pt x="215086" y="55880"/>
                </a:lnTo>
                <a:lnTo>
                  <a:pt x="217474" y="53340"/>
                </a:lnTo>
                <a:lnTo>
                  <a:pt x="216152" y="50800"/>
                </a:lnTo>
                <a:close/>
              </a:path>
              <a:path w="310515" h="288290">
                <a:moveTo>
                  <a:pt x="244597" y="56434"/>
                </a:moveTo>
                <a:lnTo>
                  <a:pt x="240872" y="57150"/>
                </a:lnTo>
                <a:lnTo>
                  <a:pt x="243878" y="57150"/>
                </a:lnTo>
                <a:lnTo>
                  <a:pt x="244274" y="59690"/>
                </a:lnTo>
                <a:lnTo>
                  <a:pt x="244597" y="56434"/>
                </a:lnTo>
                <a:close/>
              </a:path>
              <a:path w="310515" h="288290">
                <a:moveTo>
                  <a:pt x="250029" y="58420"/>
                </a:moveTo>
                <a:lnTo>
                  <a:pt x="248257" y="58420"/>
                </a:lnTo>
                <a:lnTo>
                  <a:pt x="248788" y="59690"/>
                </a:lnTo>
                <a:lnTo>
                  <a:pt x="249382" y="59690"/>
                </a:lnTo>
                <a:lnTo>
                  <a:pt x="250029" y="58420"/>
                </a:lnTo>
                <a:close/>
              </a:path>
              <a:path w="310515" h="288290">
                <a:moveTo>
                  <a:pt x="251472" y="59676"/>
                </a:moveTo>
                <a:close/>
              </a:path>
              <a:path w="310515" h="288290">
                <a:moveTo>
                  <a:pt x="258470" y="59565"/>
                </a:moveTo>
                <a:close/>
              </a:path>
              <a:path w="310515" h="288290">
                <a:moveTo>
                  <a:pt x="252105" y="58420"/>
                </a:moveTo>
                <a:lnTo>
                  <a:pt x="250372" y="58420"/>
                </a:lnTo>
                <a:lnTo>
                  <a:pt x="251472" y="59676"/>
                </a:lnTo>
                <a:lnTo>
                  <a:pt x="252105" y="58420"/>
                </a:lnTo>
                <a:close/>
              </a:path>
              <a:path w="310515" h="288290">
                <a:moveTo>
                  <a:pt x="250372" y="58420"/>
                </a:moveTo>
                <a:lnTo>
                  <a:pt x="250029" y="58420"/>
                </a:lnTo>
                <a:lnTo>
                  <a:pt x="250568" y="59614"/>
                </a:lnTo>
                <a:lnTo>
                  <a:pt x="250372" y="58420"/>
                </a:lnTo>
                <a:close/>
              </a:path>
              <a:path w="310515" h="288290">
                <a:moveTo>
                  <a:pt x="258368" y="55880"/>
                </a:moveTo>
                <a:lnTo>
                  <a:pt x="257399" y="55880"/>
                </a:lnTo>
                <a:lnTo>
                  <a:pt x="257001" y="56365"/>
                </a:lnTo>
                <a:lnTo>
                  <a:pt x="256907" y="56612"/>
                </a:lnTo>
                <a:lnTo>
                  <a:pt x="257284" y="57150"/>
                </a:lnTo>
                <a:lnTo>
                  <a:pt x="256777" y="57564"/>
                </a:lnTo>
                <a:lnTo>
                  <a:pt x="257637" y="58420"/>
                </a:lnTo>
                <a:lnTo>
                  <a:pt x="258470" y="59565"/>
                </a:lnTo>
                <a:lnTo>
                  <a:pt x="259031" y="58420"/>
                </a:lnTo>
                <a:lnTo>
                  <a:pt x="257815" y="58420"/>
                </a:lnTo>
                <a:lnTo>
                  <a:pt x="258385" y="57150"/>
                </a:lnTo>
                <a:lnTo>
                  <a:pt x="258368" y="55880"/>
                </a:lnTo>
                <a:close/>
              </a:path>
              <a:path w="310515" h="288290">
                <a:moveTo>
                  <a:pt x="204687" y="54610"/>
                </a:moveTo>
                <a:lnTo>
                  <a:pt x="183210" y="54610"/>
                </a:lnTo>
                <a:lnTo>
                  <a:pt x="182259" y="55880"/>
                </a:lnTo>
                <a:lnTo>
                  <a:pt x="178886" y="57150"/>
                </a:lnTo>
                <a:lnTo>
                  <a:pt x="176972" y="58420"/>
                </a:lnTo>
                <a:lnTo>
                  <a:pt x="189307" y="58420"/>
                </a:lnTo>
                <a:lnTo>
                  <a:pt x="190753" y="57150"/>
                </a:lnTo>
                <a:lnTo>
                  <a:pt x="193215" y="55880"/>
                </a:lnTo>
                <a:lnTo>
                  <a:pt x="204249" y="55880"/>
                </a:lnTo>
                <a:lnTo>
                  <a:pt x="204687" y="54610"/>
                </a:lnTo>
                <a:close/>
              </a:path>
              <a:path w="310515" h="288290">
                <a:moveTo>
                  <a:pt x="256360" y="57150"/>
                </a:moveTo>
                <a:lnTo>
                  <a:pt x="252255" y="57150"/>
                </a:lnTo>
                <a:lnTo>
                  <a:pt x="252018" y="58420"/>
                </a:lnTo>
                <a:lnTo>
                  <a:pt x="255732" y="58420"/>
                </a:lnTo>
                <a:lnTo>
                  <a:pt x="256777" y="57564"/>
                </a:lnTo>
                <a:lnTo>
                  <a:pt x="256360" y="57150"/>
                </a:lnTo>
                <a:close/>
              </a:path>
              <a:path w="310515" h="288290">
                <a:moveTo>
                  <a:pt x="256474" y="57009"/>
                </a:moveTo>
                <a:lnTo>
                  <a:pt x="256360" y="57150"/>
                </a:lnTo>
                <a:lnTo>
                  <a:pt x="256777" y="57564"/>
                </a:lnTo>
                <a:lnTo>
                  <a:pt x="257284" y="57150"/>
                </a:lnTo>
                <a:lnTo>
                  <a:pt x="256531" y="57150"/>
                </a:lnTo>
                <a:lnTo>
                  <a:pt x="256474" y="57009"/>
                </a:lnTo>
                <a:close/>
              </a:path>
              <a:path w="310515" h="288290">
                <a:moveTo>
                  <a:pt x="220425" y="40640"/>
                </a:moveTo>
                <a:lnTo>
                  <a:pt x="219172" y="40640"/>
                </a:lnTo>
                <a:lnTo>
                  <a:pt x="221684" y="43180"/>
                </a:lnTo>
                <a:lnTo>
                  <a:pt x="223453" y="46990"/>
                </a:lnTo>
                <a:lnTo>
                  <a:pt x="225255" y="48260"/>
                </a:lnTo>
                <a:lnTo>
                  <a:pt x="216923" y="55887"/>
                </a:lnTo>
                <a:lnTo>
                  <a:pt x="212856" y="57150"/>
                </a:lnTo>
                <a:lnTo>
                  <a:pt x="240872" y="57150"/>
                </a:lnTo>
                <a:lnTo>
                  <a:pt x="241352" y="54610"/>
                </a:lnTo>
                <a:lnTo>
                  <a:pt x="234493" y="54610"/>
                </a:lnTo>
                <a:lnTo>
                  <a:pt x="234247" y="53340"/>
                </a:lnTo>
                <a:lnTo>
                  <a:pt x="232222" y="52070"/>
                </a:lnTo>
                <a:lnTo>
                  <a:pt x="230522" y="49530"/>
                </a:lnTo>
                <a:lnTo>
                  <a:pt x="229915" y="48260"/>
                </a:lnTo>
                <a:lnTo>
                  <a:pt x="226236" y="48251"/>
                </a:lnTo>
                <a:lnTo>
                  <a:pt x="223144" y="44450"/>
                </a:lnTo>
                <a:lnTo>
                  <a:pt x="222423" y="43180"/>
                </a:lnTo>
                <a:lnTo>
                  <a:pt x="220425" y="40640"/>
                </a:lnTo>
                <a:close/>
              </a:path>
              <a:path w="310515" h="288290">
                <a:moveTo>
                  <a:pt x="247587" y="55969"/>
                </a:moveTo>
                <a:lnTo>
                  <a:pt x="246822" y="57150"/>
                </a:lnTo>
                <a:lnTo>
                  <a:pt x="248311" y="56612"/>
                </a:lnTo>
                <a:lnTo>
                  <a:pt x="247587" y="55969"/>
                </a:lnTo>
                <a:close/>
              </a:path>
              <a:path w="310515" h="288290">
                <a:moveTo>
                  <a:pt x="248311" y="56612"/>
                </a:moveTo>
                <a:lnTo>
                  <a:pt x="246822" y="57150"/>
                </a:lnTo>
                <a:lnTo>
                  <a:pt x="248853" y="57150"/>
                </a:lnTo>
                <a:lnTo>
                  <a:pt x="248759" y="57009"/>
                </a:lnTo>
                <a:lnTo>
                  <a:pt x="248311" y="56612"/>
                </a:lnTo>
                <a:close/>
              </a:path>
              <a:path w="310515" h="288290">
                <a:moveTo>
                  <a:pt x="248877" y="57115"/>
                </a:moveTo>
                <a:close/>
              </a:path>
              <a:path w="310515" h="288290">
                <a:moveTo>
                  <a:pt x="249983" y="56199"/>
                </a:moveTo>
                <a:lnTo>
                  <a:pt x="248916" y="57150"/>
                </a:lnTo>
                <a:lnTo>
                  <a:pt x="250726" y="57150"/>
                </a:lnTo>
                <a:lnTo>
                  <a:pt x="249983" y="56199"/>
                </a:lnTo>
                <a:close/>
              </a:path>
              <a:path w="310515" h="288290">
                <a:moveTo>
                  <a:pt x="251525" y="55880"/>
                </a:moveTo>
                <a:lnTo>
                  <a:pt x="250341" y="55880"/>
                </a:lnTo>
                <a:lnTo>
                  <a:pt x="250160" y="56041"/>
                </a:lnTo>
                <a:lnTo>
                  <a:pt x="250060" y="56199"/>
                </a:lnTo>
                <a:lnTo>
                  <a:pt x="251069" y="57150"/>
                </a:lnTo>
                <a:lnTo>
                  <a:pt x="252255" y="57150"/>
                </a:lnTo>
                <a:lnTo>
                  <a:pt x="251525" y="55880"/>
                </a:lnTo>
                <a:close/>
              </a:path>
              <a:path w="310515" h="288290">
                <a:moveTo>
                  <a:pt x="255501" y="54610"/>
                </a:moveTo>
                <a:lnTo>
                  <a:pt x="252305" y="54610"/>
                </a:lnTo>
                <a:lnTo>
                  <a:pt x="252389" y="56434"/>
                </a:lnTo>
                <a:lnTo>
                  <a:pt x="252264" y="57150"/>
                </a:lnTo>
                <a:lnTo>
                  <a:pt x="255518" y="57150"/>
                </a:lnTo>
                <a:lnTo>
                  <a:pt x="255152" y="55880"/>
                </a:lnTo>
                <a:lnTo>
                  <a:pt x="254102" y="55880"/>
                </a:lnTo>
                <a:lnTo>
                  <a:pt x="255700" y="55099"/>
                </a:lnTo>
                <a:lnTo>
                  <a:pt x="255501" y="54610"/>
                </a:lnTo>
                <a:close/>
              </a:path>
              <a:path w="310515" h="288290">
                <a:moveTo>
                  <a:pt x="256857" y="56541"/>
                </a:moveTo>
                <a:lnTo>
                  <a:pt x="256474" y="57009"/>
                </a:lnTo>
                <a:lnTo>
                  <a:pt x="256531" y="57150"/>
                </a:lnTo>
                <a:lnTo>
                  <a:pt x="257284" y="57150"/>
                </a:lnTo>
                <a:lnTo>
                  <a:pt x="256857" y="56541"/>
                </a:lnTo>
                <a:close/>
              </a:path>
              <a:path w="310515" h="288290">
                <a:moveTo>
                  <a:pt x="249531" y="56172"/>
                </a:moveTo>
                <a:lnTo>
                  <a:pt x="248804" y="56434"/>
                </a:lnTo>
                <a:lnTo>
                  <a:pt x="248877" y="57115"/>
                </a:lnTo>
                <a:lnTo>
                  <a:pt x="249531" y="56172"/>
                </a:lnTo>
                <a:close/>
              </a:path>
              <a:path w="310515" h="288290">
                <a:moveTo>
                  <a:pt x="257754" y="54610"/>
                </a:moveTo>
                <a:lnTo>
                  <a:pt x="256704" y="54610"/>
                </a:lnTo>
                <a:lnTo>
                  <a:pt x="255700" y="55099"/>
                </a:lnTo>
                <a:lnTo>
                  <a:pt x="256474" y="57009"/>
                </a:lnTo>
                <a:lnTo>
                  <a:pt x="256799" y="56612"/>
                </a:lnTo>
                <a:lnTo>
                  <a:pt x="256734" y="56365"/>
                </a:lnTo>
                <a:lnTo>
                  <a:pt x="256393" y="55880"/>
                </a:lnTo>
                <a:lnTo>
                  <a:pt x="258368" y="55880"/>
                </a:lnTo>
                <a:lnTo>
                  <a:pt x="257754" y="54610"/>
                </a:lnTo>
                <a:close/>
              </a:path>
              <a:path w="310515" h="288290">
                <a:moveTo>
                  <a:pt x="248468" y="54610"/>
                </a:moveTo>
                <a:lnTo>
                  <a:pt x="247645" y="55880"/>
                </a:lnTo>
                <a:lnTo>
                  <a:pt x="247679" y="56050"/>
                </a:lnTo>
                <a:lnTo>
                  <a:pt x="248311" y="56612"/>
                </a:lnTo>
                <a:lnTo>
                  <a:pt x="248748" y="56455"/>
                </a:lnTo>
                <a:lnTo>
                  <a:pt x="248468" y="54610"/>
                </a:lnTo>
                <a:close/>
              </a:path>
              <a:path w="310515" h="288290">
                <a:moveTo>
                  <a:pt x="244652" y="55880"/>
                </a:moveTo>
                <a:lnTo>
                  <a:pt x="244597" y="56434"/>
                </a:lnTo>
                <a:lnTo>
                  <a:pt x="244956" y="56365"/>
                </a:lnTo>
                <a:lnTo>
                  <a:pt x="244652" y="55880"/>
                </a:lnTo>
                <a:close/>
              </a:path>
              <a:path w="310515" h="288290">
                <a:moveTo>
                  <a:pt x="249729" y="55887"/>
                </a:moveTo>
                <a:lnTo>
                  <a:pt x="249531" y="56172"/>
                </a:lnTo>
                <a:lnTo>
                  <a:pt x="249868" y="56050"/>
                </a:lnTo>
                <a:lnTo>
                  <a:pt x="249729" y="55887"/>
                </a:lnTo>
                <a:close/>
              </a:path>
              <a:path w="310515" h="288290">
                <a:moveTo>
                  <a:pt x="250341" y="55880"/>
                </a:moveTo>
                <a:lnTo>
                  <a:pt x="249734" y="55880"/>
                </a:lnTo>
                <a:lnTo>
                  <a:pt x="249893" y="56041"/>
                </a:lnTo>
                <a:lnTo>
                  <a:pt x="250341" y="55880"/>
                </a:lnTo>
                <a:close/>
              </a:path>
              <a:path w="310515" h="288290">
                <a:moveTo>
                  <a:pt x="250992" y="54963"/>
                </a:moveTo>
                <a:lnTo>
                  <a:pt x="249722" y="55880"/>
                </a:lnTo>
                <a:lnTo>
                  <a:pt x="251525" y="55880"/>
                </a:lnTo>
                <a:lnTo>
                  <a:pt x="250992" y="54963"/>
                </a:lnTo>
                <a:close/>
              </a:path>
              <a:path w="310515" h="288290">
                <a:moveTo>
                  <a:pt x="249829" y="54610"/>
                </a:moveTo>
                <a:lnTo>
                  <a:pt x="248576" y="54610"/>
                </a:lnTo>
                <a:lnTo>
                  <a:pt x="249057" y="55880"/>
                </a:lnTo>
                <a:lnTo>
                  <a:pt x="249829" y="54610"/>
                </a:lnTo>
                <a:close/>
              </a:path>
              <a:path w="310515" h="288290">
                <a:moveTo>
                  <a:pt x="257782" y="49530"/>
                </a:moveTo>
                <a:lnTo>
                  <a:pt x="253700" y="49530"/>
                </a:lnTo>
                <a:lnTo>
                  <a:pt x="254699" y="53340"/>
                </a:lnTo>
                <a:lnTo>
                  <a:pt x="253312" y="53340"/>
                </a:lnTo>
                <a:lnTo>
                  <a:pt x="253392" y="53778"/>
                </a:lnTo>
                <a:lnTo>
                  <a:pt x="254780" y="54610"/>
                </a:lnTo>
                <a:lnTo>
                  <a:pt x="255501" y="54610"/>
                </a:lnTo>
                <a:lnTo>
                  <a:pt x="255700" y="55099"/>
                </a:lnTo>
                <a:lnTo>
                  <a:pt x="256704" y="54610"/>
                </a:lnTo>
                <a:lnTo>
                  <a:pt x="256712" y="52070"/>
                </a:lnTo>
                <a:lnTo>
                  <a:pt x="257598" y="52070"/>
                </a:lnTo>
                <a:lnTo>
                  <a:pt x="257124" y="50800"/>
                </a:lnTo>
                <a:lnTo>
                  <a:pt x="257782" y="49530"/>
                </a:lnTo>
                <a:close/>
              </a:path>
              <a:path w="310515" h="288290">
                <a:moveTo>
                  <a:pt x="251482" y="54610"/>
                </a:moveTo>
                <a:lnTo>
                  <a:pt x="250786" y="54610"/>
                </a:lnTo>
                <a:lnTo>
                  <a:pt x="250992" y="54963"/>
                </a:lnTo>
                <a:lnTo>
                  <a:pt x="251482" y="54610"/>
                </a:lnTo>
                <a:close/>
              </a:path>
              <a:path w="310515" h="288290">
                <a:moveTo>
                  <a:pt x="224521" y="38100"/>
                </a:moveTo>
                <a:lnTo>
                  <a:pt x="223237" y="38100"/>
                </a:lnTo>
                <a:lnTo>
                  <a:pt x="227273" y="43180"/>
                </a:lnTo>
                <a:lnTo>
                  <a:pt x="233722" y="52070"/>
                </a:lnTo>
                <a:lnTo>
                  <a:pt x="234836" y="53340"/>
                </a:lnTo>
                <a:lnTo>
                  <a:pt x="235070" y="54610"/>
                </a:lnTo>
                <a:lnTo>
                  <a:pt x="241352" y="54610"/>
                </a:lnTo>
                <a:lnTo>
                  <a:pt x="241831" y="52070"/>
                </a:lnTo>
                <a:lnTo>
                  <a:pt x="234976" y="52070"/>
                </a:lnTo>
                <a:lnTo>
                  <a:pt x="227409" y="41910"/>
                </a:lnTo>
                <a:lnTo>
                  <a:pt x="224521" y="38100"/>
                </a:lnTo>
                <a:close/>
              </a:path>
              <a:path w="310515" h="288290">
                <a:moveTo>
                  <a:pt x="246766" y="53340"/>
                </a:moveTo>
                <a:lnTo>
                  <a:pt x="247171" y="54610"/>
                </a:lnTo>
                <a:lnTo>
                  <a:pt x="247659" y="54610"/>
                </a:lnTo>
                <a:lnTo>
                  <a:pt x="246766" y="53340"/>
                </a:lnTo>
                <a:close/>
              </a:path>
              <a:path w="310515" h="288290">
                <a:moveTo>
                  <a:pt x="251030" y="53251"/>
                </a:moveTo>
                <a:lnTo>
                  <a:pt x="248545" y="53340"/>
                </a:lnTo>
                <a:lnTo>
                  <a:pt x="247659" y="54610"/>
                </a:lnTo>
                <a:lnTo>
                  <a:pt x="250564" y="54610"/>
                </a:lnTo>
                <a:lnTo>
                  <a:pt x="251172" y="53340"/>
                </a:lnTo>
                <a:lnTo>
                  <a:pt x="251030" y="53251"/>
                </a:lnTo>
                <a:close/>
              </a:path>
              <a:path w="310515" h="288290">
                <a:moveTo>
                  <a:pt x="251756" y="52070"/>
                </a:moveTo>
                <a:lnTo>
                  <a:pt x="251583" y="52376"/>
                </a:lnTo>
                <a:lnTo>
                  <a:pt x="253007" y="54610"/>
                </a:lnTo>
                <a:lnTo>
                  <a:pt x="253544" y="54610"/>
                </a:lnTo>
                <a:lnTo>
                  <a:pt x="253392" y="53778"/>
                </a:lnTo>
                <a:lnTo>
                  <a:pt x="252660" y="53340"/>
                </a:lnTo>
                <a:lnTo>
                  <a:pt x="252680" y="52823"/>
                </a:lnTo>
                <a:lnTo>
                  <a:pt x="251756" y="52070"/>
                </a:lnTo>
                <a:close/>
              </a:path>
              <a:path w="310515" h="288290">
                <a:moveTo>
                  <a:pt x="259495" y="53340"/>
                </a:moveTo>
                <a:lnTo>
                  <a:pt x="257819" y="53340"/>
                </a:lnTo>
                <a:lnTo>
                  <a:pt x="258653" y="54610"/>
                </a:lnTo>
                <a:lnTo>
                  <a:pt x="259495" y="53340"/>
                </a:lnTo>
                <a:close/>
              </a:path>
              <a:path w="310515" h="288290">
                <a:moveTo>
                  <a:pt x="252932" y="53029"/>
                </a:moveTo>
                <a:lnTo>
                  <a:pt x="252749" y="53340"/>
                </a:lnTo>
                <a:lnTo>
                  <a:pt x="253392" y="53778"/>
                </a:lnTo>
                <a:lnTo>
                  <a:pt x="253312" y="53340"/>
                </a:lnTo>
                <a:lnTo>
                  <a:pt x="252932" y="53029"/>
                </a:lnTo>
                <a:close/>
              </a:path>
              <a:path w="310515" h="288290">
                <a:moveTo>
                  <a:pt x="251327" y="49530"/>
                </a:moveTo>
                <a:lnTo>
                  <a:pt x="250922" y="49530"/>
                </a:lnTo>
                <a:lnTo>
                  <a:pt x="249934" y="50800"/>
                </a:lnTo>
                <a:lnTo>
                  <a:pt x="248680" y="52070"/>
                </a:lnTo>
                <a:lnTo>
                  <a:pt x="248666" y="53340"/>
                </a:lnTo>
                <a:lnTo>
                  <a:pt x="250976" y="53340"/>
                </a:lnTo>
                <a:lnTo>
                  <a:pt x="249135" y="52070"/>
                </a:lnTo>
                <a:lnTo>
                  <a:pt x="250337" y="52070"/>
                </a:lnTo>
                <a:lnTo>
                  <a:pt x="250490" y="50800"/>
                </a:lnTo>
                <a:lnTo>
                  <a:pt x="250833" y="50800"/>
                </a:lnTo>
                <a:lnTo>
                  <a:pt x="251327" y="49530"/>
                </a:lnTo>
                <a:close/>
              </a:path>
              <a:path w="310515" h="288290">
                <a:moveTo>
                  <a:pt x="252792" y="52915"/>
                </a:moveTo>
                <a:lnTo>
                  <a:pt x="252749" y="53340"/>
                </a:lnTo>
                <a:lnTo>
                  <a:pt x="252792" y="52915"/>
                </a:lnTo>
                <a:close/>
              </a:path>
              <a:path w="310515" h="288290">
                <a:moveTo>
                  <a:pt x="253958" y="52823"/>
                </a:moveTo>
                <a:lnTo>
                  <a:pt x="254274" y="53340"/>
                </a:lnTo>
                <a:lnTo>
                  <a:pt x="254699" y="53340"/>
                </a:lnTo>
                <a:lnTo>
                  <a:pt x="253958" y="52823"/>
                </a:lnTo>
                <a:close/>
              </a:path>
              <a:path w="310515" h="288290">
                <a:moveTo>
                  <a:pt x="257911" y="53240"/>
                </a:moveTo>
                <a:close/>
              </a:path>
              <a:path w="310515" h="288290">
                <a:moveTo>
                  <a:pt x="260320" y="52070"/>
                </a:moveTo>
                <a:lnTo>
                  <a:pt x="259000" y="52070"/>
                </a:lnTo>
                <a:lnTo>
                  <a:pt x="258299" y="52823"/>
                </a:lnTo>
                <a:lnTo>
                  <a:pt x="258251" y="53029"/>
                </a:lnTo>
                <a:lnTo>
                  <a:pt x="258458" y="53340"/>
                </a:lnTo>
                <a:lnTo>
                  <a:pt x="259705" y="53340"/>
                </a:lnTo>
                <a:lnTo>
                  <a:pt x="260320" y="52070"/>
                </a:lnTo>
                <a:close/>
              </a:path>
              <a:path w="310515" h="288290">
                <a:moveTo>
                  <a:pt x="251388" y="52070"/>
                </a:moveTo>
                <a:lnTo>
                  <a:pt x="251143" y="52823"/>
                </a:lnTo>
                <a:lnTo>
                  <a:pt x="251030" y="53251"/>
                </a:lnTo>
                <a:lnTo>
                  <a:pt x="251575" y="52364"/>
                </a:lnTo>
                <a:lnTo>
                  <a:pt x="251388" y="52070"/>
                </a:lnTo>
                <a:close/>
              </a:path>
              <a:path w="310515" h="288290">
                <a:moveTo>
                  <a:pt x="258164" y="52898"/>
                </a:moveTo>
                <a:lnTo>
                  <a:pt x="257911" y="53240"/>
                </a:lnTo>
                <a:lnTo>
                  <a:pt x="258108" y="53029"/>
                </a:lnTo>
                <a:lnTo>
                  <a:pt x="258164" y="52898"/>
                </a:lnTo>
                <a:close/>
              </a:path>
              <a:path w="310515" h="288290">
                <a:moveTo>
                  <a:pt x="252876" y="52070"/>
                </a:moveTo>
                <a:lnTo>
                  <a:pt x="252822" y="52939"/>
                </a:lnTo>
                <a:lnTo>
                  <a:pt x="253316" y="52376"/>
                </a:lnTo>
                <a:lnTo>
                  <a:pt x="252876" y="52070"/>
                </a:lnTo>
                <a:close/>
              </a:path>
              <a:path w="310515" h="288290">
                <a:moveTo>
                  <a:pt x="258289" y="50800"/>
                </a:moveTo>
                <a:lnTo>
                  <a:pt x="257598" y="52070"/>
                </a:lnTo>
                <a:lnTo>
                  <a:pt x="258164" y="52898"/>
                </a:lnTo>
                <a:lnTo>
                  <a:pt x="258775" y="52070"/>
                </a:lnTo>
                <a:lnTo>
                  <a:pt x="258289" y="50800"/>
                </a:lnTo>
                <a:close/>
              </a:path>
              <a:path w="310515" h="288290">
                <a:moveTo>
                  <a:pt x="253496" y="52070"/>
                </a:moveTo>
                <a:lnTo>
                  <a:pt x="253316" y="52376"/>
                </a:lnTo>
                <a:lnTo>
                  <a:pt x="253958" y="52823"/>
                </a:lnTo>
                <a:lnTo>
                  <a:pt x="253496" y="52070"/>
                </a:lnTo>
                <a:close/>
              </a:path>
              <a:path w="310515" h="288290">
                <a:moveTo>
                  <a:pt x="220589" y="43180"/>
                </a:moveTo>
                <a:lnTo>
                  <a:pt x="218157" y="44450"/>
                </a:lnTo>
                <a:lnTo>
                  <a:pt x="215735" y="49530"/>
                </a:lnTo>
                <a:lnTo>
                  <a:pt x="211682" y="52070"/>
                </a:lnTo>
                <a:lnTo>
                  <a:pt x="213150" y="52070"/>
                </a:lnTo>
                <a:lnTo>
                  <a:pt x="217760" y="48251"/>
                </a:lnTo>
                <a:lnTo>
                  <a:pt x="220589" y="43180"/>
                </a:lnTo>
                <a:close/>
              </a:path>
              <a:path w="310515" h="288290">
                <a:moveTo>
                  <a:pt x="230059" y="17780"/>
                </a:moveTo>
                <a:lnTo>
                  <a:pt x="228587" y="17780"/>
                </a:lnTo>
                <a:lnTo>
                  <a:pt x="229047" y="20320"/>
                </a:lnTo>
                <a:lnTo>
                  <a:pt x="230103" y="22860"/>
                </a:lnTo>
                <a:lnTo>
                  <a:pt x="230564" y="25400"/>
                </a:lnTo>
                <a:lnTo>
                  <a:pt x="223929" y="25400"/>
                </a:lnTo>
                <a:lnTo>
                  <a:pt x="228441" y="27940"/>
                </a:lnTo>
                <a:lnTo>
                  <a:pt x="227678" y="33020"/>
                </a:lnTo>
                <a:lnTo>
                  <a:pt x="230307" y="39370"/>
                </a:lnTo>
                <a:lnTo>
                  <a:pt x="232898" y="44450"/>
                </a:lnTo>
                <a:lnTo>
                  <a:pt x="234301" y="46990"/>
                </a:lnTo>
                <a:lnTo>
                  <a:pt x="234976" y="52070"/>
                </a:lnTo>
                <a:lnTo>
                  <a:pt x="241831" y="52070"/>
                </a:lnTo>
                <a:lnTo>
                  <a:pt x="243256" y="50800"/>
                </a:lnTo>
                <a:lnTo>
                  <a:pt x="244598" y="50800"/>
                </a:lnTo>
                <a:lnTo>
                  <a:pt x="243893" y="49530"/>
                </a:lnTo>
                <a:lnTo>
                  <a:pt x="241764" y="49530"/>
                </a:lnTo>
                <a:lnTo>
                  <a:pt x="241073" y="48260"/>
                </a:lnTo>
                <a:lnTo>
                  <a:pt x="242637" y="48260"/>
                </a:lnTo>
                <a:lnTo>
                  <a:pt x="239714" y="45720"/>
                </a:lnTo>
                <a:lnTo>
                  <a:pt x="240767" y="44450"/>
                </a:lnTo>
                <a:lnTo>
                  <a:pt x="247033" y="44450"/>
                </a:lnTo>
                <a:lnTo>
                  <a:pt x="237622" y="41910"/>
                </a:lnTo>
                <a:lnTo>
                  <a:pt x="238107" y="40640"/>
                </a:lnTo>
                <a:lnTo>
                  <a:pt x="237800" y="40640"/>
                </a:lnTo>
                <a:lnTo>
                  <a:pt x="237409" y="39370"/>
                </a:lnTo>
                <a:lnTo>
                  <a:pt x="239562" y="39370"/>
                </a:lnTo>
                <a:lnTo>
                  <a:pt x="235052" y="34290"/>
                </a:lnTo>
                <a:lnTo>
                  <a:pt x="233774" y="24130"/>
                </a:lnTo>
                <a:lnTo>
                  <a:pt x="230059" y="17780"/>
                </a:lnTo>
                <a:close/>
              </a:path>
              <a:path w="310515" h="288290">
                <a:moveTo>
                  <a:pt x="252098" y="50800"/>
                </a:moveTo>
                <a:lnTo>
                  <a:pt x="250490" y="50800"/>
                </a:lnTo>
                <a:lnTo>
                  <a:pt x="250895" y="52070"/>
                </a:lnTo>
                <a:lnTo>
                  <a:pt x="251693" y="52070"/>
                </a:lnTo>
                <a:lnTo>
                  <a:pt x="252098" y="50800"/>
                </a:lnTo>
                <a:close/>
              </a:path>
              <a:path w="310515" h="288290">
                <a:moveTo>
                  <a:pt x="260991" y="50800"/>
                </a:moveTo>
                <a:lnTo>
                  <a:pt x="260181" y="50800"/>
                </a:lnTo>
                <a:lnTo>
                  <a:pt x="259000" y="52070"/>
                </a:lnTo>
                <a:lnTo>
                  <a:pt x="260991" y="50800"/>
                </a:lnTo>
                <a:close/>
              </a:path>
              <a:path w="310515" h="288290">
                <a:moveTo>
                  <a:pt x="251834" y="49530"/>
                </a:moveTo>
                <a:lnTo>
                  <a:pt x="251327" y="49530"/>
                </a:lnTo>
                <a:lnTo>
                  <a:pt x="253003" y="50800"/>
                </a:lnTo>
                <a:lnTo>
                  <a:pt x="251834" y="49530"/>
                </a:lnTo>
                <a:close/>
              </a:path>
              <a:path w="310515" h="288290">
                <a:moveTo>
                  <a:pt x="204983" y="38219"/>
                </a:moveTo>
                <a:lnTo>
                  <a:pt x="201317" y="39370"/>
                </a:lnTo>
                <a:lnTo>
                  <a:pt x="198337" y="45720"/>
                </a:lnTo>
                <a:lnTo>
                  <a:pt x="193444" y="46990"/>
                </a:lnTo>
                <a:lnTo>
                  <a:pt x="191436" y="49530"/>
                </a:lnTo>
                <a:lnTo>
                  <a:pt x="208883" y="49530"/>
                </a:lnTo>
                <a:lnTo>
                  <a:pt x="210539" y="48800"/>
                </a:lnTo>
                <a:lnTo>
                  <a:pt x="210743" y="48260"/>
                </a:lnTo>
                <a:lnTo>
                  <a:pt x="211967" y="47859"/>
                </a:lnTo>
                <a:lnTo>
                  <a:pt x="214296" y="43180"/>
                </a:lnTo>
                <a:lnTo>
                  <a:pt x="219038" y="43180"/>
                </a:lnTo>
                <a:lnTo>
                  <a:pt x="219172" y="40640"/>
                </a:lnTo>
                <a:lnTo>
                  <a:pt x="220425" y="40640"/>
                </a:lnTo>
                <a:lnTo>
                  <a:pt x="221401" y="39370"/>
                </a:lnTo>
                <a:lnTo>
                  <a:pt x="204988" y="39370"/>
                </a:lnTo>
                <a:lnTo>
                  <a:pt x="204983" y="38219"/>
                </a:lnTo>
                <a:close/>
              </a:path>
              <a:path w="310515" h="288290">
                <a:moveTo>
                  <a:pt x="243187" y="48260"/>
                </a:moveTo>
                <a:lnTo>
                  <a:pt x="242422" y="49530"/>
                </a:lnTo>
                <a:lnTo>
                  <a:pt x="243893" y="49530"/>
                </a:lnTo>
                <a:lnTo>
                  <a:pt x="243187" y="48260"/>
                </a:lnTo>
                <a:close/>
              </a:path>
              <a:path w="310515" h="288290">
                <a:moveTo>
                  <a:pt x="251131" y="48260"/>
                </a:moveTo>
                <a:lnTo>
                  <a:pt x="250100" y="48260"/>
                </a:lnTo>
                <a:lnTo>
                  <a:pt x="250346" y="49530"/>
                </a:lnTo>
                <a:lnTo>
                  <a:pt x="251131" y="48260"/>
                </a:lnTo>
                <a:close/>
              </a:path>
              <a:path w="310515" h="288290">
                <a:moveTo>
                  <a:pt x="254230" y="43180"/>
                </a:moveTo>
                <a:lnTo>
                  <a:pt x="253008" y="43180"/>
                </a:lnTo>
                <a:lnTo>
                  <a:pt x="254793" y="44450"/>
                </a:lnTo>
                <a:lnTo>
                  <a:pt x="252692" y="44450"/>
                </a:lnTo>
                <a:lnTo>
                  <a:pt x="252424" y="46990"/>
                </a:lnTo>
                <a:lnTo>
                  <a:pt x="253066" y="48251"/>
                </a:lnTo>
                <a:lnTo>
                  <a:pt x="253100" y="49530"/>
                </a:lnTo>
                <a:lnTo>
                  <a:pt x="253486" y="48260"/>
                </a:lnTo>
                <a:lnTo>
                  <a:pt x="254247" y="48260"/>
                </a:lnTo>
                <a:lnTo>
                  <a:pt x="253735" y="46990"/>
                </a:lnTo>
                <a:lnTo>
                  <a:pt x="254894" y="46114"/>
                </a:lnTo>
                <a:lnTo>
                  <a:pt x="254946" y="45943"/>
                </a:lnTo>
                <a:lnTo>
                  <a:pt x="254640" y="45720"/>
                </a:lnTo>
                <a:lnTo>
                  <a:pt x="255417" y="45720"/>
                </a:lnTo>
                <a:lnTo>
                  <a:pt x="254964" y="44450"/>
                </a:lnTo>
                <a:lnTo>
                  <a:pt x="254230" y="43180"/>
                </a:lnTo>
                <a:close/>
              </a:path>
              <a:path w="310515" h="288290">
                <a:moveTo>
                  <a:pt x="255707" y="48260"/>
                </a:moveTo>
                <a:lnTo>
                  <a:pt x="254271" y="48260"/>
                </a:lnTo>
                <a:lnTo>
                  <a:pt x="254517" y="49530"/>
                </a:lnTo>
                <a:lnTo>
                  <a:pt x="256359" y="49530"/>
                </a:lnTo>
                <a:lnTo>
                  <a:pt x="255707" y="48260"/>
                </a:lnTo>
                <a:close/>
              </a:path>
              <a:path w="310515" h="288290">
                <a:moveTo>
                  <a:pt x="258578" y="48251"/>
                </a:moveTo>
                <a:lnTo>
                  <a:pt x="257676" y="49530"/>
                </a:lnTo>
                <a:lnTo>
                  <a:pt x="258594" y="48260"/>
                </a:lnTo>
                <a:close/>
              </a:path>
              <a:path w="310515" h="288290">
                <a:moveTo>
                  <a:pt x="211967" y="47859"/>
                </a:moveTo>
                <a:lnTo>
                  <a:pt x="210743" y="48260"/>
                </a:lnTo>
                <a:lnTo>
                  <a:pt x="210539" y="48800"/>
                </a:lnTo>
                <a:lnTo>
                  <a:pt x="211772" y="48251"/>
                </a:lnTo>
                <a:lnTo>
                  <a:pt x="211967" y="47859"/>
                </a:lnTo>
                <a:close/>
              </a:path>
              <a:path w="310515" h="288290">
                <a:moveTo>
                  <a:pt x="229308" y="46990"/>
                </a:moveTo>
                <a:lnTo>
                  <a:pt x="227276" y="46990"/>
                </a:lnTo>
                <a:lnTo>
                  <a:pt x="226243" y="48260"/>
                </a:lnTo>
                <a:lnTo>
                  <a:pt x="229915" y="48260"/>
                </a:lnTo>
                <a:lnTo>
                  <a:pt x="229308" y="46990"/>
                </a:lnTo>
                <a:close/>
              </a:path>
              <a:path w="310515" h="288290">
                <a:moveTo>
                  <a:pt x="251044" y="46990"/>
                </a:moveTo>
                <a:lnTo>
                  <a:pt x="248714" y="46990"/>
                </a:lnTo>
                <a:lnTo>
                  <a:pt x="249447" y="48260"/>
                </a:lnTo>
                <a:lnTo>
                  <a:pt x="251493" y="48260"/>
                </a:lnTo>
                <a:lnTo>
                  <a:pt x="251044" y="46990"/>
                </a:lnTo>
                <a:close/>
              </a:path>
              <a:path w="310515" h="288290">
                <a:moveTo>
                  <a:pt x="251258" y="45802"/>
                </a:moveTo>
                <a:lnTo>
                  <a:pt x="251329" y="46114"/>
                </a:lnTo>
                <a:lnTo>
                  <a:pt x="252157" y="48260"/>
                </a:lnTo>
                <a:lnTo>
                  <a:pt x="252771" y="48260"/>
                </a:lnTo>
                <a:lnTo>
                  <a:pt x="252550" y="46990"/>
                </a:lnTo>
                <a:lnTo>
                  <a:pt x="251258" y="45802"/>
                </a:lnTo>
                <a:close/>
              </a:path>
              <a:path w="310515" h="288290">
                <a:moveTo>
                  <a:pt x="255035" y="46008"/>
                </a:moveTo>
                <a:lnTo>
                  <a:pt x="254894" y="46114"/>
                </a:lnTo>
                <a:lnTo>
                  <a:pt x="254247" y="48260"/>
                </a:lnTo>
                <a:lnTo>
                  <a:pt x="256962" y="48260"/>
                </a:lnTo>
                <a:lnTo>
                  <a:pt x="255000" y="46990"/>
                </a:lnTo>
                <a:lnTo>
                  <a:pt x="255525" y="46990"/>
                </a:lnTo>
                <a:lnTo>
                  <a:pt x="255170" y="46108"/>
                </a:lnTo>
                <a:lnTo>
                  <a:pt x="255035" y="46008"/>
                </a:lnTo>
                <a:close/>
              </a:path>
              <a:path w="310515" h="288290">
                <a:moveTo>
                  <a:pt x="259469" y="46990"/>
                </a:moveTo>
                <a:lnTo>
                  <a:pt x="256279" y="46990"/>
                </a:lnTo>
                <a:lnTo>
                  <a:pt x="258578" y="48251"/>
                </a:lnTo>
                <a:lnTo>
                  <a:pt x="259469" y="46990"/>
                </a:lnTo>
                <a:close/>
              </a:path>
              <a:path w="310515" h="288290">
                <a:moveTo>
                  <a:pt x="247033" y="44450"/>
                </a:moveTo>
                <a:lnTo>
                  <a:pt x="240767" y="44450"/>
                </a:lnTo>
                <a:lnTo>
                  <a:pt x="242152" y="45720"/>
                </a:lnTo>
                <a:lnTo>
                  <a:pt x="242410" y="45720"/>
                </a:lnTo>
                <a:lnTo>
                  <a:pt x="243208" y="46990"/>
                </a:lnTo>
                <a:lnTo>
                  <a:pt x="247033" y="44450"/>
                </a:lnTo>
                <a:close/>
              </a:path>
              <a:path w="310515" h="288290">
                <a:moveTo>
                  <a:pt x="250482" y="44450"/>
                </a:moveTo>
                <a:lnTo>
                  <a:pt x="249829" y="44450"/>
                </a:lnTo>
                <a:lnTo>
                  <a:pt x="250144" y="46990"/>
                </a:lnTo>
                <a:lnTo>
                  <a:pt x="251126" y="45943"/>
                </a:lnTo>
                <a:lnTo>
                  <a:pt x="251177" y="45720"/>
                </a:lnTo>
                <a:lnTo>
                  <a:pt x="251336" y="45720"/>
                </a:lnTo>
                <a:lnTo>
                  <a:pt x="250482" y="44450"/>
                </a:lnTo>
                <a:close/>
              </a:path>
              <a:path w="310515" h="288290">
                <a:moveTo>
                  <a:pt x="255919" y="45720"/>
                </a:moveTo>
                <a:lnTo>
                  <a:pt x="255417" y="45720"/>
                </a:lnTo>
                <a:lnTo>
                  <a:pt x="255259" y="45839"/>
                </a:lnTo>
                <a:lnTo>
                  <a:pt x="255179" y="46114"/>
                </a:lnTo>
                <a:lnTo>
                  <a:pt x="256374" y="46990"/>
                </a:lnTo>
                <a:lnTo>
                  <a:pt x="257140" y="46990"/>
                </a:lnTo>
                <a:lnTo>
                  <a:pt x="255919" y="45720"/>
                </a:lnTo>
                <a:close/>
              </a:path>
              <a:path w="310515" h="288290">
                <a:moveTo>
                  <a:pt x="255108" y="45953"/>
                </a:moveTo>
                <a:lnTo>
                  <a:pt x="255170" y="46108"/>
                </a:lnTo>
                <a:lnTo>
                  <a:pt x="255108" y="45953"/>
                </a:lnTo>
                <a:close/>
              </a:path>
              <a:path w="310515" h="288290">
                <a:moveTo>
                  <a:pt x="255417" y="45720"/>
                </a:moveTo>
                <a:lnTo>
                  <a:pt x="255014" y="45720"/>
                </a:lnTo>
                <a:lnTo>
                  <a:pt x="255108" y="45953"/>
                </a:lnTo>
                <a:lnTo>
                  <a:pt x="255417" y="45720"/>
                </a:lnTo>
                <a:close/>
              </a:path>
              <a:path w="310515" h="288290">
                <a:moveTo>
                  <a:pt x="255014" y="45720"/>
                </a:moveTo>
                <a:lnTo>
                  <a:pt x="254640" y="45720"/>
                </a:lnTo>
                <a:lnTo>
                  <a:pt x="254946" y="45943"/>
                </a:lnTo>
                <a:lnTo>
                  <a:pt x="255014" y="45720"/>
                </a:lnTo>
                <a:close/>
              </a:path>
              <a:path w="310515" h="288290">
                <a:moveTo>
                  <a:pt x="251336" y="45720"/>
                </a:moveTo>
                <a:lnTo>
                  <a:pt x="251177" y="45720"/>
                </a:lnTo>
                <a:lnTo>
                  <a:pt x="251336" y="45720"/>
                </a:lnTo>
                <a:close/>
              </a:path>
              <a:path w="310515" h="288290">
                <a:moveTo>
                  <a:pt x="219038" y="43180"/>
                </a:moveTo>
                <a:lnTo>
                  <a:pt x="214296" y="43180"/>
                </a:lnTo>
                <a:lnTo>
                  <a:pt x="214315" y="44450"/>
                </a:lnTo>
                <a:lnTo>
                  <a:pt x="214606" y="44450"/>
                </a:lnTo>
                <a:lnTo>
                  <a:pt x="215321" y="45720"/>
                </a:lnTo>
                <a:lnTo>
                  <a:pt x="216479" y="44450"/>
                </a:lnTo>
                <a:lnTo>
                  <a:pt x="219038" y="43180"/>
                </a:lnTo>
                <a:close/>
              </a:path>
              <a:path w="310515" h="288290">
                <a:moveTo>
                  <a:pt x="250402" y="41910"/>
                </a:moveTo>
                <a:lnTo>
                  <a:pt x="250097" y="41910"/>
                </a:lnTo>
                <a:lnTo>
                  <a:pt x="249515" y="43180"/>
                </a:lnTo>
                <a:lnTo>
                  <a:pt x="249570" y="44450"/>
                </a:lnTo>
                <a:lnTo>
                  <a:pt x="251508" y="44450"/>
                </a:lnTo>
                <a:lnTo>
                  <a:pt x="251052" y="43180"/>
                </a:lnTo>
                <a:lnTo>
                  <a:pt x="250053" y="43180"/>
                </a:lnTo>
                <a:lnTo>
                  <a:pt x="250402" y="41910"/>
                </a:lnTo>
                <a:close/>
              </a:path>
              <a:path w="310515" h="288290">
                <a:moveTo>
                  <a:pt x="251326" y="41910"/>
                </a:moveTo>
                <a:lnTo>
                  <a:pt x="250402" y="41910"/>
                </a:lnTo>
                <a:lnTo>
                  <a:pt x="251945" y="44450"/>
                </a:lnTo>
                <a:lnTo>
                  <a:pt x="251326" y="41910"/>
                </a:lnTo>
                <a:close/>
              </a:path>
              <a:path w="310515" h="288290">
                <a:moveTo>
                  <a:pt x="238593" y="39370"/>
                </a:moveTo>
                <a:lnTo>
                  <a:pt x="238250" y="39370"/>
                </a:lnTo>
                <a:lnTo>
                  <a:pt x="237800" y="40640"/>
                </a:lnTo>
                <a:lnTo>
                  <a:pt x="238107" y="40640"/>
                </a:lnTo>
                <a:lnTo>
                  <a:pt x="238593" y="39370"/>
                </a:lnTo>
                <a:close/>
              </a:path>
              <a:path w="310515" h="288290">
                <a:moveTo>
                  <a:pt x="221691" y="26914"/>
                </a:moveTo>
                <a:lnTo>
                  <a:pt x="219142" y="29210"/>
                </a:lnTo>
                <a:lnTo>
                  <a:pt x="217919" y="29210"/>
                </a:lnTo>
                <a:lnTo>
                  <a:pt x="214342" y="33020"/>
                </a:lnTo>
                <a:lnTo>
                  <a:pt x="210999" y="33020"/>
                </a:lnTo>
                <a:lnTo>
                  <a:pt x="211562" y="34290"/>
                </a:lnTo>
                <a:lnTo>
                  <a:pt x="209927" y="35560"/>
                </a:lnTo>
                <a:lnTo>
                  <a:pt x="207667" y="38100"/>
                </a:lnTo>
                <a:lnTo>
                  <a:pt x="204988" y="39370"/>
                </a:lnTo>
                <a:lnTo>
                  <a:pt x="222243" y="39370"/>
                </a:lnTo>
                <a:lnTo>
                  <a:pt x="223237" y="38100"/>
                </a:lnTo>
                <a:lnTo>
                  <a:pt x="224521" y="38100"/>
                </a:lnTo>
                <a:lnTo>
                  <a:pt x="219708" y="31750"/>
                </a:lnTo>
                <a:lnTo>
                  <a:pt x="221307" y="29210"/>
                </a:lnTo>
                <a:lnTo>
                  <a:pt x="221691" y="26914"/>
                </a:lnTo>
                <a:close/>
              </a:path>
              <a:path w="310515" h="288290">
                <a:moveTo>
                  <a:pt x="205363" y="38100"/>
                </a:moveTo>
                <a:lnTo>
                  <a:pt x="204982" y="38100"/>
                </a:lnTo>
                <a:lnTo>
                  <a:pt x="205363" y="38100"/>
                </a:lnTo>
                <a:close/>
              </a:path>
              <a:path w="310515" h="288290">
                <a:moveTo>
                  <a:pt x="210999" y="33020"/>
                </a:moveTo>
                <a:lnTo>
                  <a:pt x="210075" y="33020"/>
                </a:lnTo>
                <a:lnTo>
                  <a:pt x="209195" y="34290"/>
                </a:lnTo>
                <a:lnTo>
                  <a:pt x="208675" y="35560"/>
                </a:lnTo>
                <a:lnTo>
                  <a:pt x="210999" y="33020"/>
                </a:lnTo>
                <a:close/>
              </a:path>
              <a:path w="310515" h="288290">
                <a:moveTo>
                  <a:pt x="212925" y="30480"/>
                </a:moveTo>
                <a:lnTo>
                  <a:pt x="211266" y="33020"/>
                </a:lnTo>
                <a:lnTo>
                  <a:pt x="214342" y="33020"/>
                </a:lnTo>
                <a:lnTo>
                  <a:pt x="212925" y="30480"/>
                </a:lnTo>
                <a:close/>
              </a:path>
              <a:path w="310515" h="288290">
                <a:moveTo>
                  <a:pt x="222376" y="26297"/>
                </a:moveTo>
                <a:lnTo>
                  <a:pt x="221732" y="26670"/>
                </a:lnTo>
                <a:lnTo>
                  <a:pt x="221691" y="26914"/>
                </a:lnTo>
                <a:lnTo>
                  <a:pt x="222376" y="26297"/>
                </a:lnTo>
                <a:close/>
              </a:path>
              <a:path w="310515" h="288290">
                <a:moveTo>
                  <a:pt x="223929" y="25400"/>
                </a:moveTo>
                <a:lnTo>
                  <a:pt x="223373" y="25400"/>
                </a:lnTo>
                <a:lnTo>
                  <a:pt x="222376" y="26297"/>
                </a:lnTo>
                <a:lnTo>
                  <a:pt x="223929" y="25400"/>
                </a:lnTo>
                <a:close/>
              </a:path>
              <a:path w="310515" h="288290">
                <a:moveTo>
                  <a:pt x="221637" y="25291"/>
                </a:moveTo>
                <a:lnTo>
                  <a:pt x="221867" y="25400"/>
                </a:lnTo>
                <a:lnTo>
                  <a:pt x="221637" y="25291"/>
                </a:lnTo>
                <a:close/>
              </a:path>
              <a:path w="310515" h="288290">
                <a:moveTo>
                  <a:pt x="228398" y="22860"/>
                </a:moveTo>
                <a:lnTo>
                  <a:pt x="221792" y="22860"/>
                </a:lnTo>
                <a:lnTo>
                  <a:pt x="222702" y="24130"/>
                </a:lnTo>
                <a:lnTo>
                  <a:pt x="221637" y="25291"/>
                </a:lnTo>
                <a:lnTo>
                  <a:pt x="221867" y="25400"/>
                </a:lnTo>
                <a:lnTo>
                  <a:pt x="230564" y="25400"/>
                </a:lnTo>
                <a:lnTo>
                  <a:pt x="229280" y="24130"/>
                </a:lnTo>
                <a:lnTo>
                  <a:pt x="228398" y="22860"/>
                </a:lnTo>
                <a:close/>
              </a:path>
              <a:path w="310515" h="288290">
                <a:moveTo>
                  <a:pt x="223137" y="1270"/>
                </a:moveTo>
                <a:lnTo>
                  <a:pt x="221957" y="3810"/>
                </a:lnTo>
                <a:lnTo>
                  <a:pt x="222798" y="5080"/>
                </a:lnTo>
                <a:lnTo>
                  <a:pt x="224596" y="5080"/>
                </a:lnTo>
                <a:lnTo>
                  <a:pt x="220721" y="7620"/>
                </a:lnTo>
                <a:lnTo>
                  <a:pt x="233125" y="7620"/>
                </a:lnTo>
                <a:lnTo>
                  <a:pt x="233647" y="6350"/>
                </a:lnTo>
                <a:lnTo>
                  <a:pt x="230182" y="2540"/>
                </a:lnTo>
                <a:lnTo>
                  <a:pt x="225357" y="2540"/>
                </a:lnTo>
                <a:lnTo>
                  <a:pt x="223137" y="1270"/>
                </a:lnTo>
                <a:close/>
              </a:path>
              <a:path w="310515" h="288290">
                <a:moveTo>
                  <a:pt x="227871" y="0"/>
                </a:moveTo>
                <a:lnTo>
                  <a:pt x="225357" y="2540"/>
                </a:lnTo>
                <a:lnTo>
                  <a:pt x="230182" y="2540"/>
                </a:lnTo>
                <a:lnTo>
                  <a:pt x="22787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12597" y="5431799"/>
            <a:ext cx="150304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 indent="-29845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500">
              <a:latin typeface="Times New Roman"/>
              <a:cs typeface="Times New Roman"/>
            </a:endParaRPr>
          </a:p>
          <a:p>
            <a:pPr marL="55244" marR="5080" indent="-13335">
              <a:lnSpc>
                <a:spcPct val="1065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Duplicate the smaller array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5047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82251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4859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2863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4179" y="4746275"/>
            <a:ext cx="5004174" cy="141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724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008" y="7599669"/>
            <a:ext cx="376999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074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Courier"/>
                <a:cs typeface="Courier"/>
              </a:rPr>
              <a:t>np.ones((3</a:t>
            </a:r>
            <a:r>
              <a:rPr sz="1800" b="1" dirty="0">
                <a:latin typeface="Courier"/>
                <a:cs typeface="Courier"/>
              </a:rPr>
              <a:t>, 3))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7530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0936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2742" y="7156446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5047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82251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674859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2863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460071" y="6610974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8582" y="7662968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np.arange(3)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7004" y="4712553"/>
            <a:ext cx="6147767" cy="597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65845" y="7029447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595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2387" y="7662857"/>
            <a:ext cx="2768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"/>
                <a:cs typeface="Courier"/>
              </a:rPr>
              <a:t>np.arange(3).reshape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7851" y="7670578"/>
            <a:ext cx="98679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-5" dirty="0">
                <a:latin typeface="Courier"/>
                <a:cs typeface="Courier"/>
              </a:rPr>
              <a:t>((3</a:t>
            </a:r>
            <a:r>
              <a:rPr sz="1800" b="1" dirty="0">
                <a:latin typeface="Courier"/>
                <a:cs typeface="Courier"/>
              </a:rPr>
              <a:t>,</a:t>
            </a:r>
            <a:r>
              <a:rPr sz="1800" b="1" spc="5" dirty="0">
                <a:latin typeface="Courier"/>
                <a:cs typeface="Courier"/>
              </a:rPr>
              <a:t> </a:t>
            </a:r>
            <a:r>
              <a:rPr sz="1800" b="1" dirty="0">
                <a:latin typeface="Courier"/>
                <a:cs typeface="Courier"/>
              </a:rPr>
              <a:t>1)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6280" y="7662857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0121" y="6268583"/>
            <a:ext cx="49530" cy="1204595"/>
          </a:xfrm>
          <a:custGeom>
            <a:avLst/>
            <a:gdLst/>
            <a:ahLst/>
            <a:cxnLst/>
            <a:rect l="l" t="t" r="r" b="b"/>
            <a:pathLst>
              <a:path w="49530" h="1204595">
                <a:moveTo>
                  <a:pt x="11352" y="1124934"/>
                </a:moveTo>
                <a:lnTo>
                  <a:pt x="8939" y="1130967"/>
                </a:lnTo>
                <a:lnTo>
                  <a:pt x="7180" y="1146132"/>
                </a:lnTo>
                <a:lnTo>
                  <a:pt x="4132" y="1156095"/>
                </a:lnTo>
                <a:lnTo>
                  <a:pt x="1253" y="1165026"/>
                </a:lnTo>
                <a:lnTo>
                  <a:pt x="0" y="1177090"/>
                </a:lnTo>
                <a:lnTo>
                  <a:pt x="3239" y="1191757"/>
                </a:lnTo>
                <a:lnTo>
                  <a:pt x="11653" y="1201090"/>
                </a:lnTo>
                <a:lnTo>
                  <a:pt x="25610" y="1204085"/>
                </a:lnTo>
                <a:lnTo>
                  <a:pt x="38956" y="1200633"/>
                </a:lnTo>
                <a:lnTo>
                  <a:pt x="46852" y="1191021"/>
                </a:lnTo>
                <a:lnTo>
                  <a:pt x="49450" y="1174270"/>
                </a:lnTo>
                <a:lnTo>
                  <a:pt x="49336" y="1170513"/>
                </a:lnTo>
                <a:lnTo>
                  <a:pt x="47893" y="1162236"/>
                </a:lnTo>
                <a:lnTo>
                  <a:pt x="45237" y="1155590"/>
                </a:lnTo>
                <a:lnTo>
                  <a:pt x="41930" y="1147776"/>
                </a:lnTo>
                <a:lnTo>
                  <a:pt x="38536" y="1135993"/>
                </a:lnTo>
                <a:lnTo>
                  <a:pt x="37952" y="1132286"/>
                </a:lnTo>
                <a:lnTo>
                  <a:pt x="24703" y="1132286"/>
                </a:lnTo>
                <a:lnTo>
                  <a:pt x="14026" y="1129684"/>
                </a:lnTo>
                <a:lnTo>
                  <a:pt x="11352" y="1124934"/>
                </a:lnTo>
                <a:close/>
              </a:path>
              <a:path w="49530" h="1204595">
                <a:moveTo>
                  <a:pt x="24845" y="1114546"/>
                </a:moveTo>
                <a:lnTo>
                  <a:pt x="13895" y="1118578"/>
                </a:lnTo>
                <a:lnTo>
                  <a:pt x="11352" y="1124934"/>
                </a:lnTo>
                <a:lnTo>
                  <a:pt x="14026" y="1129684"/>
                </a:lnTo>
                <a:lnTo>
                  <a:pt x="24703" y="1132286"/>
                </a:lnTo>
                <a:lnTo>
                  <a:pt x="35284" y="1127710"/>
                </a:lnTo>
                <a:lnTo>
                  <a:pt x="36647" y="1123995"/>
                </a:lnTo>
                <a:lnTo>
                  <a:pt x="35616" y="1117442"/>
                </a:lnTo>
                <a:lnTo>
                  <a:pt x="24845" y="1114546"/>
                </a:lnTo>
                <a:close/>
              </a:path>
              <a:path w="49530" h="1204595">
                <a:moveTo>
                  <a:pt x="36647" y="1123995"/>
                </a:moveTo>
                <a:lnTo>
                  <a:pt x="35284" y="1127710"/>
                </a:lnTo>
                <a:lnTo>
                  <a:pt x="24703" y="1132286"/>
                </a:lnTo>
                <a:lnTo>
                  <a:pt x="37952" y="1132286"/>
                </a:lnTo>
                <a:lnTo>
                  <a:pt x="36647" y="1123995"/>
                </a:lnTo>
                <a:close/>
              </a:path>
              <a:path w="49530" h="1204595">
                <a:moveTo>
                  <a:pt x="12131" y="772372"/>
                </a:moveTo>
                <a:lnTo>
                  <a:pt x="9442" y="778264"/>
                </a:lnTo>
                <a:lnTo>
                  <a:pt x="9395" y="782804"/>
                </a:lnTo>
                <a:lnTo>
                  <a:pt x="9591" y="789571"/>
                </a:lnTo>
                <a:lnTo>
                  <a:pt x="10170" y="802897"/>
                </a:lnTo>
                <a:lnTo>
                  <a:pt x="10821" y="817197"/>
                </a:lnTo>
                <a:lnTo>
                  <a:pt x="11352" y="831057"/>
                </a:lnTo>
                <a:lnTo>
                  <a:pt x="11570" y="843065"/>
                </a:lnTo>
                <a:lnTo>
                  <a:pt x="11368" y="853089"/>
                </a:lnTo>
                <a:lnTo>
                  <a:pt x="11244" y="870755"/>
                </a:lnTo>
                <a:lnTo>
                  <a:pt x="11397" y="880552"/>
                </a:lnTo>
                <a:lnTo>
                  <a:pt x="12510" y="895458"/>
                </a:lnTo>
                <a:lnTo>
                  <a:pt x="13376" y="909595"/>
                </a:lnTo>
                <a:lnTo>
                  <a:pt x="13081" y="922131"/>
                </a:lnTo>
                <a:lnTo>
                  <a:pt x="12008" y="933191"/>
                </a:lnTo>
                <a:lnTo>
                  <a:pt x="10559" y="944174"/>
                </a:lnTo>
                <a:lnTo>
                  <a:pt x="9291" y="955110"/>
                </a:lnTo>
                <a:lnTo>
                  <a:pt x="8526" y="968083"/>
                </a:lnTo>
                <a:lnTo>
                  <a:pt x="8792" y="981316"/>
                </a:lnTo>
                <a:lnTo>
                  <a:pt x="9332" y="994859"/>
                </a:lnTo>
                <a:lnTo>
                  <a:pt x="10523" y="1019359"/>
                </a:lnTo>
                <a:lnTo>
                  <a:pt x="10559" y="1031848"/>
                </a:lnTo>
                <a:lnTo>
                  <a:pt x="10355" y="1041746"/>
                </a:lnTo>
                <a:lnTo>
                  <a:pt x="10292" y="1057955"/>
                </a:lnTo>
                <a:lnTo>
                  <a:pt x="11149" y="1070034"/>
                </a:lnTo>
                <a:lnTo>
                  <a:pt x="12077" y="1081959"/>
                </a:lnTo>
                <a:lnTo>
                  <a:pt x="12322" y="1095784"/>
                </a:lnTo>
                <a:lnTo>
                  <a:pt x="10496" y="1108337"/>
                </a:lnTo>
                <a:lnTo>
                  <a:pt x="9069" y="1120879"/>
                </a:lnTo>
                <a:lnTo>
                  <a:pt x="11352" y="1124934"/>
                </a:lnTo>
                <a:lnTo>
                  <a:pt x="13895" y="1118578"/>
                </a:lnTo>
                <a:lnTo>
                  <a:pt x="24845" y="1114546"/>
                </a:lnTo>
                <a:lnTo>
                  <a:pt x="39892" y="1114546"/>
                </a:lnTo>
                <a:lnTo>
                  <a:pt x="38315" y="1103260"/>
                </a:lnTo>
                <a:lnTo>
                  <a:pt x="38574" y="1089888"/>
                </a:lnTo>
                <a:lnTo>
                  <a:pt x="39248" y="1080065"/>
                </a:lnTo>
                <a:lnTo>
                  <a:pt x="39228" y="1051603"/>
                </a:lnTo>
                <a:lnTo>
                  <a:pt x="38513" y="1041746"/>
                </a:lnTo>
                <a:lnTo>
                  <a:pt x="40374" y="1026795"/>
                </a:lnTo>
                <a:lnTo>
                  <a:pt x="40526" y="1019657"/>
                </a:lnTo>
                <a:lnTo>
                  <a:pt x="40010" y="1010535"/>
                </a:lnTo>
                <a:lnTo>
                  <a:pt x="39535" y="996712"/>
                </a:lnTo>
                <a:lnTo>
                  <a:pt x="39811" y="975469"/>
                </a:lnTo>
                <a:lnTo>
                  <a:pt x="38129" y="962569"/>
                </a:lnTo>
                <a:lnTo>
                  <a:pt x="36041" y="953460"/>
                </a:lnTo>
                <a:lnTo>
                  <a:pt x="34972" y="944174"/>
                </a:lnTo>
                <a:lnTo>
                  <a:pt x="34176" y="928829"/>
                </a:lnTo>
                <a:lnTo>
                  <a:pt x="34357" y="907372"/>
                </a:lnTo>
                <a:lnTo>
                  <a:pt x="35529" y="895458"/>
                </a:lnTo>
                <a:lnTo>
                  <a:pt x="36872" y="884795"/>
                </a:lnTo>
                <a:lnTo>
                  <a:pt x="37885" y="870755"/>
                </a:lnTo>
                <a:lnTo>
                  <a:pt x="37310" y="856827"/>
                </a:lnTo>
                <a:lnTo>
                  <a:pt x="36534" y="842753"/>
                </a:lnTo>
                <a:lnTo>
                  <a:pt x="36198" y="831748"/>
                </a:lnTo>
                <a:lnTo>
                  <a:pt x="37123" y="821282"/>
                </a:lnTo>
                <a:lnTo>
                  <a:pt x="38485" y="807312"/>
                </a:lnTo>
                <a:lnTo>
                  <a:pt x="39717" y="792189"/>
                </a:lnTo>
                <a:lnTo>
                  <a:pt x="39939" y="786427"/>
                </a:lnTo>
                <a:lnTo>
                  <a:pt x="23904" y="786427"/>
                </a:lnTo>
                <a:lnTo>
                  <a:pt x="13159" y="782804"/>
                </a:lnTo>
                <a:lnTo>
                  <a:pt x="12131" y="772372"/>
                </a:lnTo>
                <a:close/>
              </a:path>
              <a:path w="49530" h="1204595">
                <a:moveTo>
                  <a:pt x="39892" y="1114546"/>
                </a:moveTo>
                <a:lnTo>
                  <a:pt x="24845" y="1114546"/>
                </a:lnTo>
                <a:lnTo>
                  <a:pt x="35616" y="1117442"/>
                </a:lnTo>
                <a:lnTo>
                  <a:pt x="36647" y="1123995"/>
                </a:lnTo>
                <a:lnTo>
                  <a:pt x="39953" y="1114985"/>
                </a:lnTo>
                <a:lnTo>
                  <a:pt x="39892" y="1114546"/>
                </a:lnTo>
                <a:close/>
              </a:path>
              <a:path w="49530" h="1204595">
                <a:moveTo>
                  <a:pt x="25356" y="764158"/>
                </a:moveTo>
                <a:lnTo>
                  <a:pt x="14335" y="767545"/>
                </a:lnTo>
                <a:lnTo>
                  <a:pt x="12131" y="772372"/>
                </a:lnTo>
                <a:lnTo>
                  <a:pt x="13159" y="782804"/>
                </a:lnTo>
                <a:lnTo>
                  <a:pt x="23904" y="786427"/>
                </a:lnTo>
                <a:lnTo>
                  <a:pt x="35090" y="782940"/>
                </a:lnTo>
                <a:lnTo>
                  <a:pt x="39077" y="775459"/>
                </a:lnTo>
                <a:lnTo>
                  <a:pt x="36066" y="768283"/>
                </a:lnTo>
                <a:lnTo>
                  <a:pt x="25356" y="764158"/>
                </a:lnTo>
                <a:close/>
              </a:path>
              <a:path w="49530" h="1204595">
                <a:moveTo>
                  <a:pt x="39077" y="775459"/>
                </a:moveTo>
                <a:lnTo>
                  <a:pt x="35090" y="782940"/>
                </a:lnTo>
                <a:lnTo>
                  <a:pt x="23904" y="786427"/>
                </a:lnTo>
                <a:lnTo>
                  <a:pt x="39939" y="786427"/>
                </a:lnTo>
                <a:lnTo>
                  <a:pt x="40254" y="778264"/>
                </a:lnTo>
                <a:lnTo>
                  <a:pt x="39077" y="775459"/>
                </a:lnTo>
                <a:close/>
              </a:path>
              <a:path w="49530" h="1204595">
                <a:moveTo>
                  <a:pt x="40108" y="764158"/>
                </a:moveTo>
                <a:lnTo>
                  <a:pt x="25356" y="764158"/>
                </a:lnTo>
                <a:lnTo>
                  <a:pt x="36066" y="768283"/>
                </a:lnTo>
                <a:lnTo>
                  <a:pt x="39077" y="775459"/>
                </a:lnTo>
                <a:lnTo>
                  <a:pt x="40254" y="773251"/>
                </a:lnTo>
                <a:lnTo>
                  <a:pt x="40192" y="767545"/>
                </a:lnTo>
                <a:lnTo>
                  <a:pt x="40108" y="764158"/>
                </a:lnTo>
                <a:close/>
              </a:path>
              <a:path w="49530" h="1204595">
                <a:moveTo>
                  <a:pt x="11473" y="425529"/>
                </a:moveTo>
                <a:lnTo>
                  <a:pt x="9196" y="428627"/>
                </a:lnTo>
                <a:lnTo>
                  <a:pt x="10471" y="451937"/>
                </a:lnTo>
                <a:lnTo>
                  <a:pt x="8966" y="466197"/>
                </a:lnTo>
                <a:lnTo>
                  <a:pt x="10101" y="478064"/>
                </a:lnTo>
                <a:lnTo>
                  <a:pt x="11813" y="491590"/>
                </a:lnTo>
                <a:lnTo>
                  <a:pt x="12267" y="505643"/>
                </a:lnTo>
                <a:lnTo>
                  <a:pt x="11541" y="515967"/>
                </a:lnTo>
                <a:lnTo>
                  <a:pt x="11293" y="527921"/>
                </a:lnTo>
                <a:lnTo>
                  <a:pt x="12169" y="544866"/>
                </a:lnTo>
                <a:lnTo>
                  <a:pt x="11525" y="554952"/>
                </a:lnTo>
                <a:lnTo>
                  <a:pt x="10705" y="567053"/>
                </a:lnTo>
                <a:lnTo>
                  <a:pt x="10476" y="581513"/>
                </a:lnTo>
                <a:lnTo>
                  <a:pt x="11606" y="598677"/>
                </a:lnTo>
                <a:lnTo>
                  <a:pt x="11297" y="612990"/>
                </a:lnTo>
                <a:lnTo>
                  <a:pt x="10349" y="627315"/>
                </a:lnTo>
                <a:lnTo>
                  <a:pt x="9353" y="639922"/>
                </a:lnTo>
                <a:lnTo>
                  <a:pt x="8900" y="649081"/>
                </a:lnTo>
                <a:lnTo>
                  <a:pt x="10351" y="688758"/>
                </a:lnTo>
                <a:lnTo>
                  <a:pt x="11535" y="714871"/>
                </a:lnTo>
                <a:lnTo>
                  <a:pt x="11191" y="731947"/>
                </a:lnTo>
                <a:lnTo>
                  <a:pt x="11083" y="752465"/>
                </a:lnTo>
                <a:lnTo>
                  <a:pt x="11667" y="767545"/>
                </a:lnTo>
                <a:lnTo>
                  <a:pt x="12131" y="772372"/>
                </a:lnTo>
                <a:lnTo>
                  <a:pt x="14335" y="767545"/>
                </a:lnTo>
                <a:lnTo>
                  <a:pt x="25356" y="764158"/>
                </a:lnTo>
                <a:lnTo>
                  <a:pt x="40108" y="764158"/>
                </a:lnTo>
                <a:lnTo>
                  <a:pt x="39939" y="757366"/>
                </a:lnTo>
                <a:lnTo>
                  <a:pt x="39487" y="745179"/>
                </a:lnTo>
                <a:lnTo>
                  <a:pt x="39034" y="731947"/>
                </a:lnTo>
                <a:lnTo>
                  <a:pt x="38745" y="717375"/>
                </a:lnTo>
                <a:lnTo>
                  <a:pt x="39780" y="705561"/>
                </a:lnTo>
                <a:lnTo>
                  <a:pt x="38731" y="695848"/>
                </a:lnTo>
                <a:lnTo>
                  <a:pt x="36821" y="686920"/>
                </a:lnTo>
                <a:lnTo>
                  <a:pt x="35352" y="674504"/>
                </a:lnTo>
                <a:lnTo>
                  <a:pt x="34899" y="660051"/>
                </a:lnTo>
                <a:lnTo>
                  <a:pt x="36037" y="645012"/>
                </a:lnTo>
                <a:lnTo>
                  <a:pt x="36413" y="631722"/>
                </a:lnTo>
                <a:lnTo>
                  <a:pt x="37612" y="583459"/>
                </a:lnTo>
                <a:lnTo>
                  <a:pt x="40123" y="553383"/>
                </a:lnTo>
                <a:lnTo>
                  <a:pt x="39991" y="542003"/>
                </a:lnTo>
                <a:lnTo>
                  <a:pt x="38274" y="515712"/>
                </a:lnTo>
                <a:lnTo>
                  <a:pt x="37880" y="501473"/>
                </a:lnTo>
                <a:lnTo>
                  <a:pt x="38141" y="489083"/>
                </a:lnTo>
                <a:lnTo>
                  <a:pt x="38577" y="476105"/>
                </a:lnTo>
                <a:lnTo>
                  <a:pt x="39168" y="462630"/>
                </a:lnTo>
                <a:lnTo>
                  <a:pt x="39634" y="450831"/>
                </a:lnTo>
                <a:lnTo>
                  <a:pt x="39762" y="438717"/>
                </a:lnTo>
                <a:lnTo>
                  <a:pt x="23535" y="438717"/>
                </a:lnTo>
                <a:lnTo>
                  <a:pt x="12806" y="434533"/>
                </a:lnTo>
                <a:lnTo>
                  <a:pt x="11473" y="425529"/>
                </a:lnTo>
                <a:close/>
              </a:path>
              <a:path w="49530" h="1204595">
                <a:moveTo>
                  <a:pt x="29517" y="418008"/>
                </a:moveTo>
                <a:lnTo>
                  <a:pt x="15999" y="419372"/>
                </a:lnTo>
                <a:lnTo>
                  <a:pt x="11473" y="425529"/>
                </a:lnTo>
                <a:lnTo>
                  <a:pt x="12806" y="434533"/>
                </a:lnTo>
                <a:lnTo>
                  <a:pt x="23535" y="438717"/>
                </a:lnTo>
                <a:lnTo>
                  <a:pt x="34936" y="435486"/>
                </a:lnTo>
                <a:lnTo>
                  <a:pt x="39450" y="425945"/>
                </a:lnTo>
                <a:lnTo>
                  <a:pt x="39410" y="424354"/>
                </a:lnTo>
                <a:lnTo>
                  <a:pt x="29517" y="418008"/>
                </a:lnTo>
                <a:close/>
              </a:path>
              <a:path w="49530" h="1204595">
                <a:moveTo>
                  <a:pt x="39450" y="425945"/>
                </a:moveTo>
                <a:lnTo>
                  <a:pt x="34936" y="435486"/>
                </a:lnTo>
                <a:lnTo>
                  <a:pt x="23535" y="438717"/>
                </a:lnTo>
                <a:lnTo>
                  <a:pt x="39762" y="438717"/>
                </a:lnTo>
                <a:lnTo>
                  <a:pt x="39450" y="425945"/>
                </a:lnTo>
                <a:close/>
              </a:path>
              <a:path w="49530" h="1204595">
                <a:moveTo>
                  <a:pt x="39728" y="418008"/>
                </a:moveTo>
                <a:lnTo>
                  <a:pt x="29517" y="418008"/>
                </a:lnTo>
                <a:lnTo>
                  <a:pt x="39410" y="424354"/>
                </a:lnTo>
                <a:lnTo>
                  <a:pt x="39450" y="425945"/>
                </a:lnTo>
                <a:lnTo>
                  <a:pt x="40229" y="424298"/>
                </a:lnTo>
                <a:lnTo>
                  <a:pt x="39728" y="418008"/>
                </a:lnTo>
                <a:close/>
              </a:path>
              <a:path w="49530" h="1204595">
                <a:moveTo>
                  <a:pt x="11374" y="76224"/>
                </a:moveTo>
                <a:lnTo>
                  <a:pt x="9003" y="79657"/>
                </a:lnTo>
                <a:lnTo>
                  <a:pt x="9036" y="83858"/>
                </a:lnTo>
                <a:lnTo>
                  <a:pt x="9667" y="97297"/>
                </a:lnTo>
                <a:lnTo>
                  <a:pt x="10525" y="108103"/>
                </a:lnTo>
                <a:lnTo>
                  <a:pt x="10849" y="120799"/>
                </a:lnTo>
                <a:lnTo>
                  <a:pt x="10246" y="134561"/>
                </a:lnTo>
                <a:lnTo>
                  <a:pt x="10143" y="149099"/>
                </a:lnTo>
                <a:lnTo>
                  <a:pt x="11490" y="160403"/>
                </a:lnTo>
                <a:lnTo>
                  <a:pt x="11832" y="168236"/>
                </a:lnTo>
                <a:lnTo>
                  <a:pt x="11606" y="179840"/>
                </a:lnTo>
                <a:lnTo>
                  <a:pt x="10452" y="209516"/>
                </a:lnTo>
                <a:lnTo>
                  <a:pt x="10023" y="225166"/>
                </a:lnTo>
                <a:lnTo>
                  <a:pt x="10024" y="239743"/>
                </a:lnTo>
                <a:lnTo>
                  <a:pt x="10706" y="252036"/>
                </a:lnTo>
                <a:lnTo>
                  <a:pt x="11462" y="261914"/>
                </a:lnTo>
                <a:lnTo>
                  <a:pt x="11719" y="273665"/>
                </a:lnTo>
                <a:lnTo>
                  <a:pt x="11195" y="287468"/>
                </a:lnTo>
                <a:lnTo>
                  <a:pt x="9610" y="303504"/>
                </a:lnTo>
                <a:lnTo>
                  <a:pt x="8337" y="315618"/>
                </a:lnTo>
                <a:lnTo>
                  <a:pt x="7603" y="328788"/>
                </a:lnTo>
                <a:lnTo>
                  <a:pt x="7903" y="342281"/>
                </a:lnTo>
                <a:lnTo>
                  <a:pt x="9733" y="355362"/>
                </a:lnTo>
                <a:lnTo>
                  <a:pt x="9730" y="366151"/>
                </a:lnTo>
                <a:lnTo>
                  <a:pt x="8737" y="378808"/>
                </a:lnTo>
                <a:lnTo>
                  <a:pt x="7807" y="394708"/>
                </a:lnTo>
                <a:lnTo>
                  <a:pt x="8667" y="405385"/>
                </a:lnTo>
                <a:lnTo>
                  <a:pt x="10375" y="418105"/>
                </a:lnTo>
                <a:lnTo>
                  <a:pt x="11473" y="425529"/>
                </a:lnTo>
                <a:lnTo>
                  <a:pt x="15999" y="419372"/>
                </a:lnTo>
                <a:lnTo>
                  <a:pt x="29517" y="418008"/>
                </a:lnTo>
                <a:lnTo>
                  <a:pt x="39728" y="418008"/>
                </a:lnTo>
                <a:lnTo>
                  <a:pt x="39417" y="414106"/>
                </a:lnTo>
                <a:lnTo>
                  <a:pt x="38680" y="402281"/>
                </a:lnTo>
                <a:lnTo>
                  <a:pt x="39702" y="386219"/>
                </a:lnTo>
                <a:lnTo>
                  <a:pt x="38293" y="373372"/>
                </a:lnTo>
                <a:lnTo>
                  <a:pt x="35306" y="361737"/>
                </a:lnTo>
                <a:lnTo>
                  <a:pt x="34010" y="350068"/>
                </a:lnTo>
                <a:lnTo>
                  <a:pt x="35562" y="326983"/>
                </a:lnTo>
                <a:lnTo>
                  <a:pt x="36284" y="313183"/>
                </a:lnTo>
                <a:lnTo>
                  <a:pt x="36848" y="289675"/>
                </a:lnTo>
                <a:lnTo>
                  <a:pt x="36494" y="277589"/>
                </a:lnTo>
                <a:lnTo>
                  <a:pt x="34860" y="259010"/>
                </a:lnTo>
                <a:lnTo>
                  <a:pt x="35720" y="245165"/>
                </a:lnTo>
                <a:lnTo>
                  <a:pt x="37466" y="230153"/>
                </a:lnTo>
                <a:lnTo>
                  <a:pt x="39474" y="215684"/>
                </a:lnTo>
                <a:lnTo>
                  <a:pt x="41120" y="203466"/>
                </a:lnTo>
                <a:lnTo>
                  <a:pt x="41780" y="195206"/>
                </a:lnTo>
                <a:lnTo>
                  <a:pt x="40552" y="184698"/>
                </a:lnTo>
                <a:lnTo>
                  <a:pt x="38510" y="170945"/>
                </a:lnTo>
                <a:lnTo>
                  <a:pt x="36503" y="156311"/>
                </a:lnTo>
                <a:lnTo>
                  <a:pt x="35383" y="143156"/>
                </a:lnTo>
                <a:lnTo>
                  <a:pt x="36144" y="132240"/>
                </a:lnTo>
                <a:lnTo>
                  <a:pt x="37235" y="118705"/>
                </a:lnTo>
                <a:lnTo>
                  <a:pt x="38249" y="103853"/>
                </a:lnTo>
                <a:lnTo>
                  <a:pt x="38781" y="89013"/>
                </a:lnTo>
                <a:lnTo>
                  <a:pt x="23312" y="89013"/>
                </a:lnTo>
                <a:lnTo>
                  <a:pt x="12552" y="85997"/>
                </a:lnTo>
                <a:lnTo>
                  <a:pt x="11374" y="76224"/>
                </a:lnTo>
                <a:close/>
              </a:path>
              <a:path w="49530" h="1204595">
                <a:moveTo>
                  <a:pt x="27827" y="69203"/>
                </a:moveTo>
                <a:lnTo>
                  <a:pt x="15146" y="70761"/>
                </a:lnTo>
                <a:lnTo>
                  <a:pt x="11374" y="76224"/>
                </a:lnTo>
                <a:lnTo>
                  <a:pt x="12552" y="85997"/>
                </a:lnTo>
                <a:lnTo>
                  <a:pt x="23312" y="89013"/>
                </a:lnTo>
                <a:lnTo>
                  <a:pt x="34806" y="84579"/>
                </a:lnTo>
                <a:lnTo>
                  <a:pt x="38448" y="76257"/>
                </a:lnTo>
                <a:lnTo>
                  <a:pt x="38426" y="75412"/>
                </a:lnTo>
                <a:lnTo>
                  <a:pt x="27827" y="69203"/>
                </a:lnTo>
                <a:close/>
              </a:path>
              <a:path w="49530" h="1204595">
                <a:moveTo>
                  <a:pt x="38448" y="76257"/>
                </a:moveTo>
                <a:lnTo>
                  <a:pt x="34806" y="84579"/>
                </a:lnTo>
                <a:lnTo>
                  <a:pt x="23312" y="89013"/>
                </a:lnTo>
                <a:lnTo>
                  <a:pt x="38781" y="89013"/>
                </a:lnTo>
                <a:lnTo>
                  <a:pt x="38448" y="76257"/>
                </a:lnTo>
                <a:close/>
              </a:path>
              <a:path w="49530" h="1204595">
                <a:moveTo>
                  <a:pt x="40430" y="69203"/>
                </a:moveTo>
                <a:lnTo>
                  <a:pt x="27827" y="69203"/>
                </a:lnTo>
                <a:lnTo>
                  <a:pt x="38426" y="75412"/>
                </a:lnTo>
                <a:lnTo>
                  <a:pt x="38448" y="76257"/>
                </a:lnTo>
                <a:lnTo>
                  <a:pt x="40193" y="72272"/>
                </a:lnTo>
                <a:lnTo>
                  <a:pt x="40430" y="69203"/>
                </a:lnTo>
                <a:close/>
              </a:path>
              <a:path w="49530" h="1204595">
                <a:moveTo>
                  <a:pt x="25644" y="0"/>
                </a:moveTo>
                <a:lnTo>
                  <a:pt x="8623" y="1345"/>
                </a:lnTo>
                <a:lnTo>
                  <a:pt x="1695" y="12743"/>
                </a:lnTo>
                <a:lnTo>
                  <a:pt x="258" y="26158"/>
                </a:lnTo>
                <a:lnTo>
                  <a:pt x="524" y="32014"/>
                </a:lnTo>
                <a:lnTo>
                  <a:pt x="2050" y="39644"/>
                </a:lnTo>
                <a:lnTo>
                  <a:pt x="4505" y="46272"/>
                </a:lnTo>
                <a:lnTo>
                  <a:pt x="7400" y="54483"/>
                </a:lnTo>
                <a:lnTo>
                  <a:pt x="10245" y="66863"/>
                </a:lnTo>
                <a:lnTo>
                  <a:pt x="11374" y="76224"/>
                </a:lnTo>
                <a:lnTo>
                  <a:pt x="15146" y="70761"/>
                </a:lnTo>
                <a:lnTo>
                  <a:pt x="27827" y="69203"/>
                </a:lnTo>
                <a:lnTo>
                  <a:pt x="40430" y="69203"/>
                </a:lnTo>
                <a:lnTo>
                  <a:pt x="41475" y="55717"/>
                </a:lnTo>
                <a:lnTo>
                  <a:pt x="43800" y="45331"/>
                </a:lnTo>
                <a:lnTo>
                  <a:pt x="46394" y="38182"/>
                </a:lnTo>
                <a:lnTo>
                  <a:pt x="48481" y="31339"/>
                </a:lnTo>
                <a:lnTo>
                  <a:pt x="49287" y="21871"/>
                </a:lnTo>
                <a:lnTo>
                  <a:pt x="45892" y="11311"/>
                </a:lnTo>
                <a:lnTo>
                  <a:pt x="38039" y="3671"/>
                </a:lnTo>
                <a:lnTo>
                  <a:pt x="256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861" y="7413881"/>
            <a:ext cx="179070" cy="142875"/>
          </a:xfrm>
          <a:custGeom>
            <a:avLst/>
            <a:gdLst/>
            <a:ahLst/>
            <a:cxnLst/>
            <a:rect l="l" t="t" r="r" b="b"/>
            <a:pathLst>
              <a:path w="179069" h="142875">
                <a:moveTo>
                  <a:pt x="110310" y="110445"/>
                </a:moveTo>
                <a:lnTo>
                  <a:pt x="69865" y="110445"/>
                </a:lnTo>
                <a:lnTo>
                  <a:pt x="70074" y="118394"/>
                </a:lnTo>
                <a:lnTo>
                  <a:pt x="70232" y="122433"/>
                </a:lnTo>
                <a:lnTo>
                  <a:pt x="70283" y="126865"/>
                </a:lnTo>
                <a:lnTo>
                  <a:pt x="73107" y="133245"/>
                </a:lnTo>
                <a:lnTo>
                  <a:pt x="75826" y="139625"/>
                </a:lnTo>
                <a:lnTo>
                  <a:pt x="75408" y="142449"/>
                </a:lnTo>
                <a:lnTo>
                  <a:pt x="92561" y="139207"/>
                </a:lnTo>
                <a:lnTo>
                  <a:pt x="99353" y="134418"/>
                </a:lnTo>
                <a:lnTo>
                  <a:pt x="104652" y="122433"/>
                </a:lnTo>
                <a:lnTo>
                  <a:pt x="110310" y="110445"/>
                </a:lnTo>
                <a:close/>
              </a:path>
              <a:path w="179069" h="142875">
                <a:moveTo>
                  <a:pt x="14347" y="7067"/>
                </a:moveTo>
                <a:lnTo>
                  <a:pt x="3805" y="11364"/>
                </a:lnTo>
                <a:lnTo>
                  <a:pt x="0" y="21126"/>
                </a:lnTo>
                <a:lnTo>
                  <a:pt x="1046" y="27506"/>
                </a:lnTo>
                <a:lnTo>
                  <a:pt x="12445" y="36710"/>
                </a:lnTo>
                <a:lnTo>
                  <a:pt x="22068" y="42358"/>
                </a:lnTo>
                <a:lnTo>
                  <a:pt x="22800" y="49888"/>
                </a:lnTo>
                <a:lnTo>
                  <a:pt x="27193" y="54700"/>
                </a:lnTo>
                <a:lnTo>
                  <a:pt x="31586" y="59406"/>
                </a:lnTo>
                <a:lnTo>
                  <a:pt x="36396" y="62647"/>
                </a:lnTo>
                <a:lnTo>
                  <a:pt x="38070" y="76140"/>
                </a:lnTo>
                <a:lnTo>
                  <a:pt x="48319" y="80637"/>
                </a:lnTo>
                <a:lnTo>
                  <a:pt x="48319" y="93397"/>
                </a:lnTo>
                <a:lnTo>
                  <a:pt x="58779" y="103333"/>
                </a:lnTo>
                <a:lnTo>
                  <a:pt x="63590" y="112118"/>
                </a:lnTo>
                <a:lnTo>
                  <a:pt x="69865" y="110445"/>
                </a:lnTo>
                <a:lnTo>
                  <a:pt x="110310" y="110445"/>
                </a:lnTo>
                <a:lnTo>
                  <a:pt x="111018" y="108947"/>
                </a:lnTo>
                <a:lnTo>
                  <a:pt x="118966" y="97732"/>
                </a:lnTo>
                <a:lnTo>
                  <a:pt x="128182" y="85520"/>
                </a:lnTo>
                <a:lnTo>
                  <a:pt x="136647" y="75794"/>
                </a:lnTo>
                <a:lnTo>
                  <a:pt x="142679" y="65880"/>
                </a:lnTo>
                <a:lnTo>
                  <a:pt x="149410" y="52543"/>
                </a:lnTo>
                <a:lnTo>
                  <a:pt x="157327" y="43150"/>
                </a:lnTo>
                <a:lnTo>
                  <a:pt x="167315" y="34151"/>
                </a:lnTo>
                <a:lnTo>
                  <a:pt x="176904" y="23812"/>
                </a:lnTo>
                <a:lnTo>
                  <a:pt x="178741" y="14014"/>
                </a:lnTo>
                <a:lnTo>
                  <a:pt x="178252" y="12446"/>
                </a:lnTo>
                <a:lnTo>
                  <a:pt x="147260" y="12446"/>
                </a:lnTo>
                <a:lnTo>
                  <a:pt x="146330" y="12028"/>
                </a:lnTo>
                <a:lnTo>
                  <a:pt x="26775" y="12028"/>
                </a:lnTo>
                <a:lnTo>
                  <a:pt x="24370" y="10772"/>
                </a:lnTo>
                <a:lnTo>
                  <a:pt x="14347" y="7067"/>
                </a:lnTo>
                <a:close/>
              </a:path>
              <a:path w="179069" h="142875">
                <a:moveTo>
                  <a:pt x="166400" y="5961"/>
                </a:moveTo>
                <a:lnTo>
                  <a:pt x="147260" y="12446"/>
                </a:lnTo>
                <a:lnTo>
                  <a:pt x="178252" y="12446"/>
                </a:lnTo>
                <a:lnTo>
                  <a:pt x="176754" y="7635"/>
                </a:lnTo>
                <a:lnTo>
                  <a:pt x="166400" y="5961"/>
                </a:lnTo>
                <a:close/>
              </a:path>
              <a:path w="179069" h="142875">
                <a:moveTo>
                  <a:pt x="39535" y="7216"/>
                </a:moveTo>
                <a:lnTo>
                  <a:pt x="33260" y="9622"/>
                </a:lnTo>
                <a:lnTo>
                  <a:pt x="26775" y="12028"/>
                </a:lnTo>
                <a:lnTo>
                  <a:pt x="146330" y="12028"/>
                </a:lnTo>
                <a:lnTo>
                  <a:pt x="145397" y="11609"/>
                </a:lnTo>
                <a:lnTo>
                  <a:pt x="126551" y="11609"/>
                </a:lnTo>
                <a:lnTo>
                  <a:pt x="125716" y="9203"/>
                </a:lnTo>
                <a:lnTo>
                  <a:pt x="42777" y="9203"/>
                </a:lnTo>
                <a:lnTo>
                  <a:pt x="39535" y="7216"/>
                </a:lnTo>
                <a:close/>
              </a:path>
              <a:path w="179069" h="142875">
                <a:moveTo>
                  <a:pt x="140044" y="9203"/>
                </a:moveTo>
                <a:lnTo>
                  <a:pt x="133350" y="10458"/>
                </a:lnTo>
                <a:lnTo>
                  <a:pt x="126551" y="11609"/>
                </a:lnTo>
                <a:lnTo>
                  <a:pt x="145397" y="11609"/>
                </a:lnTo>
                <a:lnTo>
                  <a:pt x="140044" y="9203"/>
                </a:lnTo>
                <a:close/>
              </a:path>
              <a:path w="179069" h="142875">
                <a:moveTo>
                  <a:pt x="79068" y="0"/>
                </a:moveTo>
                <a:lnTo>
                  <a:pt x="75932" y="6798"/>
                </a:lnTo>
                <a:lnTo>
                  <a:pt x="68714" y="6798"/>
                </a:lnTo>
                <a:lnTo>
                  <a:pt x="59510" y="8366"/>
                </a:lnTo>
                <a:lnTo>
                  <a:pt x="42777" y="9203"/>
                </a:lnTo>
                <a:lnTo>
                  <a:pt x="125716" y="9203"/>
                </a:lnTo>
                <a:lnTo>
                  <a:pt x="108603" y="7059"/>
                </a:lnTo>
                <a:lnTo>
                  <a:pt x="101628" y="6164"/>
                </a:lnTo>
                <a:lnTo>
                  <a:pt x="91828" y="3556"/>
                </a:lnTo>
                <a:lnTo>
                  <a:pt x="7906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3155" y="6183259"/>
            <a:ext cx="179070" cy="142875"/>
          </a:xfrm>
          <a:custGeom>
            <a:avLst/>
            <a:gdLst/>
            <a:ahLst/>
            <a:cxnLst/>
            <a:rect l="l" t="t" r="r" b="b"/>
            <a:pathLst>
              <a:path w="179069" h="142875">
                <a:moveTo>
                  <a:pt x="150837" y="130840"/>
                </a:moveTo>
                <a:lnTo>
                  <a:pt x="52190" y="130840"/>
                </a:lnTo>
                <a:lnTo>
                  <a:pt x="53026" y="133245"/>
                </a:lnTo>
                <a:lnTo>
                  <a:pt x="70139" y="135390"/>
                </a:lnTo>
                <a:lnTo>
                  <a:pt x="77113" y="136284"/>
                </a:lnTo>
                <a:lnTo>
                  <a:pt x="86913" y="138893"/>
                </a:lnTo>
                <a:lnTo>
                  <a:pt x="99673" y="142449"/>
                </a:lnTo>
                <a:lnTo>
                  <a:pt x="102810" y="135651"/>
                </a:lnTo>
                <a:lnTo>
                  <a:pt x="110027" y="135651"/>
                </a:lnTo>
                <a:lnTo>
                  <a:pt x="119231" y="134082"/>
                </a:lnTo>
                <a:lnTo>
                  <a:pt x="135964" y="133245"/>
                </a:lnTo>
                <a:lnTo>
                  <a:pt x="144388" y="133245"/>
                </a:lnTo>
                <a:lnTo>
                  <a:pt x="150837" y="130840"/>
                </a:lnTo>
                <a:close/>
              </a:path>
              <a:path w="179069" h="142875">
                <a:moveTo>
                  <a:pt x="103333" y="0"/>
                </a:moveTo>
                <a:lnTo>
                  <a:pt x="86180" y="3242"/>
                </a:lnTo>
                <a:lnTo>
                  <a:pt x="79389" y="8030"/>
                </a:lnTo>
                <a:lnTo>
                  <a:pt x="74090" y="20015"/>
                </a:lnTo>
                <a:lnTo>
                  <a:pt x="67724" y="33501"/>
                </a:lnTo>
                <a:lnTo>
                  <a:pt x="59775" y="44716"/>
                </a:lnTo>
                <a:lnTo>
                  <a:pt x="50560" y="56928"/>
                </a:lnTo>
                <a:lnTo>
                  <a:pt x="42095" y="66654"/>
                </a:lnTo>
                <a:lnTo>
                  <a:pt x="36062" y="76567"/>
                </a:lnTo>
                <a:lnTo>
                  <a:pt x="29332" y="89904"/>
                </a:lnTo>
                <a:lnTo>
                  <a:pt x="21415" y="99298"/>
                </a:lnTo>
                <a:lnTo>
                  <a:pt x="11429" y="108296"/>
                </a:lnTo>
                <a:lnTo>
                  <a:pt x="1838" y="118636"/>
                </a:lnTo>
                <a:lnTo>
                  <a:pt x="0" y="128433"/>
                </a:lnTo>
                <a:lnTo>
                  <a:pt x="1987" y="134814"/>
                </a:lnTo>
                <a:lnTo>
                  <a:pt x="12341" y="136488"/>
                </a:lnTo>
                <a:lnTo>
                  <a:pt x="31482" y="130003"/>
                </a:lnTo>
                <a:lnTo>
                  <a:pt x="175357" y="130003"/>
                </a:lnTo>
                <a:lnTo>
                  <a:pt x="178742" y="121321"/>
                </a:lnTo>
                <a:lnTo>
                  <a:pt x="177695" y="114942"/>
                </a:lnTo>
                <a:lnTo>
                  <a:pt x="166296" y="105738"/>
                </a:lnTo>
                <a:lnTo>
                  <a:pt x="156673" y="100091"/>
                </a:lnTo>
                <a:lnTo>
                  <a:pt x="155942" y="92560"/>
                </a:lnTo>
                <a:lnTo>
                  <a:pt x="151549" y="87749"/>
                </a:lnTo>
                <a:lnTo>
                  <a:pt x="147156" y="83042"/>
                </a:lnTo>
                <a:lnTo>
                  <a:pt x="142345" y="79800"/>
                </a:lnTo>
                <a:lnTo>
                  <a:pt x="140671" y="66309"/>
                </a:lnTo>
                <a:lnTo>
                  <a:pt x="130422" y="61812"/>
                </a:lnTo>
                <a:lnTo>
                  <a:pt x="130422" y="49052"/>
                </a:lnTo>
                <a:lnTo>
                  <a:pt x="119962" y="39116"/>
                </a:lnTo>
                <a:lnTo>
                  <a:pt x="116068" y="32004"/>
                </a:lnTo>
                <a:lnTo>
                  <a:pt x="108877" y="32004"/>
                </a:lnTo>
                <a:lnTo>
                  <a:pt x="108667" y="24055"/>
                </a:lnTo>
                <a:lnTo>
                  <a:pt x="108353" y="16002"/>
                </a:lnTo>
                <a:lnTo>
                  <a:pt x="108457" y="15584"/>
                </a:lnTo>
                <a:lnTo>
                  <a:pt x="105634" y="9203"/>
                </a:lnTo>
                <a:lnTo>
                  <a:pt x="102915" y="2824"/>
                </a:lnTo>
                <a:lnTo>
                  <a:pt x="103333" y="0"/>
                </a:lnTo>
                <a:close/>
              </a:path>
              <a:path w="179069" h="142875">
                <a:moveTo>
                  <a:pt x="175194" y="130421"/>
                </a:moveTo>
                <a:lnTo>
                  <a:pt x="151966" y="130421"/>
                </a:lnTo>
                <a:lnTo>
                  <a:pt x="154372" y="131676"/>
                </a:lnTo>
                <a:lnTo>
                  <a:pt x="164395" y="135381"/>
                </a:lnTo>
                <a:lnTo>
                  <a:pt x="174936" y="131085"/>
                </a:lnTo>
                <a:lnTo>
                  <a:pt x="175194" y="130421"/>
                </a:lnTo>
                <a:close/>
              </a:path>
              <a:path w="179069" h="142875">
                <a:moveTo>
                  <a:pt x="144388" y="133245"/>
                </a:moveTo>
                <a:lnTo>
                  <a:pt x="135964" y="133245"/>
                </a:lnTo>
                <a:lnTo>
                  <a:pt x="139207" y="135232"/>
                </a:lnTo>
                <a:lnTo>
                  <a:pt x="144388" y="133245"/>
                </a:lnTo>
                <a:close/>
              </a:path>
              <a:path w="179069" h="142875">
                <a:moveTo>
                  <a:pt x="175357" y="130003"/>
                </a:moveTo>
                <a:lnTo>
                  <a:pt x="31482" y="130003"/>
                </a:lnTo>
                <a:lnTo>
                  <a:pt x="38698" y="133245"/>
                </a:lnTo>
                <a:lnTo>
                  <a:pt x="45392" y="131989"/>
                </a:lnTo>
                <a:lnTo>
                  <a:pt x="52190" y="130840"/>
                </a:lnTo>
                <a:lnTo>
                  <a:pt x="150837" y="130840"/>
                </a:lnTo>
                <a:lnTo>
                  <a:pt x="151966" y="130421"/>
                </a:lnTo>
                <a:lnTo>
                  <a:pt x="175194" y="130421"/>
                </a:lnTo>
                <a:lnTo>
                  <a:pt x="175357" y="130003"/>
                </a:lnTo>
                <a:close/>
              </a:path>
              <a:path w="179069" h="142875">
                <a:moveTo>
                  <a:pt x="115152" y="30330"/>
                </a:moveTo>
                <a:lnTo>
                  <a:pt x="108877" y="32004"/>
                </a:lnTo>
                <a:lnTo>
                  <a:pt x="116068" y="32004"/>
                </a:lnTo>
                <a:lnTo>
                  <a:pt x="115152" y="3033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9138" y="6600366"/>
            <a:ext cx="252095" cy="412115"/>
          </a:xfrm>
          <a:custGeom>
            <a:avLst/>
            <a:gdLst/>
            <a:ahLst/>
            <a:cxnLst/>
            <a:rect l="l" t="t" r="r" b="b"/>
            <a:pathLst>
              <a:path w="252094" h="412115">
                <a:moveTo>
                  <a:pt x="0" y="411857"/>
                </a:moveTo>
                <a:lnTo>
                  <a:pt x="251482" y="411857"/>
                </a:lnTo>
                <a:lnTo>
                  <a:pt x="251482" y="0"/>
                </a:lnTo>
                <a:lnTo>
                  <a:pt x="0" y="0"/>
                </a:lnTo>
                <a:lnTo>
                  <a:pt x="0" y="411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7238" y="6720123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3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8508" y="5979274"/>
            <a:ext cx="431165" cy="49530"/>
          </a:xfrm>
          <a:custGeom>
            <a:avLst/>
            <a:gdLst/>
            <a:ahLst/>
            <a:cxnLst/>
            <a:rect l="l" t="t" r="r" b="b"/>
            <a:pathLst>
              <a:path w="431164" h="49529">
                <a:moveTo>
                  <a:pt x="26993" y="0"/>
                </a:moveTo>
                <a:lnTo>
                  <a:pt x="12327" y="3240"/>
                </a:lnTo>
                <a:lnTo>
                  <a:pt x="3055" y="11599"/>
                </a:lnTo>
                <a:lnTo>
                  <a:pt x="2973" y="11753"/>
                </a:lnTo>
                <a:lnTo>
                  <a:pt x="0" y="25611"/>
                </a:lnTo>
                <a:lnTo>
                  <a:pt x="3452" y="38957"/>
                </a:lnTo>
                <a:lnTo>
                  <a:pt x="13064" y="46853"/>
                </a:lnTo>
                <a:lnTo>
                  <a:pt x="29815" y="49451"/>
                </a:lnTo>
                <a:lnTo>
                  <a:pt x="33571" y="49337"/>
                </a:lnTo>
                <a:lnTo>
                  <a:pt x="41847" y="47894"/>
                </a:lnTo>
                <a:lnTo>
                  <a:pt x="48494" y="45237"/>
                </a:lnTo>
                <a:lnTo>
                  <a:pt x="56309" y="41930"/>
                </a:lnTo>
                <a:lnTo>
                  <a:pt x="68092" y="38535"/>
                </a:lnTo>
                <a:lnTo>
                  <a:pt x="77876" y="36994"/>
                </a:lnTo>
                <a:lnTo>
                  <a:pt x="73265" y="33304"/>
                </a:lnTo>
                <a:lnTo>
                  <a:pt x="72388" y="19592"/>
                </a:lnTo>
                <a:lnTo>
                  <a:pt x="78133" y="10948"/>
                </a:lnTo>
                <a:lnTo>
                  <a:pt x="73113" y="8940"/>
                </a:lnTo>
                <a:lnTo>
                  <a:pt x="57950" y="7180"/>
                </a:lnTo>
                <a:lnTo>
                  <a:pt x="47988" y="4133"/>
                </a:lnTo>
                <a:lnTo>
                  <a:pt x="39058" y="1253"/>
                </a:lnTo>
                <a:lnTo>
                  <a:pt x="26993" y="0"/>
                </a:lnTo>
                <a:close/>
              </a:path>
              <a:path w="431164" h="49529">
                <a:moveTo>
                  <a:pt x="404786" y="259"/>
                </a:moveTo>
                <a:lnTo>
                  <a:pt x="398928" y="526"/>
                </a:lnTo>
                <a:lnTo>
                  <a:pt x="391299" y="2051"/>
                </a:lnTo>
                <a:lnTo>
                  <a:pt x="384671" y="4506"/>
                </a:lnTo>
                <a:lnTo>
                  <a:pt x="376460" y="7400"/>
                </a:lnTo>
                <a:lnTo>
                  <a:pt x="364080" y="10246"/>
                </a:lnTo>
                <a:lnTo>
                  <a:pt x="353777" y="11488"/>
                </a:lnTo>
                <a:lnTo>
                  <a:pt x="358700" y="16483"/>
                </a:lnTo>
                <a:lnTo>
                  <a:pt x="358871" y="30865"/>
                </a:lnTo>
                <a:lnTo>
                  <a:pt x="353218" y="37806"/>
                </a:lnTo>
                <a:lnTo>
                  <a:pt x="358674" y="40194"/>
                </a:lnTo>
                <a:lnTo>
                  <a:pt x="375228" y="41476"/>
                </a:lnTo>
                <a:lnTo>
                  <a:pt x="385614" y="43801"/>
                </a:lnTo>
                <a:lnTo>
                  <a:pt x="392763" y="46395"/>
                </a:lnTo>
                <a:lnTo>
                  <a:pt x="399606" y="48482"/>
                </a:lnTo>
                <a:lnTo>
                  <a:pt x="409073" y="49288"/>
                </a:lnTo>
                <a:lnTo>
                  <a:pt x="419633" y="45893"/>
                </a:lnTo>
                <a:lnTo>
                  <a:pt x="427273" y="38040"/>
                </a:lnTo>
                <a:lnTo>
                  <a:pt x="430945" y="25644"/>
                </a:lnTo>
                <a:lnTo>
                  <a:pt x="429600" y="8624"/>
                </a:lnTo>
                <a:lnTo>
                  <a:pt x="418202" y="1697"/>
                </a:lnTo>
                <a:lnTo>
                  <a:pt x="404786" y="259"/>
                </a:lnTo>
                <a:close/>
              </a:path>
              <a:path w="431164" h="49529">
                <a:moveTo>
                  <a:pt x="346459" y="34848"/>
                </a:moveTo>
                <a:lnTo>
                  <a:pt x="210274" y="34848"/>
                </a:lnTo>
                <a:lnTo>
                  <a:pt x="224064" y="35916"/>
                </a:lnTo>
                <a:lnTo>
                  <a:pt x="239006" y="38325"/>
                </a:lnTo>
                <a:lnTo>
                  <a:pt x="252210" y="40742"/>
                </a:lnTo>
                <a:lnTo>
                  <a:pt x="260785" y="41829"/>
                </a:lnTo>
                <a:lnTo>
                  <a:pt x="272105" y="40058"/>
                </a:lnTo>
                <a:lnTo>
                  <a:pt x="286627" y="37148"/>
                </a:lnTo>
                <a:lnTo>
                  <a:pt x="299078" y="35258"/>
                </a:lnTo>
                <a:lnTo>
                  <a:pt x="347397" y="35258"/>
                </a:lnTo>
                <a:lnTo>
                  <a:pt x="346459" y="34848"/>
                </a:lnTo>
                <a:close/>
              </a:path>
              <a:path w="431164" h="49529">
                <a:moveTo>
                  <a:pt x="105130" y="7823"/>
                </a:moveTo>
                <a:lnTo>
                  <a:pt x="93444" y="8804"/>
                </a:lnTo>
                <a:lnTo>
                  <a:pt x="78876" y="9830"/>
                </a:lnTo>
                <a:lnTo>
                  <a:pt x="78133" y="10948"/>
                </a:lnTo>
                <a:lnTo>
                  <a:pt x="85504" y="13895"/>
                </a:lnTo>
                <a:lnTo>
                  <a:pt x="89538" y="24844"/>
                </a:lnTo>
                <a:lnTo>
                  <a:pt x="86643" y="35614"/>
                </a:lnTo>
                <a:lnTo>
                  <a:pt x="77876" y="36994"/>
                </a:lnTo>
                <a:lnTo>
                  <a:pt x="81951" y="40255"/>
                </a:lnTo>
                <a:lnTo>
                  <a:pt x="101848" y="38513"/>
                </a:lnTo>
                <a:lnTo>
                  <a:pt x="121792" y="38513"/>
                </a:lnTo>
                <a:lnTo>
                  <a:pt x="131119" y="35834"/>
                </a:lnTo>
                <a:lnTo>
                  <a:pt x="143613" y="34228"/>
                </a:lnTo>
                <a:lnTo>
                  <a:pt x="346143" y="34228"/>
                </a:lnTo>
                <a:lnTo>
                  <a:pt x="341932" y="23313"/>
                </a:lnTo>
                <a:lnTo>
                  <a:pt x="344947" y="12553"/>
                </a:lnTo>
                <a:lnTo>
                  <a:pt x="351581" y="11753"/>
                </a:lnTo>
                <a:lnTo>
                  <a:pt x="285818" y="11753"/>
                </a:lnTo>
                <a:lnTo>
                  <a:pt x="275317" y="11679"/>
                </a:lnTo>
                <a:lnTo>
                  <a:pt x="274798" y="11653"/>
                </a:lnTo>
                <a:lnTo>
                  <a:pt x="194889" y="11653"/>
                </a:lnTo>
                <a:lnTo>
                  <a:pt x="180212" y="10093"/>
                </a:lnTo>
                <a:lnTo>
                  <a:pt x="179058" y="9922"/>
                </a:lnTo>
                <a:lnTo>
                  <a:pt x="132551" y="9922"/>
                </a:lnTo>
                <a:lnTo>
                  <a:pt x="105130" y="7823"/>
                </a:lnTo>
                <a:close/>
              </a:path>
              <a:path w="431164" h="49529">
                <a:moveTo>
                  <a:pt x="347397" y="35258"/>
                </a:moveTo>
                <a:lnTo>
                  <a:pt x="299078" y="35258"/>
                </a:lnTo>
                <a:lnTo>
                  <a:pt x="309536" y="36110"/>
                </a:lnTo>
                <a:lnTo>
                  <a:pt x="323698" y="37806"/>
                </a:lnTo>
                <a:lnTo>
                  <a:pt x="338484" y="39415"/>
                </a:lnTo>
                <a:lnTo>
                  <a:pt x="351384" y="40058"/>
                </a:lnTo>
                <a:lnTo>
                  <a:pt x="353218" y="37806"/>
                </a:lnTo>
                <a:lnTo>
                  <a:pt x="347397" y="35258"/>
                </a:lnTo>
                <a:close/>
              </a:path>
              <a:path w="431164" h="49529">
                <a:moveTo>
                  <a:pt x="121792" y="38513"/>
                </a:moveTo>
                <a:lnTo>
                  <a:pt x="101848" y="38513"/>
                </a:lnTo>
                <a:lnTo>
                  <a:pt x="119730" y="39105"/>
                </a:lnTo>
                <a:lnTo>
                  <a:pt x="121792" y="38513"/>
                </a:lnTo>
                <a:close/>
              </a:path>
              <a:path w="431164" h="49529">
                <a:moveTo>
                  <a:pt x="353777" y="11488"/>
                </a:moveTo>
                <a:lnTo>
                  <a:pt x="344947" y="12553"/>
                </a:lnTo>
                <a:lnTo>
                  <a:pt x="341932" y="23313"/>
                </a:lnTo>
                <a:lnTo>
                  <a:pt x="346366" y="34807"/>
                </a:lnTo>
                <a:lnTo>
                  <a:pt x="353218" y="37806"/>
                </a:lnTo>
                <a:lnTo>
                  <a:pt x="358871" y="30865"/>
                </a:lnTo>
                <a:lnTo>
                  <a:pt x="358700" y="16483"/>
                </a:lnTo>
                <a:lnTo>
                  <a:pt x="353777" y="11488"/>
                </a:lnTo>
                <a:close/>
              </a:path>
              <a:path w="431164" h="49529">
                <a:moveTo>
                  <a:pt x="78133" y="10948"/>
                </a:moveTo>
                <a:lnTo>
                  <a:pt x="72388" y="19592"/>
                </a:lnTo>
                <a:lnTo>
                  <a:pt x="73265" y="33304"/>
                </a:lnTo>
                <a:lnTo>
                  <a:pt x="77876" y="36994"/>
                </a:lnTo>
                <a:lnTo>
                  <a:pt x="86643" y="35614"/>
                </a:lnTo>
                <a:lnTo>
                  <a:pt x="89538" y="24844"/>
                </a:lnTo>
                <a:lnTo>
                  <a:pt x="85504" y="13895"/>
                </a:lnTo>
                <a:lnTo>
                  <a:pt x="78133" y="10948"/>
                </a:lnTo>
                <a:close/>
              </a:path>
              <a:path w="431164" h="49529">
                <a:moveTo>
                  <a:pt x="346143" y="34228"/>
                </a:moveTo>
                <a:lnTo>
                  <a:pt x="143613" y="34228"/>
                </a:lnTo>
                <a:lnTo>
                  <a:pt x="154686" y="35204"/>
                </a:lnTo>
                <a:lnTo>
                  <a:pt x="168069" y="36182"/>
                </a:lnTo>
                <a:lnTo>
                  <a:pt x="182988" y="36722"/>
                </a:lnTo>
                <a:lnTo>
                  <a:pt x="193365" y="36719"/>
                </a:lnTo>
                <a:lnTo>
                  <a:pt x="210274" y="34848"/>
                </a:lnTo>
                <a:lnTo>
                  <a:pt x="346459" y="34848"/>
                </a:lnTo>
                <a:lnTo>
                  <a:pt x="346143" y="34228"/>
                </a:lnTo>
                <a:close/>
              </a:path>
              <a:path w="431164" h="49529">
                <a:moveTo>
                  <a:pt x="298542" y="10162"/>
                </a:moveTo>
                <a:lnTo>
                  <a:pt x="285818" y="11753"/>
                </a:lnTo>
                <a:lnTo>
                  <a:pt x="351581" y="11753"/>
                </a:lnTo>
                <a:lnTo>
                  <a:pt x="353777" y="11488"/>
                </a:lnTo>
                <a:lnTo>
                  <a:pt x="353350" y="11055"/>
                </a:lnTo>
                <a:lnTo>
                  <a:pt x="323995" y="11055"/>
                </a:lnTo>
                <a:lnTo>
                  <a:pt x="312847" y="10483"/>
                </a:lnTo>
                <a:lnTo>
                  <a:pt x="298542" y="10162"/>
                </a:lnTo>
                <a:close/>
              </a:path>
              <a:path w="431164" h="49529">
                <a:moveTo>
                  <a:pt x="230587" y="9889"/>
                </a:moveTo>
                <a:lnTo>
                  <a:pt x="218235" y="10573"/>
                </a:lnTo>
                <a:lnTo>
                  <a:pt x="207649" y="11599"/>
                </a:lnTo>
                <a:lnTo>
                  <a:pt x="194889" y="11653"/>
                </a:lnTo>
                <a:lnTo>
                  <a:pt x="274798" y="11653"/>
                </a:lnTo>
                <a:lnTo>
                  <a:pt x="245612" y="10206"/>
                </a:lnTo>
                <a:lnTo>
                  <a:pt x="230587" y="9889"/>
                </a:lnTo>
                <a:close/>
              </a:path>
              <a:path w="431164" h="49529">
                <a:moveTo>
                  <a:pt x="351329" y="9004"/>
                </a:moveTo>
                <a:lnTo>
                  <a:pt x="348143" y="9036"/>
                </a:lnTo>
                <a:lnTo>
                  <a:pt x="334116" y="10145"/>
                </a:lnTo>
                <a:lnTo>
                  <a:pt x="323995" y="11055"/>
                </a:lnTo>
                <a:lnTo>
                  <a:pt x="353350" y="11055"/>
                </a:lnTo>
                <a:lnTo>
                  <a:pt x="351329" y="9004"/>
                </a:lnTo>
                <a:close/>
              </a:path>
              <a:path w="431164" h="49529">
                <a:moveTo>
                  <a:pt x="153722" y="7197"/>
                </a:moveTo>
                <a:lnTo>
                  <a:pt x="142581" y="8536"/>
                </a:lnTo>
                <a:lnTo>
                  <a:pt x="132551" y="9922"/>
                </a:lnTo>
                <a:lnTo>
                  <a:pt x="179058" y="9922"/>
                </a:lnTo>
                <a:lnTo>
                  <a:pt x="167154" y="8156"/>
                </a:lnTo>
                <a:lnTo>
                  <a:pt x="153722" y="71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4846" y="5917016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0" y="75408"/>
                </a:moveTo>
                <a:lnTo>
                  <a:pt x="3242" y="92560"/>
                </a:lnTo>
                <a:lnTo>
                  <a:pt x="8030" y="99352"/>
                </a:lnTo>
                <a:lnTo>
                  <a:pt x="20014" y="104652"/>
                </a:lnTo>
                <a:lnTo>
                  <a:pt x="33501" y="111018"/>
                </a:lnTo>
                <a:lnTo>
                  <a:pt x="44716" y="118966"/>
                </a:lnTo>
                <a:lnTo>
                  <a:pt x="56928" y="128181"/>
                </a:lnTo>
                <a:lnTo>
                  <a:pt x="66654" y="136646"/>
                </a:lnTo>
                <a:lnTo>
                  <a:pt x="76567" y="142679"/>
                </a:lnTo>
                <a:lnTo>
                  <a:pt x="89904" y="149409"/>
                </a:lnTo>
                <a:lnTo>
                  <a:pt x="99298" y="157326"/>
                </a:lnTo>
                <a:lnTo>
                  <a:pt x="108297" y="167314"/>
                </a:lnTo>
                <a:lnTo>
                  <a:pt x="118636" y="176903"/>
                </a:lnTo>
                <a:lnTo>
                  <a:pt x="128433" y="178741"/>
                </a:lnTo>
                <a:lnTo>
                  <a:pt x="134814" y="176754"/>
                </a:lnTo>
                <a:lnTo>
                  <a:pt x="136486" y="166400"/>
                </a:lnTo>
                <a:lnTo>
                  <a:pt x="133244" y="156883"/>
                </a:lnTo>
                <a:lnTo>
                  <a:pt x="130002" y="147260"/>
                </a:lnTo>
                <a:lnTo>
                  <a:pt x="133244" y="140044"/>
                </a:lnTo>
                <a:lnTo>
                  <a:pt x="131989" y="133350"/>
                </a:lnTo>
                <a:lnTo>
                  <a:pt x="130839" y="126551"/>
                </a:lnTo>
                <a:lnTo>
                  <a:pt x="133244" y="125714"/>
                </a:lnTo>
                <a:lnTo>
                  <a:pt x="135390" y="108603"/>
                </a:lnTo>
                <a:lnTo>
                  <a:pt x="136284" y="101628"/>
                </a:lnTo>
                <a:lnTo>
                  <a:pt x="138892" y="91828"/>
                </a:lnTo>
                <a:lnTo>
                  <a:pt x="142448" y="79068"/>
                </a:lnTo>
                <a:lnTo>
                  <a:pt x="135649" y="75930"/>
                </a:lnTo>
                <a:lnTo>
                  <a:pt x="2823" y="75826"/>
                </a:lnTo>
                <a:lnTo>
                  <a:pt x="0" y="75408"/>
                </a:lnTo>
                <a:close/>
              </a:path>
              <a:path w="142875" h="179070">
                <a:moveTo>
                  <a:pt x="15582" y="70283"/>
                </a:moveTo>
                <a:lnTo>
                  <a:pt x="9203" y="73107"/>
                </a:lnTo>
                <a:lnTo>
                  <a:pt x="2823" y="75826"/>
                </a:lnTo>
                <a:lnTo>
                  <a:pt x="135649" y="75826"/>
                </a:lnTo>
                <a:lnTo>
                  <a:pt x="135649" y="70388"/>
                </a:lnTo>
                <a:lnTo>
                  <a:pt x="16001" y="70388"/>
                </a:lnTo>
                <a:lnTo>
                  <a:pt x="15582" y="70283"/>
                </a:lnTo>
                <a:close/>
              </a:path>
              <a:path w="142875" h="179070">
                <a:moveTo>
                  <a:pt x="121321" y="0"/>
                </a:moveTo>
                <a:lnTo>
                  <a:pt x="114942" y="1046"/>
                </a:lnTo>
                <a:lnTo>
                  <a:pt x="105738" y="12446"/>
                </a:lnTo>
                <a:lnTo>
                  <a:pt x="100089" y="22068"/>
                </a:lnTo>
                <a:lnTo>
                  <a:pt x="92560" y="22800"/>
                </a:lnTo>
                <a:lnTo>
                  <a:pt x="87749" y="27193"/>
                </a:lnTo>
                <a:lnTo>
                  <a:pt x="83042" y="31586"/>
                </a:lnTo>
                <a:lnTo>
                  <a:pt x="79800" y="36396"/>
                </a:lnTo>
                <a:lnTo>
                  <a:pt x="66307" y="38070"/>
                </a:lnTo>
                <a:lnTo>
                  <a:pt x="61810" y="48319"/>
                </a:lnTo>
                <a:lnTo>
                  <a:pt x="49051" y="48319"/>
                </a:lnTo>
                <a:lnTo>
                  <a:pt x="39116" y="58778"/>
                </a:lnTo>
                <a:lnTo>
                  <a:pt x="30330" y="63590"/>
                </a:lnTo>
                <a:lnTo>
                  <a:pt x="32004" y="69865"/>
                </a:lnTo>
                <a:lnTo>
                  <a:pt x="24055" y="70074"/>
                </a:lnTo>
                <a:lnTo>
                  <a:pt x="16001" y="70388"/>
                </a:lnTo>
                <a:lnTo>
                  <a:pt x="135649" y="70388"/>
                </a:lnTo>
                <a:lnTo>
                  <a:pt x="135649" y="68714"/>
                </a:lnTo>
                <a:lnTo>
                  <a:pt x="134081" y="59510"/>
                </a:lnTo>
                <a:lnTo>
                  <a:pt x="133244" y="42776"/>
                </a:lnTo>
                <a:lnTo>
                  <a:pt x="135232" y="39535"/>
                </a:lnTo>
                <a:lnTo>
                  <a:pt x="132826" y="33258"/>
                </a:lnTo>
                <a:lnTo>
                  <a:pt x="130421" y="26774"/>
                </a:lnTo>
                <a:lnTo>
                  <a:pt x="131676" y="24368"/>
                </a:lnTo>
                <a:lnTo>
                  <a:pt x="135381" y="14345"/>
                </a:lnTo>
                <a:lnTo>
                  <a:pt x="131084" y="3805"/>
                </a:lnTo>
                <a:lnTo>
                  <a:pt x="12132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62328" y="5912309"/>
            <a:ext cx="142875" cy="179070"/>
          </a:xfrm>
          <a:custGeom>
            <a:avLst/>
            <a:gdLst/>
            <a:ahLst/>
            <a:cxnLst/>
            <a:rect l="l" t="t" r="r" b="b"/>
            <a:pathLst>
              <a:path w="142875" h="179070">
                <a:moveTo>
                  <a:pt x="14014" y="0"/>
                </a:moveTo>
                <a:lnTo>
                  <a:pt x="7635" y="1987"/>
                </a:lnTo>
                <a:lnTo>
                  <a:pt x="5961" y="12341"/>
                </a:lnTo>
                <a:lnTo>
                  <a:pt x="9203" y="21859"/>
                </a:lnTo>
                <a:lnTo>
                  <a:pt x="12446" y="31480"/>
                </a:lnTo>
                <a:lnTo>
                  <a:pt x="9203" y="38698"/>
                </a:lnTo>
                <a:lnTo>
                  <a:pt x="10458" y="45391"/>
                </a:lnTo>
                <a:lnTo>
                  <a:pt x="11609" y="52189"/>
                </a:lnTo>
                <a:lnTo>
                  <a:pt x="9203" y="53026"/>
                </a:lnTo>
                <a:lnTo>
                  <a:pt x="7058" y="70140"/>
                </a:lnTo>
                <a:lnTo>
                  <a:pt x="6164" y="77113"/>
                </a:lnTo>
                <a:lnTo>
                  <a:pt x="3556" y="86913"/>
                </a:lnTo>
                <a:lnTo>
                  <a:pt x="0" y="99673"/>
                </a:lnTo>
                <a:lnTo>
                  <a:pt x="6798" y="102810"/>
                </a:lnTo>
                <a:lnTo>
                  <a:pt x="6798" y="110027"/>
                </a:lnTo>
                <a:lnTo>
                  <a:pt x="8366" y="119231"/>
                </a:lnTo>
                <a:lnTo>
                  <a:pt x="9203" y="135964"/>
                </a:lnTo>
                <a:lnTo>
                  <a:pt x="7216" y="139207"/>
                </a:lnTo>
                <a:lnTo>
                  <a:pt x="9622" y="145482"/>
                </a:lnTo>
                <a:lnTo>
                  <a:pt x="12028" y="151966"/>
                </a:lnTo>
                <a:lnTo>
                  <a:pt x="10772" y="154372"/>
                </a:lnTo>
                <a:lnTo>
                  <a:pt x="7068" y="164394"/>
                </a:lnTo>
                <a:lnTo>
                  <a:pt x="11364" y="174935"/>
                </a:lnTo>
                <a:lnTo>
                  <a:pt x="21126" y="178741"/>
                </a:lnTo>
                <a:lnTo>
                  <a:pt x="27506" y="177695"/>
                </a:lnTo>
                <a:lnTo>
                  <a:pt x="36710" y="166295"/>
                </a:lnTo>
                <a:lnTo>
                  <a:pt x="42358" y="156673"/>
                </a:lnTo>
                <a:lnTo>
                  <a:pt x="49888" y="155940"/>
                </a:lnTo>
                <a:lnTo>
                  <a:pt x="54700" y="151549"/>
                </a:lnTo>
                <a:lnTo>
                  <a:pt x="59406" y="147156"/>
                </a:lnTo>
                <a:lnTo>
                  <a:pt x="62649" y="142345"/>
                </a:lnTo>
                <a:lnTo>
                  <a:pt x="76140" y="140671"/>
                </a:lnTo>
                <a:lnTo>
                  <a:pt x="80637" y="130421"/>
                </a:lnTo>
                <a:lnTo>
                  <a:pt x="93397" y="130421"/>
                </a:lnTo>
                <a:lnTo>
                  <a:pt x="103333" y="119962"/>
                </a:lnTo>
                <a:lnTo>
                  <a:pt x="112118" y="115152"/>
                </a:lnTo>
                <a:lnTo>
                  <a:pt x="110445" y="108877"/>
                </a:lnTo>
                <a:lnTo>
                  <a:pt x="118394" y="108667"/>
                </a:lnTo>
                <a:lnTo>
                  <a:pt x="126447" y="108353"/>
                </a:lnTo>
                <a:lnTo>
                  <a:pt x="127100" y="108353"/>
                </a:lnTo>
                <a:lnTo>
                  <a:pt x="133245" y="105634"/>
                </a:lnTo>
                <a:lnTo>
                  <a:pt x="139625" y="102915"/>
                </a:lnTo>
                <a:lnTo>
                  <a:pt x="142370" y="102915"/>
                </a:lnTo>
                <a:lnTo>
                  <a:pt x="139207" y="86180"/>
                </a:lnTo>
                <a:lnTo>
                  <a:pt x="134418" y="79389"/>
                </a:lnTo>
                <a:lnTo>
                  <a:pt x="122434" y="74090"/>
                </a:lnTo>
                <a:lnTo>
                  <a:pt x="108947" y="67723"/>
                </a:lnTo>
                <a:lnTo>
                  <a:pt x="97733" y="59775"/>
                </a:lnTo>
                <a:lnTo>
                  <a:pt x="85520" y="50560"/>
                </a:lnTo>
                <a:lnTo>
                  <a:pt x="75795" y="42094"/>
                </a:lnTo>
                <a:lnTo>
                  <a:pt x="65881" y="36062"/>
                </a:lnTo>
                <a:lnTo>
                  <a:pt x="52545" y="29331"/>
                </a:lnTo>
                <a:lnTo>
                  <a:pt x="43151" y="21414"/>
                </a:lnTo>
                <a:lnTo>
                  <a:pt x="34152" y="11427"/>
                </a:lnTo>
                <a:lnTo>
                  <a:pt x="23812" y="1838"/>
                </a:lnTo>
                <a:lnTo>
                  <a:pt x="14014" y="0"/>
                </a:lnTo>
                <a:close/>
              </a:path>
              <a:path w="142875" h="179070">
                <a:moveTo>
                  <a:pt x="127100" y="108353"/>
                </a:moveTo>
                <a:lnTo>
                  <a:pt x="126447" y="108353"/>
                </a:lnTo>
                <a:lnTo>
                  <a:pt x="126865" y="108457"/>
                </a:lnTo>
                <a:lnTo>
                  <a:pt x="127100" y="108353"/>
                </a:lnTo>
                <a:close/>
              </a:path>
              <a:path w="142875" h="179070">
                <a:moveTo>
                  <a:pt x="142370" y="102915"/>
                </a:moveTo>
                <a:lnTo>
                  <a:pt x="139625" y="102915"/>
                </a:lnTo>
                <a:lnTo>
                  <a:pt x="142449" y="103333"/>
                </a:lnTo>
                <a:lnTo>
                  <a:pt x="142370" y="10291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3197" y="5804737"/>
            <a:ext cx="169545" cy="381635"/>
          </a:xfrm>
          <a:custGeom>
            <a:avLst/>
            <a:gdLst/>
            <a:ahLst/>
            <a:cxnLst/>
            <a:rect l="l" t="t" r="r" b="b"/>
            <a:pathLst>
              <a:path w="169544" h="381635">
                <a:moveTo>
                  <a:pt x="0" y="381377"/>
                </a:moveTo>
                <a:lnTo>
                  <a:pt x="169371" y="381377"/>
                </a:lnTo>
                <a:lnTo>
                  <a:pt x="169371" y="0"/>
                </a:lnTo>
                <a:lnTo>
                  <a:pt x="0" y="0"/>
                </a:lnTo>
                <a:lnTo>
                  <a:pt x="0" y="3813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31297" y="5894013"/>
            <a:ext cx="16319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Courier"/>
                <a:cs typeface="Courier"/>
              </a:rPr>
              <a:t>1</a:t>
            </a:r>
            <a:endParaRPr sz="1800">
              <a:latin typeface="Courier"/>
              <a:cs typeface="Courier"/>
            </a:endParaRPr>
          </a:p>
          <a:p>
            <a:pPr marL="23495">
              <a:lnSpc>
                <a:spcPct val="100000"/>
              </a:lnSpc>
              <a:spcBef>
                <a:spcPts val="1485"/>
              </a:spcBef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1761" y="7670578"/>
            <a:ext cx="902969" cy="273050"/>
          </a:xfrm>
          <a:custGeom>
            <a:avLst/>
            <a:gdLst/>
            <a:ahLst/>
            <a:cxnLst/>
            <a:rect l="l" t="t" r="r" b="b"/>
            <a:pathLst>
              <a:path w="902970" h="273050">
                <a:moveTo>
                  <a:pt x="0" y="272499"/>
                </a:moveTo>
                <a:lnTo>
                  <a:pt x="902479" y="272499"/>
                </a:lnTo>
                <a:lnTo>
                  <a:pt x="902479" y="0"/>
                </a:lnTo>
                <a:lnTo>
                  <a:pt x="0" y="0"/>
                </a:lnTo>
                <a:lnTo>
                  <a:pt x="0" y="2724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06173" y="6600587"/>
            <a:ext cx="217995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Shape is changed f</a:t>
            </a:r>
            <a:r>
              <a:rPr sz="2000" b="1" spc="-4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om (3, ) to (3, 1)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59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725" y="633818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707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60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42725" y="5394667"/>
            <a:ext cx="2744470" cy="1172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9770" marR="5080" indent="232410">
              <a:lnSpc>
                <a:spcPct val="1427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2725" y="7200624"/>
            <a:ext cx="424307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  <a:p>
            <a:pPr marL="2595880" marR="5080" indent="50165">
              <a:lnSpc>
                <a:spcPct val="184000"/>
              </a:lnSpc>
              <a:spcBef>
                <a:spcPts val="484"/>
              </a:spcBef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77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518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43430" y="5660279"/>
            <a:ext cx="3283585" cy="563880"/>
          </a:xfrm>
          <a:custGeom>
            <a:avLst/>
            <a:gdLst/>
            <a:ahLst/>
            <a:cxnLst/>
            <a:rect l="l" t="t" r="r" b="b"/>
            <a:pathLst>
              <a:path w="3283585" h="563879">
                <a:moveTo>
                  <a:pt x="38353" y="548639"/>
                </a:moveTo>
                <a:lnTo>
                  <a:pt x="37242" y="552450"/>
                </a:lnTo>
                <a:lnTo>
                  <a:pt x="31222" y="557529"/>
                </a:lnTo>
                <a:lnTo>
                  <a:pt x="28646" y="561339"/>
                </a:lnTo>
                <a:lnTo>
                  <a:pt x="28879" y="563879"/>
                </a:lnTo>
                <a:lnTo>
                  <a:pt x="31836" y="562609"/>
                </a:lnTo>
                <a:lnTo>
                  <a:pt x="33107" y="558800"/>
                </a:lnTo>
                <a:lnTo>
                  <a:pt x="34749" y="554989"/>
                </a:lnTo>
                <a:lnTo>
                  <a:pt x="41319" y="554989"/>
                </a:lnTo>
                <a:lnTo>
                  <a:pt x="41741" y="552450"/>
                </a:lnTo>
                <a:lnTo>
                  <a:pt x="38170" y="552450"/>
                </a:lnTo>
                <a:lnTo>
                  <a:pt x="38353" y="548639"/>
                </a:lnTo>
                <a:close/>
              </a:path>
              <a:path w="3283585" h="563879">
                <a:moveTo>
                  <a:pt x="34486" y="558800"/>
                </a:moveTo>
                <a:lnTo>
                  <a:pt x="31824" y="562609"/>
                </a:lnTo>
                <a:lnTo>
                  <a:pt x="34792" y="561339"/>
                </a:lnTo>
                <a:lnTo>
                  <a:pt x="34486" y="558800"/>
                </a:lnTo>
                <a:close/>
              </a:path>
              <a:path w="3283585" h="563879">
                <a:moveTo>
                  <a:pt x="42163" y="549909"/>
                </a:moveTo>
                <a:lnTo>
                  <a:pt x="38170" y="552450"/>
                </a:lnTo>
                <a:lnTo>
                  <a:pt x="41741" y="552450"/>
                </a:lnTo>
                <a:lnTo>
                  <a:pt x="42163" y="549909"/>
                </a:lnTo>
                <a:close/>
              </a:path>
              <a:path w="3283585" h="563879">
                <a:moveTo>
                  <a:pt x="44320" y="546697"/>
                </a:moveTo>
                <a:lnTo>
                  <a:pt x="43032" y="548639"/>
                </a:lnTo>
                <a:lnTo>
                  <a:pt x="44597" y="547369"/>
                </a:lnTo>
                <a:lnTo>
                  <a:pt x="44079" y="547369"/>
                </a:lnTo>
                <a:lnTo>
                  <a:pt x="44320" y="546697"/>
                </a:lnTo>
                <a:close/>
              </a:path>
              <a:path w="3283585" h="563879">
                <a:moveTo>
                  <a:pt x="45323" y="545184"/>
                </a:moveTo>
                <a:lnTo>
                  <a:pt x="44527" y="546385"/>
                </a:lnTo>
                <a:lnTo>
                  <a:pt x="44079" y="547369"/>
                </a:lnTo>
                <a:lnTo>
                  <a:pt x="44597" y="547369"/>
                </a:lnTo>
                <a:lnTo>
                  <a:pt x="46163" y="546100"/>
                </a:lnTo>
                <a:lnTo>
                  <a:pt x="45323" y="545184"/>
                </a:lnTo>
                <a:close/>
              </a:path>
              <a:path w="3283585" h="563879">
                <a:moveTo>
                  <a:pt x="45134" y="544977"/>
                </a:moveTo>
                <a:lnTo>
                  <a:pt x="44910" y="545055"/>
                </a:lnTo>
                <a:lnTo>
                  <a:pt x="44320" y="546697"/>
                </a:lnTo>
                <a:lnTo>
                  <a:pt x="44527" y="546385"/>
                </a:lnTo>
                <a:lnTo>
                  <a:pt x="45074" y="545184"/>
                </a:lnTo>
                <a:lnTo>
                  <a:pt x="45134" y="544977"/>
                </a:lnTo>
                <a:close/>
              </a:path>
              <a:path w="3283585" h="563879">
                <a:moveTo>
                  <a:pt x="46814" y="539750"/>
                </a:moveTo>
                <a:lnTo>
                  <a:pt x="44448" y="539750"/>
                </a:lnTo>
                <a:lnTo>
                  <a:pt x="44684" y="541019"/>
                </a:lnTo>
                <a:lnTo>
                  <a:pt x="44842" y="542289"/>
                </a:lnTo>
                <a:lnTo>
                  <a:pt x="43948" y="543559"/>
                </a:lnTo>
                <a:lnTo>
                  <a:pt x="41904" y="546100"/>
                </a:lnTo>
                <a:lnTo>
                  <a:pt x="44910" y="545055"/>
                </a:lnTo>
                <a:lnTo>
                  <a:pt x="46814" y="539750"/>
                </a:lnTo>
                <a:close/>
              </a:path>
              <a:path w="3283585" h="563879">
                <a:moveTo>
                  <a:pt x="45558" y="544829"/>
                </a:moveTo>
                <a:lnTo>
                  <a:pt x="45174" y="544963"/>
                </a:lnTo>
                <a:lnTo>
                  <a:pt x="45323" y="545184"/>
                </a:lnTo>
                <a:lnTo>
                  <a:pt x="45558" y="544829"/>
                </a:lnTo>
                <a:close/>
              </a:path>
              <a:path w="3283585" h="563879">
                <a:moveTo>
                  <a:pt x="45628" y="543968"/>
                </a:moveTo>
                <a:lnTo>
                  <a:pt x="44998" y="544829"/>
                </a:lnTo>
                <a:lnTo>
                  <a:pt x="45134" y="544977"/>
                </a:lnTo>
                <a:lnTo>
                  <a:pt x="45235" y="544829"/>
                </a:lnTo>
                <a:lnTo>
                  <a:pt x="45628" y="543968"/>
                </a:lnTo>
                <a:close/>
              </a:path>
              <a:path w="3283585" h="563879">
                <a:moveTo>
                  <a:pt x="53347" y="533400"/>
                </a:moveTo>
                <a:lnTo>
                  <a:pt x="47548" y="539750"/>
                </a:lnTo>
                <a:lnTo>
                  <a:pt x="45628" y="543968"/>
                </a:lnTo>
                <a:lnTo>
                  <a:pt x="53347" y="533400"/>
                </a:lnTo>
                <a:close/>
              </a:path>
              <a:path w="3283585" h="563879">
                <a:moveTo>
                  <a:pt x="49705" y="533400"/>
                </a:moveTo>
                <a:lnTo>
                  <a:pt x="47522" y="537209"/>
                </a:lnTo>
                <a:lnTo>
                  <a:pt x="41262" y="541019"/>
                </a:lnTo>
                <a:lnTo>
                  <a:pt x="42265" y="543559"/>
                </a:lnTo>
                <a:lnTo>
                  <a:pt x="44448" y="539750"/>
                </a:lnTo>
                <a:lnTo>
                  <a:pt x="46814" y="539750"/>
                </a:lnTo>
                <a:lnTo>
                  <a:pt x="47726" y="537209"/>
                </a:lnTo>
                <a:lnTo>
                  <a:pt x="49705" y="533400"/>
                </a:lnTo>
                <a:close/>
              </a:path>
              <a:path w="3283585" h="563879">
                <a:moveTo>
                  <a:pt x="13658" y="529589"/>
                </a:moveTo>
                <a:lnTo>
                  <a:pt x="6540" y="529589"/>
                </a:lnTo>
                <a:lnTo>
                  <a:pt x="4095" y="532129"/>
                </a:lnTo>
                <a:lnTo>
                  <a:pt x="2707" y="532129"/>
                </a:lnTo>
                <a:lnTo>
                  <a:pt x="171" y="535939"/>
                </a:lnTo>
                <a:lnTo>
                  <a:pt x="0" y="539750"/>
                </a:lnTo>
                <a:lnTo>
                  <a:pt x="5523" y="542289"/>
                </a:lnTo>
                <a:lnTo>
                  <a:pt x="8718" y="539750"/>
                </a:lnTo>
                <a:lnTo>
                  <a:pt x="12752" y="533400"/>
                </a:lnTo>
                <a:lnTo>
                  <a:pt x="10403" y="533400"/>
                </a:lnTo>
                <a:lnTo>
                  <a:pt x="13658" y="529589"/>
                </a:lnTo>
                <a:close/>
              </a:path>
              <a:path w="3283585" h="563879">
                <a:moveTo>
                  <a:pt x="14629" y="532129"/>
                </a:moveTo>
                <a:lnTo>
                  <a:pt x="12358" y="533400"/>
                </a:lnTo>
                <a:lnTo>
                  <a:pt x="12752" y="533400"/>
                </a:lnTo>
                <a:lnTo>
                  <a:pt x="10800" y="538479"/>
                </a:lnTo>
                <a:lnTo>
                  <a:pt x="14629" y="532129"/>
                </a:lnTo>
                <a:close/>
              </a:path>
              <a:path w="3283585" h="563879">
                <a:moveTo>
                  <a:pt x="10812" y="518159"/>
                </a:moveTo>
                <a:lnTo>
                  <a:pt x="9099" y="518159"/>
                </a:lnTo>
                <a:lnTo>
                  <a:pt x="6337" y="521969"/>
                </a:lnTo>
                <a:lnTo>
                  <a:pt x="5748" y="524509"/>
                </a:lnTo>
                <a:lnTo>
                  <a:pt x="3420" y="525779"/>
                </a:lnTo>
                <a:lnTo>
                  <a:pt x="106" y="532129"/>
                </a:lnTo>
                <a:lnTo>
                  <a:pt x="1362" y="533400"/>
                </a:lnTo>
                <a:lnTo>
                  <a:pt x="4702" y="529589"/>
                </a:lnTo>
                <a:lnTo>
                  <a:pt x="13658" y="529589"/>
                </a:lnTo>
                <a:lnTo>
                  <a:pt x="14743" y="528319"/>
                </a:lnTo>
                <a:lnTo>
                  <a:pt x="15322" y="527050"/>
                </a:lnTo>
                <a:lnTo>
                  <a:pt x="9542" y="527050"/>
                </a:lnTo>
                <a:lnTo>
                  <a:pt x="7598" y="525779"/>
                </a:lnTo>
                <a:lnTo>
                  <a:pt x="7204" y="525779"/>
                </a:lnTo>
                <a:lnTo>
                  <a:pt x="9756" y="521969"/>
                </a:lnTo>
                <a:lnTo>
                  <a:pt x="10414" y="520947"/>
                </a:lnTo>
                <a:lnTo>
                  <a:pt x="10812" y="518159"/>
                </a:lnTo>
                <a:close/>
              </a:path>
              <a:path w="3283585" h="563879">
                <a:moveTo>
                  <a:pt x="11354" y="519487"/>
                </a:moveTo>
                <a:lnTo>
                  <a:pt x="10414" y="520947"/>
                </a:lnTo>
                <a:lnTo>
                  <a:pt x="9542" y="527050"/>
                </a:lnTo>
                <a:lnTo>
                  <a:pt x="15322" y="527050"/>
                </a:lnTo>
                <a:lnTo>
                  <a:pt x="17635" y="521969"/>
                </a:lnTo>
                <a:lnTo>
                  <a:pt x="12367" y="521969"/>
                </a:lnTo>
                <a:lnTo>
                  <a:pt x="11354" y="519487"/>
                </a:lnTo>
                <a:close/>
              </a:path>
              <a:path w="3283585" h="563879">
                <a:moveTo>
                  <a:pt x="31258" y="487679"/>
                </a:moveTo>
                <a:lnTo>
                  <a:pt x="26406" y="494029"/>
                </a:lnTo>
                <a:lnTo>
                  <a:pt x="27110" y="495300"/>
                </a:lnTo>
                <a:lnTo>
                  <a:pt x="29282" y="497839"/>
                </a:lnTo>
                <a:lnTo>
                  <a:pt x="25661" y="505459"/>
                </a:lnTo>
                <a:lnTo>
                  <a:pt x="18859" y="515619"/>
                </a:lnTo>
                <a:lnTo>
                  <a:pt x="23672" y="515619"/>
                </a:lnTo>
                <a:lnTo>
                  <a:pt x="23519" y="516889"/>
                </a:lnTo>
                <a:lnTo>
                  <a:pt x="21642" y="523239"/>
                </a:lnTo>
                <a:lnTo>
                  <a:pt x="26140" y="516889"/>
                </a:lnTo>
                <a:lnTo>
                  <a:pt x="25886" y="514350"/>
                </a:lnTo>
                <a:lnTo>
                  <a:pt x="27437" y="510539"/>
                </a:lnTo>
                <a:lnTo>
                  <a:pt x="30732" y="505459"/>
                </a:lnTo>
                <a:lnTo>
                  <a:pt x="33629" y="505459"/>
                </a:lnTo>
                <a:lnTo>
                  <a:pt x="34428" y="504189"/>
                </a:lnTo>
                <a:lnTo>
                  <a:pt x="30182" y="504189"/>
                </a:lnTo>
                <a:lnTo>
                  <a:pt x="35572" y="497839"/>
                </a:lnTo>
                <a:lnTo>
                  <a:pt x="30088" y="497839"/>
                </a:lnTo>
                <a:lnTo>
                  <a:pt x="29847" y="492759"/>
                </a:lnTo>
                <a:lnTo>
                  <a:pt x="31258" y="487679"/>
                </a:lnTo>
                <a:close/>
              </a:path>
              <a:path w="3283585" h="563879">
                <a:moveTo>
                  <a:pt x="18340" y="513576"/>
                </a:moveTo>
                <a:lnTo>
                  <a:pt x="12367" y="521969"/>
                </a:lnTo>
                <a:lnTo>
                  <a:pt x="17635" y="521969"/>
                </a:lnTo>
                <a:lnTo>
                  <a:pt x="18792" y="519429"/>
                </a:lnTo>
                <a:lnTo>
                  <a:pt x="21019" y="516889"/>
                </a:lnTo>
                <a:lnTo>
                  <a:pt x="22263" y="516889"/>
                </a:lnTo>
                <a:lnTo>
                  <a:pt x="23672" y="515619"/>
                </a:lnTo>
                <a:lnTo>
                  <a:pt x="18859" y="515619"/>
                </a:lnTo>
                <a:lnTo>
                  <a:pt x="18340" y="513576"/>
                </a:lnTo>
                <a:close/>
              </a:path>
              <a:path w="3283585" h="563879">
                <a:moveTo>
                  <a:pt x="10812" y="518159"/>
                </a:moveTo>
                <a:lnTo>
                  <a:pt x="10414" y="520947"/>
                </a:lnTo>
                <a:lnTo>
                  <a:pt x="11354" y="519487"/>
                </a:lnTo>
                <a:lnTo>
                  <a:pt x="10812" y="518159"/>
                </a:lnTo>
                <a:close/>
              </a:path>
              <a:path w="3283585" h="563879">
                <a:moveTo>
                  <a:pt x="12209" y="518159"/>
                </a:moveTo>
                <a:lnTo>
                  <a:pt x="10812" y="518159"/>
                </a:lnTo>
                <a:lnTo>
                  <a:pt x="11354" y="519487"/>
                </a:lnTo>
                <a:lnTo>
                  <a:pt x="12209" y="518159"/>
                </a:lnTo>
                <a:close/>
              </a:path>
              <a:path w="3283585" h="563879">
                <a:moveTo>
                  <a:pt x="19597" y="511809"/>
                </a:moveTo>
                <a:lnTo>
                  <a:pt x="17891" y="511809"/>
                </a:lnTo>
                <a:lnTo>
                  <a:pt x="18340" y="513576"/>
                </a:lnTo>
                <a:lnTo>
                  <a:pt x="19597" y="511809"/>
                </a:lnTo>
                <a:close/>
              </a:path>
              <a:path w="3283585" h="563879">
                <a:moveTo>
                  <a:pt x="33629" y="505459"/>
                </a:moveTo>
                <a:lnTo>
                  <a:pt x="30732" y="505459"/>
                </a:lnTo>
                <a:lnTo>
                  <a:pt x="29271" y="510539"/>
                </a:lnTo>
                <a:lnTo>
                  <a:pt x="32029" y="508000"/>
                </a:lnTo>
                <a:lnTo>
                  <a:pt x="33629" y="505459"/>
                </a:lnTo>
                <a:close/>
              </a:path>
              <a:path w="3283585" h="563879">
                <a:moveTo>
                  <a:pt x="26354" y="494098"/>
                </a:moveTo>
                <a:lnTo>
                  <a:pt x="25435" y="495300"/>
                </a:lnTo>
                <a:lnTo>
                  <a:pt x="22466" y="496569"/>
                </a:lnTo>
                <a:lnTo>
                  <a:pt x="16132" y="506729"/>
                </a:lnTo>
                <a:lnTo>
                  <a:pt x="19404" y="506729"/>
                </a:lnTo>
                <a:lnTo>
                  <a:pt x="22244" y="502919"/>
                </a:lnTo>
                <a:lnTo>
                  <a:pt x="21945" y="502919"/>
                </a:lnTo>
                <a:lnTo>
                  <a:pt x="26354" y="494098"/>
                </a:lnTo>
                <a:close/>
              </a:path>
              <a:path w="3283585" h="563879">
                <a:moveTo>
                  <a:pt x="36028" y="501650"/>
                </a:moveTo>
                <a:lnTo>
                  <a:pt x="30182" y="504189"/>
                </a:lnTo>
                <a:lnTo>
                  <a:pt x="34428" y="504189"/>
                </a:lnTo>
                <a:lnTo>
                  <a:pt x="36028" y="501650"/>
                </a:lnTo>
                <a:close/>
              </a:path>
              <a:path w="3283585" h="563879">
                <a:moveTo>
                  <a:pt x="44074" y="495676"/>
                </a:moveTo>
                <a:lnTo>
                  <a:pt x="36557" y="500291"/>
                </a:lnTo>
                <a:lnTo>
                  <a:pt x="35829" y="501650"/>
                </a:lnTo>
                <a:lnTo>
                  <a:pt x="38141" y="500379"/>
                </a:lnTo>
                <a:lnTo>
                  <a:pt x="43862" y="495940"/>
                </a:lnTo>
                <a:lnTo>
                  <a:pt x="44074" y="495676"/>
                </a:lnTo>
                <a:close/>
              </a:path>
              <a:path w="3283585" h="563879">
                <a:moveTo>
                  <a:pt x="36658" y="500101"/>
                </a:moveTo>
                <a:lnTo>
                  <a:pt x="36412" y="500379"/>
                </a:lnTo>
                <a:lnTo>
                  <a:pt x="36557" y="500291"/>
                </a:lnTo>
                <a:lnTo>
                  <a:pt x="36658" y="500101"/>
                </a:lnTo>
                <a:close/>
              </a:path>
              <a:path w="3283585" h="563879">
                <a:moveTo>
                  <a:pt x="82471" y="494029"/>
                </a:moveTo>
                <a:lnTo>
                  <a:pt x="79223" y="494029"/>
                </a:lnTo>
                <a:lnTo>
                  <a:pt x="77560" y="497839"/>
                </a:lnTo>
                <a:lnTo>
                  <a:pt x="76895" y="500379"/>
                </a:lnTo>
                <a:lnTo>
                  <a:pt x="78550" y="497839"/>
                </a:lnTo>
                <a:lnTo>
                  <a:pt x="80487" y="495300"/>
                </a:lnTo>
                <a:lnTo>
                  <a:pt x="82471" y="494029"/>
                </a:lnTo>
                <a:close/>
              </a:path>
              <a:path w="3283585" h="563879">
                <a:moveTo>
                  <a:pt x="39783" y="496569"/>
                </a:moveTo>
                <a:lnTo>
                  <a:pt x="38549" y="496569"/>
                </a:lnTo>
                <a:lnTo>
                  <a:pt x="36658" y="500101"/>
                </a:lnTo>
                <a:lnTo>
                  <a:pt x="39783" y="496569"/>
                </a:lnTo>
                <a:close/>
              </a:path>
              <a:path w="3283585" h="563879">
                <a:moveTo>
                  <a:pt x="44767" y="473709"/>
                </a:moveTo>
                <a:lnTo>
                  <a:pt x="39269" y="482600"/>
                </a:lnTo>
                <a:lnTo>
                  <a:pt x="36246" y="488950"/>
                </a:lnTo>
                <a:lnTo>
                  <a:pt x="38802" y="488950"/>
                </a:lnTo>
                <a:lnTo>
                  <a:pt x="30088" y="497839"/>
                </a:lnTo>
                <a:lnTo>
                  <a:pt x="35572" y="497839"/>
                </a:lnTo>
                <a:lnTo>
                  <a:pt x="36159" y="499109"/>
                </a:lnTo>
                <a:lnTo>
                  <a:pt x="37688" y="496569"/>
                </a:lnTo>
                <a:lnTo>
                  <a:pt x="39783" y="496569"/>
                </a:lnTo>
                <a:lnTo>
                  <a:pt x="40906" y="495300"/>
                </a:lnTo>
                <a:lnTo>
                  <a:pt x="41588" y="495300"/>
                </a:lnTo>
                <a:lnTo>
                  <a:pt x="43849" y="491901"/>
                </a:lnTo>
                <a:lnTo>
                  <a:pt x="47031" y="485139"/>
                </a:lnTo>
                <a:lnTo>
                  <a:pt x="52643" y="485139"/>
                </a:lnTo>
                <a:lnTo>
                  <a:pt x="55782" y="481329"/>
                </a:lnTo>
                <a:lnTo>
                  <a:pt x="57804" y="478789"/>
                </a:lnTo>
                <a:lnTo>
                  <a:pt x="44664" y="478789"/>
                </a:lnTo>
                <a:lnTo>
                  <a:pt x="44690" y="477519"/>
                </a:lnTo>
                <a:lnTo>
                  <a:pt x="43105" y="477519"/>
                </a:lnTo>
                <a:lnTo>
                  <a:pt x="44726" y="475757"/>
                </a:lnTo>
                <a:lnTo>
                  <a:pt x="44767" y="473709"/>
                </a:lnTo>
                <a:close/>
              </a:path>
              <a:path w="3283585" h="563879">
                <a:moveTo>
                  <a:pt x="43849" y="491901"/>
                </a:moveTo>
                <a:lnTo>
                  <a:pt x="40742" y="496569"/>
                </a:lnTo>
                <a:lnTo>
                  <a:pt x="42618" y="496569"/>
                </a:lnTo>
                <a:lnTo>
                  <a:pt x="44074" y="495676"/>
                </a:lnTo>
                <a:lnTo>
                  <a:pt x="44376" y="495300"/>
                </a:lnTo>
                <a:lnTo>
                  <a:pt x="42250" y="495300"/>
                </a:lnTo>
                <a:lnTo>
                  <a:pt x="43849" y="491901"/>
                </a:lnTo>
                <a:close/>
              </a:path>
              <a:path w="3283585" h="563879">
                <a:moveTo>
                  <a:pt x="43862" y="495940"/>
                </a:moveTo>
                <a:lnTo>
                  <a:pt x="43051" y="496569"/>
                </a:lnTo>
                <a:lnTo>
                  <a:pt x="43356" y="496569"/>
                </a:lnTo>
                <a:lnTo>
                  <a:pt x="43862" y="495940"/>
                </a:lnTo>
                <a:close/>
              </a:path>
              <a:path w="3283585" h="563879">
                <a:moveTo>
                  <a:pt x="44687" y="495300"/>
                </a:moveTo>
                <a:lnTo>
                  <a:pt x="44074" y="495676"/>
                </a:lnTo>
                <a:lnTo>
                  <a:pt x="43862" y="495940"/>
                </a:lnTo>
                <a:lnTo>
                  <a:pt x="44687" y="495300"/>
                </a:lnTo>
                <a:close/>
              </a:path>
              <a:path w="3283585" h="563879">
                <a:moveTo>
                  <a:pt x="52643" y="485139"/>
                </a:moveTo>
                <a:lnTo>
                  <a:pt x="47031" y="485139"/>
                </a:lnTo>
                <a:lnTo>
                  <a:pt x="49443" y="486409"/>
                </a:lnTo>
                <a:lnTo>
                  <a:pt x="45813" y="488950"/>
                </a:lnTo>
                <a:lnTo>
                  <a:pt x="43849" y="491901"/>
                </a:lnTo>
                <a:lnTo>
                  <a:pt x="42250" y="495300"/>
                </a:lnTo>
                <a:lnTo>
                  <a:pt x="44376" y="495300"/>
                </a:lnTo>
                <a:lnTo>
                  <a:pt x="48569" y="490085"/>
                </a:lnTo>
                <a:lnTo>
                  <a:pt x="52643" y="485139"/>
                </a:lnTo>
                <a:close/>
              </a:path>
              <a:path w="3283585" h="563879">
                <a:moveTo>
                  <a:pt x="81681" y="488950"/>
                </a:moveTo>
                <a:lnTo>
                  <a:pt x="77981" y="491489"/>
                </a:lnTo>
                <a:lnTo>
                  <a:pt x="77762" y="494029"/>
                </a:lnTo>
                <a:lnTo>
                  <a:pt x="78845" y="493347"/>
                </a:lnTo>
                <a:lnTo>
                  <a:pt x="81878" y="490219"/>
                </a:lnTo>
                <a:lnTo>
                  <a:pt x="81884" y="490085"/>
                </a:lnTo>
                <a:lnTo>
                  <a:pt x="81681" y="488950"/>
                </a:lnTo>
                <a:close/>
              </a:path>
              <a:path w="3283585" h="563879">
                <a:moveTo>
                  <a:pt x="79778" y="492759"/>
                </a:moveTo>
                <a:lnTo>
                  <a:pt x="78845" y="493347"/>
                </a:lnTo>
                <a:lnTo>
                  <a:pt x="78183" y="494029"/>
                </a:lnTo>
                <a:lnTo>
                  <a:pt x="79223" y="494029"/>
                </a:lnTo>
                <a:lnTo>
                  <a:pt x="79778" y="492759"/>
                </a:lnTo>
                <a:close/>
              </a:path>
              <a:path w="3283585" h="563879">
                <a:moveTo>
                  <a:pt x="83727" y="469900"/>
                </a:moveTo>
                <a:lnTo>
                  <a:pt x="76567" y="469900"/>
                </a:lnTo>
                <a:lnTo>
                  <a:pt x="71951" y="476250"/>
                </a:lnTo>
                <a:lnTo>
                  <a:pt x="72726" y="478789"/>
                </a:lnTo>
                <a:lnTo>
                  <a:pt x="67530" y="486409"/>
                </a:lnTo>
                <a:lnTo>
                  <a:pt x="69171" y="490219"/>
                </a:lnTo>
                <a:lnTo>
                  <a:pt x="74098" y="488950"/>
                </a:lnTo>
                <a:lnTo>
                  <a:pt x="74108" y="487679"/>
                </a:lnTo>
                <a:lnTo>
                  <a:pt x="71339" y="487679"/>
                </a:lnTo>
                <a:lnTo>
                  <a:pt x="70423" y="485139"/>
                </a:lnTo>
                <a:lnTo>
                  <a:pt x="71306" y="481329"/>
                </a:lnTo>
                <a:lnTo>
                  <a:pt x="74508" y="480059"/>
                </a:lnTo>
                <a:lnTo>
                  <a:pt x="77147" y="480059"/>
                </a:lnTo>
                <a:lnTo>
                  <a:pt x="77903" y="478789"/>
                </a:lnTo>
                <a:lnTo>
                  <a:pt x="76741" y="478789"/>
                </a:lnTo>
                <a:lnTo>
                  <a:pt x="78411" y="474979"/>
                </a:lnTo>
                <a:lnTo>
                  <a:pt x="83727" y="469900"/>
                </a:lnTo>
                <a:close/>
              </a:path>
              <a:path w="3283585" h="563879">
                <a:moveTo>
                  <a:pt x="86803" y="485139"/>
                </a:moveTo>
                <a:lnTo>
                  <a:pt x="85679" y="485139"/>
                </a:lnTo>
                <a:lnTo>
                  <a:pt x="82008" y="490085"/>
                </a:lnTo>
                <a:lnTo>
                  <a:pt x="86803" y="485139"/>
                </a:lnTo>
                <a:close/>
              </a:path>
              <a:path w="3283585" h="563879">
                <a:moveTo>
                  <a:pt x="77147" y="480059"/>
                </a:moveTo>
                <a:lnTo>
                  <a:pt x="74508" y="480059"/>
                </a:lnTo>
                <a:lnTo>
                  <a:pt x="73610" y="483869"/>
                </a:lnTo>
                <a:lnTo>
                  <a:pt x="71339" y="487679"/>
                </a:lnTo>
                <a:lnTo>
                  <a:pt x="74108" y="487679"/>
                </a:lnTo>
                <a:lnTo>
                  <a:pt x="74127" y="485139"/>
                </a:lnTo>
                <a:lnTo>
                  <a:pt x="77147" y="480059"/>
                </a:lnTo>
                <a:close/>
              </a:path>
              <a:path w="3283585" h="563879">
                <a:moveTo>
                  <a:pt x="90765" y="480059"/>
                </a:moveTo>
                <a:lnTo>
                  <a:pt x="88173" y="480059"/>
                </a:lnTo>
                <a:lnTo>
                  <a:pt x="82638" y="486409"/>
                </a:lnTo>
                <a:lnTo>
                  <a:pt x="85679" y="485139"/>
                </a:lnTo>
                <a:lnTo>
                  <a:pt x="86803" y="485139"/>
                </a:lnTo>
                <a:lnTo>
                  <a:pt x="88035" y="483869"/>
                </a:lnTo>
                <a:lnTo>
                  <a:pt x="88773" y="481329"/>
                </a:lnTo>
                <a:lnTo>
                  <a:pt x="90765" y="480059"/>
                </a:lnTo>
                <a:close/>
              </a:path>
              <a:path w="3283585" h="563879">
                <a:moveTo>
                  <a:pt x="105973" y="456309"/>
                </a:moveTo>
                <a:lnTo>
                  <a:pt x="99269" y="462279"/>
                </a:lnTo>
                <a:lnTo>
                  <a:pt x="91915" y="471169"/>
                </a:lnTo>
                <a:lnTo>
                  <a:pt x="90895" y="472239"/>
                </a:lnTo>
                <a:lnTo>
                  <a:pt x="90862" y="472439"/>
                </a:lnTo>
                <a:lnTo>
                  <a:pt x="90438" y="472719"/>
                </a:lnTo>
                <a:lnTo>
                  <a:pt x="82227" y="481329"/>
                </a:lnTo>
                <a:lnTo>
                  <a:pt x="81834" y="485139"/>
                </a:lnTo>
                <a:lnTo>
                  <a:pt x="85449" y="482600"/>
                </a:lnTo>
                <a:lnTo>
                  <a:pt x="88173" y="480059"/>
                </a:lnTo>
                <a:lnTo>
                  <a:pt x="90765" y="480059"/>
                </a:lnTo>
                <a:lnTo>
                  <a:pt x="96743" y="476250"/>
                </a:lnTo>
                <a:lnTo>
                  <a:pt x="105456" y="466089"/>
                </a:lnTo>
                <a:lnTo>
                  <a:pt x="106879" y="463550"/>
                </a:lnTo>
                <a:lnTo>
                  <a:pt x="104169" y="463550"/>
                </a:lnTo>
                <a:lnTo>
                  <a:pt x="101279" y="462279"/>
                </a:lnTo>
                <a:lnTo>
                  <a:pt x="105862" y="456595"/>
                </a:lnTo>
                <a:lnTo>
                  <a:pt x="105973" y="456309"/>
                </a:lnTo>
                <a:close/>
              </a:path>
              <a:path w="3283585" h="563879">
                <a:moveTo>
                  <a:pt x="90178" y="467359"/>
                </a:moveTo>
                <a:lnTo>
                  <a:pt x="86978" y="467359"/>
                </a:lnTo>
                <a:lnTo>
                  <a:pt x="85768" y="471169"/>
                </a:lnTo>
                <a:lnTo>
                  <a:pt x="81419" y="477519"/>
                </a:lnTo>
                <a:lnTo>
                  <a:pt x="82856" y="480059"/>
                </a:lnTo>
                <a:lnTo>
                  <a:pt x="87003" y="474979"/>
                </a:lnTo>
                <a:lnTo>
                  <a:pt x="90438" y="472719"/>
                </a:lnTo>
                <a:lnTo>
                  <a:pt x="90895" y="472239"/>
                </a:lnTo>
                <a:lnTo>
                  <a:pt x="91283" y="469900"/>
                </a:lnTo>
                <a:lnTo>
                  <a:pt x="88536" y="469900"/>
                </a:lnTo>
                <a:lnTo>
                  <a:pt x="90178" y="467359"/>
                </a:lnTo>
                <a:close/>
              </a:path>
              <a:path w="3283585" h="563879">
                <a:moveTo>
                  <a:pt x="74271" y="459739"/>
                </a:moveTo>
                <a:lnTo>
                  <a:pt x="60178" y="459739"/>
                </a:lnTo>
                <a:lnTo>
                  <a:pt x="51390" y="471169"/>
                </a:lnTo>
                <a:lnTo>
                  <a:pt x="47553" y="471169"/>
                </a:lnTo>
                <a:lnTo>
                  <a:pt x="48585" y="473709"/>
                </a:lnTo>
                <a:lnTo>
                  <a:pt x="44664" y="478789"/>
                </a:lnTo>
                <a:lnTo>
                  <a:pt x="57804" y="478789"/>
                </a:lnTo>
                <a:lnTo>
                  <a:pt x="61850" y="473709"/>
                </a:lnTo>
                <a:lnTo>
                  <a:pt x="63184" y="469900"/>
                </a:lnTo>
                <a:lnTo>
                  <a:pt x="71462" y="462279"/>
                </a:lnTo>
                <a:lnTo>
                  <a:pt x="74271" y="459739"/>
                </a:lnTo>
                <a:close/>
              </a:path>
              <a:path w="3283585" h="563879">
                <a:moveTo>
                  <a:pt x="50809" y="466089"/>
                </a:moveTo>
                <a:lnTo>
                  <a:pt x="48947" y="466089"/>
                </a:lnTo>
                <a:lnTo>
                  <a:pt x="48361" y="468629"/>
                </a:lnTo>
                <a:lnTo>
                  <a:pt x="39535" y="477519"/>
                </a:lnTo>
                <a:lnTo>
                  <a:pt x="42411" y="477519"/>
                </a:lnTo>
                <a:lnTo>
                  <a:pt x="44767" y="473709"/>
                </a:lnTo>
                <a:lnTo>
                  <a:pt x="46609" y="473709"/>
                </a:lnTo>
                <a:lnTo>
                  <a:pt x="47777" y="472439"/>
                </a:lnTo>
                <a:lnTo>
                  <a:pt x="46062" y="471169"/>
                </a:lnTo>
                <a:lnTo>
                  <a:pt x="50809" y="466089"/>
                </a:lnTo>
                <a:close/>
              </a:path>
              <a:path w="3283585" h="563879">
                <a:moveTo>
                  <a:pt x="44726" y="475757"/>
                </a:moveTo>
                <a:lnTo>
                  <a:pt x="43105" y="477519"/>
                </a:lnTo>
                <a:lnTo>
                  <a:pt x="44690" y="477519"/>
                </a:lnTo>
                <a:lnTo>
                  <a:pt x="44726" y="475757"/>
                </a:lnTo>
                <a:close/>
              </a:path>
              <a:path w="3283585" h="563879">
                <a:moveTo>
                  <a:pt x="91927" y="440689"/>
                </a:moveTo>
                <a:lnTo>
                  <a:pt x="81678" y="453389"/>
                </a:lnTo>
                <a:lnTo>
                  <a:pt x="73388" y="462279"/>
                </a:lnTo>
                <a:lnTo>
                  <a:pt x="67159" y="469900"/>
                </a:lnTo>
                <a:lnTo>
                  <a:pt x="67755" y="471169"/>
                </a:lnTo>
                <a:lnTo>
                  <a:pt x="64790" y="476250"/>
                </a:lnTo>
                <a:lnTo>
                  <a:pt x="65775" y="477519"/>
                </a:lnTo>
                <a:lnTo>
                  <a:pt x="67260" y="473709"/>
                </a:lnTo>
                <a:lnTo>
                  <a:pt x="73092" y="466089"/>
                </a:lnTo>
                <a:lnTo>
                  <a:pt x="77772" y="459739"/>
                </a:lnTo>
                <a:lnTo>
                  <a:pt x="80690" y="459739"/>
                </a:lnTo>
                <a:lnTo>
                  <a:pt x="81862" y="458469"/>
                </a:lnTo>
                <a:lnTo>
                  <a:pt x="84929" y="454659"/>
                </a:lnTo>
                <a:lnTo>
                  <a:pt x="101286" y="454659"/>
                </a:lnTo>
                <a:lnTo>
                  <a:pt x="101712" y="453389"/>
                </a:lnTo>
                <a:lnTo>
                  <a:pt x="88289" y="453389"/>
                </a:lnTo>
                <a:lnTo>
                  <a:pt x="87872" y="450850"/>
                </a:lnTo>
                <a:lnTo>
                  <a:pt x="93527" y="445769"/>
                </a:lnTo>
                <a:lnTo>
                  <a:pt x="96423" y="444500"/>
                </a:lnTo>
                <a:lnTo>
                  <a:pt x="91927" y="440689"/>
                </a:lnTo>
                <a:close/>
              </a:path>
              <a:path w="3283585" h="563879">
                <a:moveTo>
                  <a:pt x="101286" y="454659"/>
                </a:moveTo>
                <a:lnTo>
                  <a:pt x="85783" y="454659"/>
                </a:lnTo>
                <a:lnTo>
                  <a:pt x="78294" y="462279"/>
                </a:lnTo>
                <a:lnTo>
                  <a:pt x="76400" y="468629"/>
                </a:lnTo>
                <a:lnTo>
                  <a:pt x="70338" y="472439"/>
                </a:lnTo>
                <a:lnTo>
                  <a:pt x="71506" y="473709"/>
                </a:lnTo>
                <a:lnTo>
                  <a:pt x="69368" y="476250"/>
                </a:lnTo>
                <a:lnTo>
                  <a:pt x="70227" y="476250"/>
                </a:lnTo>
                <a:lnTo>
                  <a:pt x="72548" y="473709"/>
                </a:lnTo>
                <a:lnTo>
                  <a:pt x="75520" y="469900"/>
                </a:lnTo>
                <a:lnTo>
                  <a:pt x="83727" y="469900"/>
                </a:lnTo>
                <a:lnTo>
                  <a:pt x="86978" y="467359"/>
                </a:lnTo>
                <a:lnTo>
                  <a:pt x="90178" y="467359"/>
                </a:lnTo>
                <a:lnTo>
                  <a:pt x="95925" y="458469"/>
                </a:lnTo>
                <a:lnTo>
                  <a:pt x="98245" y="458469"/>
                </a:lnTo>
                <a:lnTo>
                  <a:pt x="100860" y="455929"/>
                </a:lnTo>
                <a:lnTo>
                  <a:pt x="101286" y="454659"/>
                </a:lnTo>
                <a:close/>
              </a:path>
              <a:path w="3283585" h="563879">
                <a:moveTo>
                  <a:pt x="46609" y="473709"/>
                </a:moveTo>
                <a:lnTo>
                  <a:pt x="44767" y="473709"/>
                </a:lnTo>
                <a:lnTo>
                  <a:pt x="44726" y="475757"/>
                </a:lnTo>
                <a:lnTo>
                  <a:pt x="46609" y="473709"/>
                </a:lnTo>
                <a:close/>
              </a:path>
              <a:path w="3283585" h="563879">
                <a:moveTo>
                  <a:pt x="81295" y="453389"/>
                </a:moveTo>
                <a:lnTo>
                  <a:pt x="76791" y="457200"/>
                </a:lnTo>
                <a:lnTo>
                  <a:pt x="56096" y="457200"/>
                </a:lnTo>
                <a:lnTo>
                  <a:pt x="55291" y="458469"/>
                </a:lnTo>
                <a:lnTo>
                  <a:pt x="54406" y="458469"/>
                </a:lnTo>
                <a:lnTo>
                  <a:pt x="52101" y="461009"/>
                </a:lnTo>
                <a:lnTo>
                  <a:pt x="45897" y="466089"/>
                </a:lnTo>
                <a:lnTo>
                  <a:pt x="41486" y="473709"/>
                </a:lnTo>
                <a:lnTo>
                  <a:pt x="42378" y="473709"/>
                </a:lnTo>
                <a:lnTo>
                  <a:pt x="47626" y="466089"/>
                </a:lnTo>
                <a:lnTo>
                  <a:pt x="50809" y="466089"/>
                </a:lnTo>
                <a:lnTo>
                  <a:pt x="51996" y="464819"/>
                </a:lnTo>
                <a:lnTo>
                  <a:pt x="54924" y="464819"/>
                </a:lnTo>
                <a:lnTo>
                  <a:pt x="57306" y="462279"/>
                </a:lnTo>
                <a:lnTo>
                  <a:pt x="60178" y="459739"/>
                </a:lnTo>
                <a:lnTo>
                  <a:pt x="74271" y="459739"/>
                </a:lnTo>
                <a:lnTo>
                  <a:pt x="81295" y="453389"/>
                </a:lnTo>
                <a:close/>
              </a:path>
              <a:path w="3283585" h="563879">
                <a:moveTo>
                  <a:pt x="90895" y="472239"/>
                </a:moveTo>
                <a:lnTo>
                  <a:pt x="90438" y="472719"/>
                </a:lnTo>
                <a:lnTo>
                  <a:pt x="90862" y="472439"/>
                </a:lnTo>
                <a:lnTo>
                  <a:pt x="90895" y="472239"/>
                </a:lnTo>
                <a:close/>
              </a:path>
              <a:path w="3283585" h="563879">
                <a:moveTo>
                  <a:pt x="91704" y="467359"/>
                </a:moveTo>
                <a:lnTo>
                  <a:pt x="88536" y="469900"/>
                </a:lnTo>
                <a:lnTo>
                  <a:pt x="91283" y="469900"/>
                </a:lnTo>
                <a:lnTo>
                  <a:pt x="91704" y="467359"/>
                </a:lnTo>
                <a:close/>
              </a:path>
              <a:path w="3283585" h="563879">
                <a:moveTo>
                  <a:pt x="54924" y="464819"/>
                </a:moveTo>
                <a:lnTo>
                  <a:pt x="51996" y="464819"/>
                </a:lnTo>
                <a:lnTo>
                  <a:pt x="53733" y="466089"/>
                </a:lnTo>
                <a:lnTo>
                  <a:pt x="54924" y="464819"/>
                </a:lnTo>
                <a:close/>
              </a:path>
              <a:path w="3283585" h="563879">
                <a:moveTo>
                  <a:pt x="111145" y="455929"/>
                </a:moveTo>
                <a:lnTo>
                  <a:pt x="106399" y="455929"/>
                </a:lnTo>
                <a:lnTo>
                  <a:pt x="105919" y="456525"/>
                </a:lnTo>
                <a:lnTo>
                  <a:pt x="104169" y="463550"/>
                </a:lnTo>
                <a:lnTo>
                  <a:pt x="106879" y="463550"/>
                </a:lnTo>
                <a:lnTo>
                  <a:pt x="111145" y="455929"/>
                </a:lnTo>
                <a:close/>
              </a:path>
              <a:path w="3283585" h="563879">
                <a:moveTo>
                  <a:pt x="98245" y="458469"/>
                </a:moveTo>
                <a:lnTo>
                  <a:pt x="95925" y="458469"/>
                </a:lnTo>
                <a:lnTo>
                  <a:pt x="94648" y="461009"/>
                </a:lnTo>
                <a:lnTo>
                  <a:pt x="94322" y="462279"/>
                </a:lnTo>
                <a:lnTo>
                  <a:pt x="98245" y="458469"/>
                </a:lnTo>
                <a:close/>
              </a:path>
              <a:path w="3283585" h="563879">
                <a:moveTo>
                  <a:pt x="50897" y="457200"/>
                </a:moveTo>
                <a:lnTo>
                  <a:pt x="50932" y="461009"/>
                </a:lnTo>
                <a:lnTo>
                  <a:pt x="53012" y="458469"/>
                </a:lnTo>
                <a:lnTo>
                  <a:pt x="55291" y="458469"/>
                </a:lnTo>
                <a:lnTo>
                  <a:pt x="50897" y="457200"/>
                </a:lnTo>
                <a:close/>
              </a:path>
              <a:path w="3283585" h="563879">
                <a:moveTo>
                  <a:pt x="80690" y="459739"/>
                </a:moveTo>
                <a:lnTo>
                  <a:pt x="77772" y="459739"/>
                </a:lnTo>
                <a:lnTo>
                  <a:pt x="79517" y="461009"/>
                </a:lnTo>
                <a:lnTo>
                  <a:pt x="80690" y="459739"/>
                </a:lnTo>
                <a:close/>
              </a:path>
              <a:path w="3283585" h="563879">
                <a:moveTo>
                  <a:pt x="56479" y="456595"/>
                </a:moveTo>
                <a:lnTo>
                  <a:pt x="55897" y="457200"/>
                </a:lnTo>
                <a:lnTo>
                  <a:pt x="56096" y="457200"/>
                </a:lnTo>
                <a:lnTo>
                  <a:pt x="56479" y="456595"/>
                </a:lnTo>
                <a:close/>
              </a:path>
              <a:path w="3283585" h="563879">
                <a:moveTo>
                  <a:pt x="68270" y="443229"/>
                </a:moveTo>
                <a:lnTo>
                  <a:pt x="65046" y="443229"/>
                </a:lnTo>
                <a:lnTo>
                  <a:pt x="62421" y="450850"/>
                </a:lnTo>
                <a:lnTo>
                  <a:pt x="61069" y="453389"/>
                </a:lnTo>
                <a:lnTo>
                  <a:pt x="59423" y="454659"/>
                </a:lnTo>
                <a:lnTo>
                  <a:pt x="57212" y="457200"/>
                </a:lnTo>
                <a:lnTo>
                  <a:pt x="76791" y="457200"/>
                </a:lnTo>
                <a:lnTo>
                  <a:pt x="75639" y="455929"/>
                </a:lnTo>
                <a:lnTo>
                  <a:pt x="73762" y="455929"/>
                </a:lnTo>
                <a:lnTo>
                  <a:pt x="83319" y="447039"/>
                </a:lnTo>
                <a:lnTo>
                  <a:pt x="84663" y="445769"/>
                </a:lnTo>
                <a:lnTo>
                  <a:pt x="66653" y="445769"/>
                </a:lnTo>
                <a:lnTo>
                  <a:pt x="66182" y="444500"/>
                </a:lnTo>
                <a:lnTo>
                  <a:pt x="68270" y="443229"/>
                </a:lnTo>
                <a:close/>
              </a:path>
              <a:path w="3283585" h="563879">
                <a:moveTo>
                  <a:pt x="59315" y="452119"/>
                </a:moveTo>
                <a:lnTo>
                  <a:pt x="56479" y="456595"/>
                </a:lnTo>
                <a:lnTo>
                  <a:pt x="59565" y="453389"/>
                </a:lnTo>
                <a:lnTo>
                  <a:pt x="59315" y="452119"/>
                </a:lnTo>
                <a:close/>
              </a:path>
              <a:path w="3283585" h="563879">
                <a:moveTo>
                  <a:pt x="106399" y="455929"/>
                </a:moveTo>
                <a:lnTo>
                  <a:pt x="105973" y="456309"/>
                </a:lnTo>
                <a:lnTo>
                  <a:pt x="105919" y="456525"/>
                </a:lnTo>
                <a:lnTo>
                  <a:pt x="106399" y="455929"/>
                </a:lnTo>
                <a:close/>
              </a:path>
              <a:path w="3283585" h="563879">
                <a:moveTo>
                  <a:pt x="117394" y="443229"/>
                </a:moveTo>
                <a:lnTo>
                  <a:pt x="115746" y="444500"/>
                </a:lnTo>
                <a:lnTo>
                  <a:pt x="110017" y="448309"/>
                </a:lnTo>
                <a:lnTo>
                  <a:pt x="114263" y="448309"/>
                </a:lnTo>
                <a:lnTo>
                  <a:pt x="106067" y="455929"/>
                </a:lnTo>
                <a:lnTo>
                  <a:pt x="105973" y="456309"/>
                </a:lnTo>
                <a:lnTo>
                  <a:pt x="106399" y="455929"/>
                </a:lnTo>
                <a:lnTo>
                  <a:pt x="111145" y="455929"/>
                </a:lnTo>
                <a:lnTo>
                  <a:pt x="111856" y="454659"/>
                </a:lnTo>
                <a:lnTo>
                  <a:pt x="112975" y="452119"/>
                </a:lnTo>
                <a:lnTo>
                  <a:pt x="114547" y="452119"/>
                </a:lnTo>
                <a:lnTo>
                  <a:pt x="118275" y="448309"/>
                </a:lnTo>
                <a:lnTo>
                  <a:pt x="120495" y="447039"/>
                </a:lnTo>
                <a:lnTo>
                  <a:pt x="116671" y="447039"/>
                </a:lnTo>
                <a:lnTo>
                  <a:pt x="117394" y="443229"/>
                </a:lnTo>
                <a:close/>
              </a:path>
              <a:path w="3283585" h="563879">
                <a:moveTo>
                  <a:pt x="126549" y="430529"/>
                </a:moveTo>
                <a:lnTo>
                  <a:pt x="101743" y="430529"/>
                </a:lnTo>
                <a:lnTo>
                  <a:pt x="96904" y="438150"/>
                </a:lnTo>
                <a:lnTo>
                  <a:pt x="98095" y="439419"/>
                </a:lnTo>
                <a:lnTo>
                  <a:pt x="97814" y="443229"/>
                </a:lnTo>
                <a:lnTo>
                  <a:pt x="93772" y="448309"/>
                </a:lnTo>
                <a:lnTo>
                  <a:pt x="89828" y="453389"/>
                </a:lnTo>
                <a:lnTo>
                  <a:pt x="101712" y="453389"/>
                </a:lnTo>
                <a:lnTo>
                  <a:pt x="102563" y="450850"/>
                </a:lnTo>
                <a:lnTo>
                  <a:pt x="106828" y="450850"/>
                </a:lnTo>
                <a:lnTo>
                  <a:pt x="114073" y="444500"/>
                </a:lnTo>
                <a:lnTo>
                  <a:pt x="110365" y="444500"/>
                </a:lnTo>
                <a:lnTo>
                  <a:pt x="116164" y="439419"/>
                </a:lnTo>
                <a:lnTo>
                  <a:pt x="118256" y="439419"/>
                </a:lnTo>
                <a:lnTo>
                  <a:pt x="120930" y="435609"/>
                </a:lnTo>
                <a:lnTo>
                  <a:pt x="124092" y="435609"/>
                </a:lnTo>
                <a:lnTo>
                  <a:pt x="122745" y="434339"/>
                </a:lnTo>
                <a:lnTo>
                  <a:pt x="126549" y="430529"/>
                </a:lnTo>
                <a:close/>
              </a:path>
              <a:path w="3283585" h="563879">
                <a:moveTo>
                  <a:pt x="106828" y="450850"/>
                </a:moveTo>
                <a:lnTo>
                  <a:pt x="102563" y="450850"/>
                </a:lnTo>
                <a:lnTo>
                  <a:pt x="105379" y="452119"/>
                </a:lnTo>
                <a:lnTo>
                  <a:pt x="106828" y="450850"/>
                </a:lnTo>
                <a:close/>
              </a:path>
              <a:path w="3283585" h="563879">
                <a:moveTo>
                  <a:pt x="73661" y="431800"/>
                </a:moveTo>
                <a:lnTo>
                  <a:pt x="67605" y="440689"/>
                </a:lnTo>
                <a:lnTo>
                  <a:pt x="62499" y="443229"/>
                </a:lnTo>
                <a:lnTo>
                  <a:pt x="58755" y="450850"/>
                </a:lnTo>
                <a:lnTo>
                  <a:pt x="65046" y="443229"/>
                </a:lnTo>
                <a:lnTo>
                  <a:pt x="68601" y="443229"/>
                </a:lnTo>
                <a:lnTo>
                  <a:pt x="70661" y="439419"/>
                </a:lnTo>
                <a:lnTo>
                  <a:pt x="70226" y="436879"/>
                </a:lnTo>
                <a:lnTo>
                  <a:pt x="94342" y="436879"/>
                </a:lnTo>
                <a:lnTo>
                  <a:pt x="95823" y="435609"/>
                </a:lnTo>
                <a:lnTo>
                  <a:pt x="74128" y="435609"/>
                </a:lnTo>
                <a:lnTo>
                  <a:pt x="73661" y="431800"/>
                </a:lnTo>
                <a:close/>
              </a:path>
              <a:path w="3283585" h="563879">
                <a:moveTo>
                  <a:pt x="125114" y="435609"/>
                </a:moveTo>
                <a:lnTo>
                  <a:pt x="117798" y="445769"/>
                </a:lnTo>
                <a:lnTo>
                  <a:pt x="116671" y="447039"/>
                </a:lnTo>
                <a:lnTo>
                  <a:pt x="120495" y="447039"/>
                </a:lnTo>
                <a:lnTo>
                  <a:pt x="119371" y="445769"/>
                </a:lnTo>
                <a:lnTo>
                  <a:pt x="120464" y="443229"/>
                </a:lnTo>
                <a:lnTo>
                  <a:pt x="122777" y="440689"/>
                </a:lnTo>
                <a:lnTo>
                  <a:pt x="123771" y="440689"/>
                </a:lnTo>
                <a:lnTo>
                  <a:pt x="125246" y="439419"/>
                </a:lnTo>
                <a:lnTo>
                  <a:pt x="125114" y="435609"/>
                </a:lnTo>
                <a:close/>
              </a:path>
              <a:path w="3283585" h="563879">
                <a:moveTo>
                  <a:pt x="94342" y="436879"/>
                </a:moveTo>
                <a:lnTo>
                  <a:pt x="73740" y="436879"/>
                </a:lnTo>
                <a:lnTo>
                  <a:pt x="75466" y="438150"/>
                </a:lnTo>
                <a:lnTo>
                  <a:pt x="78019" y="438150"/>
                </a:lnTo>
                <a:lnTo>
                  <a:pt x="70578" y="440689"/>
                </a:lnTo>
                <a:lnTo>
                  <a:pt x="66653" y="445769"/>
                </a:lnTo>
                <a:lnTo>
                  <a:pt x="84663" y="445769"/>
                </a:lnTo>
                <a:lnTo>
                  <a:pt x="91382" y="439419"/>
                </a:lnTo>
                <a:lnTo>
                  <a:pt x="94342" y="436879"/>
                </a:lnTo>
                <a:close/>
              </a:path>
              <a:path w="3283585" h="563879">
                <a:moveTo>
                  <a:pt x="128113" y="439666"/>
                </a:moveTo>
                <a:lnTo>
                  <a:pt x="121149" y="443229"/>
                </a:lnTo>
                <a:lnTo>
                  <a:pt x="124230" y="443229"/>
                </a:lnTo>
                <a:lnTo>
                  <a:pt x="123228" y="445769"/>
                </a:lnTo>
                <a:lnTo>
                  <a:pt x="126042" y="444500"/>
                </a:lnTo>
                <a:lnTo>
                  <a:pt x="128113" y="439666"/>
                </a:lnTo>
                <a:close/>
              </a:path>
              <a:path w="3283585" h="563879">
                <a:moveTo>
                  <a:pt x="118256" y="439419"/>
                </a:moveTo>
                <a:lnTo>
                  <a:pt x="116164" y="439419"/>
                </a:lnTo>
                <a:lnTo>
                  <a:pt x="114689" y="444500"/>
                </a:lnTo>
                <a:lnTo>
                  <a:pt x="118256" y="439419"/>
                </a:lnTo>
                <a:close/>
              </a:path>
              <a:path w="3283585" h="563879">
                <a:moveTo>
                  <a:pt x="124092" y="435609"/>
                </a:moveTo>
                <a:lnTo>
                  <a:pt x="120930" y="435609"/>
                </a:lnTo>
                <a:lnTo>
                  <a:pt x="119475" y="441959"/>
                </a:lnTo>
                <a:lnTo>
                  <a:pt x="124092" y="435609"/>
                </a:lnTo>
                <a:close/>
              </a:path>
              <a:path w="3283585" h="563879">
                <a:moveTo>
                  <a:pt x="128496" y="439041"/>
                </a:moveTo>
                <a:lnTo>
                  <a:pt x="128219" y="439419"/>
                </a:lnTo>
                <a:lnTo>
                  <a:pt x="128113" y="439666"/>
                </a:lnTo>
                <a:lnTo>
                  <a:pt x="128595" y="439419"/>
                </a:lnTo>
                <a:lnTo>
                  <a:pt x="128496" y="439041"/>
                </a:lnTo>
                <a:close/>
              </a:path>
              <a:path w="3283585" h="563879">
                <a:moveTo>
                  <a:pt x="143175" y="416559"/>
                </a:moveTo>
                <a:lnTo>
                  <a:pt x="134941" y="422909"/>
                </a:lnTo>
                <a:lnTo>
                  <a:pt x="133762" y="426719"/>
                </a:lnTo>
                <a:lnTo>
                  <a:pt x="127067" y="433069"/>
                </a:lnTo>
                <a:lnTo>
                  <a:pt x="127604" y="435609"/>
                </a:lnTo>
                <a:lnTo>
                  <a:pt x="128496" y="439041"/>
                </a:lnTo>
                <a:lnTo>
                  <a:pt x="131940" y="434339"/>
                </a:lnTo>
                <a:lnTo>
                  <a:pt x="135975" y="429259"/>
                </a:lnTo>
                <a:lnTo>
                  <a:pt x="139621" y="429259"/>
                </a:lnTo>
                <a:lnTo>
                  <a:pt x="140968" y="425450"/>
                </a:lnTo>
                <a:lnTo>
                  <a:pt x="144045" y="421639"/>
                </a:lnTo>
                <a:lnTo>
                  <a:pt x="147629" y="420369"/>
                </a:lnTo>
                <a:lnTo>
                  <a:pt x="143767" y="420369"/>
                </a:lnTo>
                <a:lnTo>
                  <a:pt x="145312" y="419100"/>
                </a:lnTo>
                <a:lnTo>
                  <a:pt x="141391" y="419100"/>
                </a:lnTo>
                <a:lnTo>
                  <a:pt x="143175" y="416559"/>
                </a:lnTo>
                <a:close/>
              </a:path>
              <a:path w="3283585" h="563879">
                <a:moveTo>
                  <a:pt x="79521" y="425450"/>
                </a:moveTo>
                <a:lnTo>
                  <a:pt x="78729" y="427989"/>
                </a:lnTo>
                <a:lnTo>
                  <a:pt x="74128" y="435609"/>
                </a:lnTo>
                <a:lnTo>
                  <a:pt x="95823" y="435609"/>
                </a:lnTo>
                <a:lnTo>
                  <a:pt x="100263" y="431800"/>
                </a:lnTo>
                <a:lnTo>
                  <a:pt x="77911" y="431800"/>
                </a:lnTo>
                <a:lnTo>
                  <a:pt x="78341" y="429259"/>
                </a:lnTo>
                <a:lnTo>
                  <a:pt x="79521" y="425450"/>
                </a:lnTo>
                <a:close/>
              </a:path>
              <a:path w="3283585" h="563879">
                <a:moveTo>
                  <a:pt x="97684" y="406400"/>
                </a:moveTo>
                <a:lnTo>
                  <a:pt x="92609" y="415289"/>
                </a:lnTo>
                <a:lnTo>
                  <a:pt x="84656" y="421639"/>
                </a:lnTo>
                <a:lnTo>
                  <a:pt x="83656" y="424179"/>
                </a:lnTo>
                <a:lnTo>
                  <a:pt x="83163" y="426719"/>
                </a:lnTo>
                <a:lnTo>
                  <a:pt x="77911" y="431800"/>
                </a:lnTo>
                <a:lnTo>
                  <a:pt x="100263" y="431800"/>
                </a:lnTo>
                <a:lnTo>
                  <a:pt x="101743" y="430529"/>
                </a:lnTo>
                <a:lnTo>
                  <a:pt x="127723" y="430529"/>
                </a:lnTo>
                <a:lnTo>
                  <a:pt x="130752" y="427989"/>
                </a:lnTo>
                <a:lnTo>
                  <a:pt x="133996" y="422909"/>
                </a:lnTo>
                <a:lnTo>
                  <a:pt x="143004" y="414019"/>
                </a:lnTo>
                <a:lnTo>
                  <a:pt x="142236" y="410209"/>
                </a:lnTo>
                <a:lnTo>
                  <a:pt x="99360" y="410209"/>
                </a:lnTo>
                <a:lnTo>
                  <a:pt x="97684" y="406400"/>
                </a:lnTo>
                <a:close/>
              </a:path>
              <a:path w="3283585" h="563879">
                <a:moveTo>
                  <a:pt x="139621" y="429259"/>
                </a:moveTo>
                <a:lnTo>
                  <a:pt x="137039" y="429259"/>
                </a:lnTo>
                <a:lnTo>
                  <a:pt x="137101" y="431800"/>
                </a:lnTo>
                <a:lnTo>
                  <a:pt x="139621" y="429259"/>
                </a:lnTo>
                <a:close/>
              </a:path>
              <a:path w="3283585" h="563879">
                <a:moveTo>
                  <a:pt x="146876" y="419100"/>
                </a:moveTo>
                <a:lnTo>
                  <a:pt x="145406" y="420369"/>
                </a:lnTo>
                <a:lnTo>
                  <a:pt x="147629" y="420369"/>
                </a:lnTo>
                <a:lnTo>
                  <a:pt x="146876" y="419100"/>
                </a:lnTo>
                <a:close/>
              </a:path>
              <a:path w="3283585" h="563879">
                <a:moveTo>
                  <a:pt x="163269" y="394969"/>
                </a:moveTo>
                <a:lnTo>
                  <a:pt x="160047" y="394969"/>
                </a:lnTo>
                <a:lnTo>
                  <a:pt x="154048" y="403859"/>
                </a:lnTo>
                <a:lnTo>
                  <a:pt x="150537" y="410209"/>
                </a:lnTo>
                <a:lnTo>
                  <a:pt x="143177" y="417829"/>
                </a:lnTo>
                <a:lnTo>
                  <a:pt x="141391" y="419100"/>
                </a:lnTo>
                <a:lnTo>
                  <a:pt x="145312" y="419100"/>
                </a:lnTo>
                <a:lnTo>
                  <a:pt x="151493" y="414019"/>
                </a:lnTo>
                <a:lnTo>
                  <a:pt x="155930" y="410209"/>
                </a:lnTo>
                <a:lnTo>
                  <a:pt x="158990" y="408939"/>
                </a:lnTo>
                <a:lnTo>
                  <a:pt x="162257" y="408939"/>
                </a:lnTo>
                <a:lnTo>
                  <a:pt x="166888" y="405129"/>
                </a:lnTo>
                <a:lnTo>
                  <a:pt x="167601" y="402589"/>
                </a:lnTo>
                <a:lnTo>
                  <a:pt x="170968" y="398779"/>
                </a:lnTo>
                <a:lnTo>
                  <a:pt x="172003" y="397509"/>
                </a:lnTo>
                <a:lnTo>
                  <a:pt x="162076" y="397509"/>
                </a:lnTo>
                <a:lnTo>
                  <a:pt x="163269" y="394969"/>
                </a:lnTo>
                <a:close/>
              </a:path>
              <a:path w="3283585" h="563879">
                <a:moveTo>
                  <a:pt x="162257" y="408939"/>
                </a:moveTo>
                <a:lnTo>
                  <a:pt x="158990" y="408939"/>
                </a:lnTo>
                <a:lnTo>
                  <a:pt x="153758" y="414019"/>
                </a:lnTo>
                <a:lnTo>
                  <a:pt x="159170" y="411479"/>
                </a:lnTo>
                <a:lnTo>
                  <a:pt x="162257" y="408939"/>
                </a:lnTo>
                <a:close/>
              </a:path>
              <a:path w="3283585" h="563879">
                <a:moveTo>
                  <a:pt x="131347" y="398779"/>
                </a:moveTo>
                <a:lnTo>
                  <a:pt x="107951" y="398779"/>
                </a:lnTo>
                <a:lnTo>
                  <a:pt x="110009" y="400050"/>
                </a:lnTo>
                <a:lnTo>
                  <a:pt x="104927" y="402589"/>
                </a:lnTo>
                <a:lnTo>
                  <a:pt x="101154" y="405129"/>
                </a:lnTo>
                <a:lnTo>
                  <a:pt x="99360" y="410209"/>
                </a:lnTo>
                <a:lnTo>
                  <a:pt x="142236" y="410209"/>
                </a:lnTo>
                <a:lnTo>
                  <a:pt x="143597" y="408939"/>
                </a:lnTo>
                <a:lnTo>
                  <a:pt x="125048" y="408939"/>
                </a:lnTo>
                <a:lnTo>
                  <a:pt x="128271" y="402589"/>
                </a:lnTo>
                <a:lnTo>
                  <a:pt x="131347" y="398779"/>
                </a:lnTo>
                <a:close/>
              </a:path>
              <a:path w="3283585" h="563879">
                <a:moveTo>
                  <a:pt x="146235" y="405129"/>
                </a:moveTo>
                <a:lnTo>
                  <a:pt x="129058" y="405129"/>
                </a:lnTo>
                <a:lnTo>
                  <a:pt x="125048" y="408939"/>
                </a:lnTo>
                <a:lnTo>
                  <a:pt x="143597" y="408939"/>
                </a:lnTo>
                <a:lnTo>
                  <a:pt x="146320" y="406400"/>
                </a:lnTo>
                <a:lnTo>
                  <a:pt x="146235" y="405129"/>
                </a:lnTo>
                <a:close/>
              </a:path>
              <a:path w="3283585" h="563879">
                <a:moveTo>
                  <a:pt x="190381" y="383539"/>
                </a:moveTo>
                <a:lnTo>
                  <a:pt x="185351" y="389889"/>
                </a:lnTo>
                <a:lnTo>
                  <a:pt x="183172" y="389889"/>
                </a:lnTo>
                <a:lnTo>
                  <a:pt x="182017" y="392429"/>
                </a:lnTo>
                <a:lnTo>
                  <a:pt x="182074" y="393700"/>
                </a:lnTo>
                <a:lnTo>
                  <a:pt x="173125" y="401319"/>
                </a:lnTo>
                <a:lnTo>
                  <a:pt x="171428" y="402589"/>
                </a:lnTo>
                <a:lnTo>
                  <a:pt x="173300" y="403859"/>
                </a:lnTo>
                <a:lnTo>
                  <a:pt x="169509" y="406400"/>
                </a:lnTo>
                <a:lnTo>
                  <a:pt x="168788" y="408939"/>
                </a:lnTo>
                <a:lnTo>
                  <a:pt x="179791" y="398779"/>
                </a:lnTo>
                <a:lnTo>
                  <a:pt x="189113" y="389889"/>
                </a:lnTo>
                <a:lnTo>
                  <a:pt x="189099" y="388529"/>
                </a:lnTo>
                <a:lnTo>
                  <a:pt x="188000" y="387350"/>
                </a:lnTo>
                <a:lnTo>
                  <a:pt x="190381" y="383539"/>
                </a:lnTo>
                <a:close/>
              </a:path>
              <a:path w="3283585" h="563879">
                <a:moveTo>
                  <a:pt x="175847" y="381000"/>
                </a:moveTo>
                <a:lnTo>
                  <a:pt x="148970" y="381000"/>
                </a:lnTo>
                <a:lnTo>
                  <a:pt x="141436" y="387350"/>
                </a:lnTo>
                <a:lnTo>
                  <a:pt x="141940" y="388529"/>
                </a:lnTo>
                <a:lnTo>
                  <a:pt x="137793" y="392429"/>
                </a:lnTo>
                <a:lnTo>
                  <a:pt x="128374" y="403859"/>
                </a:lnTo>
                <a:lnTo>
                  <a:pt x="126070" y="407669"/>
                </a:lnTo>
                <a:lnTo>
                  <a:pt x="127247" y="406400"/>
                </a:lnTo>
                <a:lnTo>
                  <a:pt x="129058" y="405129"/>
                </a:lnTo>
                <a:lnTo>
                  <a:pt x="146235" y="405129"/>
                </a:lnTo>
                <a:lnTo>
                  <a:pt x="150309" y="401319"/>
                </a:lnTo>
                <a:lnTo>
                  <a:pt x="153807" y="401319"/>
                </a:lnTo>
                <a:lnTo>
                  <a:pt x="156116" y="400050"/>
                </a:lnTo>
                <a:lnTo>
                  <a:pt x="156182" y="398779"/>
                </a:lnTo>
                <a:lnTo>
                  <a:pt x="158462" y="394969"/>
                </a:lnTo>
                <a:lnTo>
                  <a:pt x="163269" y="394969"/>
                </a:lnTo>
                <a:lnTo>
                  <a:pt x="163865" y="393700"/>
                </a:lnTo>
                <a:lnTo>
                  <a:pt x="161673" y="392429"/>
                </a:lnTo>
                <a:lnTo>
                  <a:pt x="163463" y="391159"/>
                </a:lnTo>
                <a:lnTo>
                  <a:pt x="163001" y="388640"/>
                </a:lnTo>
                <a:lnTo>
                  <a:pt x="166495" y="386079"/>
                </a:lnTo>
                <a:lnTo>
                  <a:pt x="169373" y="384809"/>
                </a:lnTo>
                <a:lnTo>
                  <a:pt x="172906" y="382269"/>
                </a:lnTo>
                <a:lnTo>
                  <a:pt x="176244" y="382269"/>
                </a:lnTo>
                <a:lnTo>
                  <a:pt x="175847" y="381000"/>
                </a:lnTo>
                <a:close/>
              </a:path>
              <a:path w="3283585" h="563879">
                <a:moveTo>
                  <a:pt x="116072" y="388619"/>
                </a:moveTo>
                <a:lnTo>
                  <a:pt x="109632" y="396239"/>
                </a:lnTo>
                <a:lnTo>
                  <a:pt x="104241" y="398779"/>
                </a:lnTo>
                <a:lnTo>
                  <a:pt x="99254" y="406400"/>
                </a:lnTo>
                <a:lnTo>
                  <a:pt x="104291" y="401319"/>
                </a:lnTo>
                <a:lnTo>
                  <a:pt x="107951" y="398779"/>
                </a:lnTo>
                <a:lnTo>
                  <a:pt x="131347" y="398779"/>
                </a:lnTo>
                <a:lnTo>
                  <a:pt x="137497" y="391159"/>
                </a:lnTo>
                <a:lnTo>
                  <a:pt x="116009" y="391159"/>
                </a:lnTo>
                <a:lnTo>
                  <a:pt x="116072" y="388619"/>
                </a:lnTo>
                <a:close/>
              </a:path>
              <a:path w="3283585" h="563879">
                <a:moveTo>
                  <a:pt x="173830" y="396913"/>
                </a:moveTo>
                <a:lnTo>
                  <a:pt x="173814" y="397509"/>
                </a:lnTo>
                <a:lnTo>
                  <a:pt x="172003" y="397509"/>
                </a:lnTo>
                <a:lnTo>
                  <a:pt x="172201" y="398779"/>
                </a:lnTo>
                <a:lnTo>
                  <a:pt x="174332" y="397509"/>
                </a:lnTo>
                <a:lnTo>
                  <a:pt x="173830" y="396913"/>
                </a:lnTo>
                <a:close/>
              </a:path>
              <a:path w="3283585" h="563879">
                <a:moveTo>
                  <a:pt x="172378" y="387350"/>
                </a:moveTo>
                <a:lnTo>
                  <a:pt x="168832" y="387350"/>
                </a:lnTo>
                <a:lnTo>
                  <a:pt x="167170" y="388529"/>
                </a:lnTo>
                <a:lnTo>
                  <a:pt x="169951" y="389889"/>
                </a:lnTo>
                <a:lnTo>
                  <a:pt x="162076" y="397509"/>
                </a:lnTo>
                <a:lnTo>
                  <a:pt x="167678" y="397509"/>
                </a:lnTo>
                <a:lnTo>
                  <a:pt x="165306" y="396239"/>
                </a:lnTo>
                <a:lnTo>
                  <a:pt x="169136" y="394969"/>
                </a:lnTo>
                <a:lnTo>
                  <a:pt x="171613" y="392429"/>
                </a:lnTo>
                <a:lnTo>
                  <a:pt x="170224" y="392429"/>
                </a:lnTo>
                <a:lnTo>
                  <a:pt x="168742" y="391159"/>
                </a:lnTo>
                <a:lnTo>
                  <a:pt x="172378" y="387350"/>
                </a:lnTo>
                <a:close/>
              </a:path>
              <a:path w="3283585" h="563879">
                <a:moveTo>
                  <a:pt x="170949" y="396766"/>
                </a:moveTo>
                <a:lnTo>
                  <a:pt x="167678" y="397509"/>
                </a:lnTo>
                <a:lnTo>
                  <a:pt x="173814" y="397509"/>
                </a:lnTo>
                <a:lnTo>
                  <a:pt x="170949" y="396766"/>
                </a:lnTo>
                <a:close/>
              </a:path>
              <a:path w="3283585" h="563879">
                <a:moveTo>
                  <a:pt x="173263" y="396239"/>
                </a:moveTo>
                <a:lnTo>
                  <a:pt x="170949" y="396766"/>
                </a:lnTo>
                <a:lnTo>
                  <a:pt x="173814" y="397509"/>
                </a:lnTo>
                <a:lnTo>
                  <a:pt x="173706" y="396766"/>
                </a:lnTo>
                <a:lnTo>
                  <a:pt x="173263" y="396239"/>
                </a:lnTo>
                <a:close/>
              </a:path>
              <a:path w="3283585" h="563879">
                <a:moveTo>
                  <a:pt x="173848" y="396239"/>
                </a:moveTo>
                <a:lnTo>
                  <a:pt x="173263" y="396239"/>
                </a:lnTo>
                <a:lnTo>
                  <a:pt x="173830" y="396913"/>
                </a:lnTo>
                <a:lnTo>
                  <a:pt x="173848" y="396239"/>
                </a:lnTo>
                <a:close/>
              </a:path>
              <a:path w="3283585" h="563879">
                <a:moveTo>
                  <a:pt x="173931" y="393075"/>
                </a:moveTo>
                <a:lnTo>
                  <a:pt x="168922" y="396239"/>
                </a:lnTo>
                <a:lnTo>
                  <a:pt x="170949" y="396766"/>
                </a:lnTo>
                <a:lnTo>
                  <a:pt x="173263" y="396239"/>
                </a:lnTo>
                <a:lnTo>
                  <a:pt x="173848" y="396239"/>
                </a:lnTo>
                <a:lnTo>
                  <a:pt x="173931" y="393075"/>
                </a:lnTo>
                <a:close/>
              </a:path>
              <a:path w="3283585" h="563879">
                <a:moveTo>
                  <a:pt x="186533" y="386079"/>
                </a:moveTo>
                <a:lnTo>
                  <a:pt x="180119" y="386079"/>
                </a:lnTo>
                <a:lnTo>
                  <a:pt x="181392" y="387350"/>
                </a:lnTo>
                <a:lnTo>
                  <a:pt x="175980" y="393700"/>
                </a:lnTo>
                <a:lnTo>
                  <a:pt x="176469" y="394969"/>
                </a:lnTo>
                <a:lnTo>
                  <a:pt x="186533" y="386079"/>
                </a:lnTo>
                <a:close/>
              </a:path>
              <a:path w="3283585" h="563879">
                <a:moveTo>
                  <a:pt x="175164" y="390181"/>
                </a:moveTo>
                <a:lnTo>
                  <a:pt x="173982" y="391159"/>
                </a:lnTo>
                <a:lnTo>
                  <a:pt x="173931" y="393075"/>
                </a:lnTo>
                <a:lnTo>
                  <a:pt x="174953" y="392429"/>
                </a:lnTo>
                <a:lnTo>
                  <a:pt x="175164" y="390181"/>
                </a:lnTo>
                <a:close/>
              </a:path>
              <a:path w="3283585" h="563879">
                <a:moveTo>
                  <a:pt x="178108" y="383539"/>
                </a:moveTo>
                <a:lnTo>
                  <a:pt x="174999" y="384462"/>
                </a:lnTo>
                <a:lnTo>
                  <a:pt x="174801" y="384809"/>
                </a:lnTo>
                <a:lnTo>
                  <a:pt x="172868" y="386836"/>
                </a:lnTo>
                <a:lnTo>
                  <a:pt x="170224" y="392429"/>
                </a:lnTo>
                <a:lnTo>
                  <a:pt x="171613" y="392429"/>
                </a:lnTo>
                <a:lnTo>
                  <a:pt x="177806" y="386079"/>
                </a:lnTo>
                <a:lnTo>
                  <a:pt x="178108" y="383539"/>
                </a:lnTo>
                <a:close/>
              </a:path>
              <a:path w="3283585" h="563879">
                <a:moveTo>
                  <a:pt x="121650" y="384809"/>
                </a:moveTo>
                <a:lnTo>
                  <a:pt x="116009" y="391159"/>
                </a:lnTo>
                <a:lnTo>
                  <a:pt x="137497" y="391159"/>
                </a:lnTo>
                <a:lnTo>
                  <a:pt x="142214" y="386079"/>
                </a:lnTo>
                <a:lnTo>
                  <a:pt x="122706" y="386079"/>
                </a:lnTo>
                <a:lnTo>
                  <a:pt x="121650" y="384809"/>
                </a:lnTo>
                <a:close/>
              </a:path>
              <a:path w="3283585" h="563879">
                <a:moveTo>
                  <a:pt x="168208" y="387350"/>
                </a:moveTo>
                <a:lnTo>
                  <a:pt x="167040" y="387350"/>
                </a:lnTo>
                <a:lnTo>
                  <a:pt x="163374" y="391159"/>
                </a:lnTo>
                <a:lnTo>
                  <a:pt x="167013" y="388640"/>
                </a:lnTo>
                <a:lnTo>
                  <a:pt x="168208" y="387350"/>
                </a:lnTo>
                <a:close/>
              </a:path>
              <a:path w="3283585" h="563879">
                <a:moveTo>
                  <a:pt x="207978" y="368300"/>
                </a:moveTo>
                <a:lnTo>
                  <a:pt x="138247" y="368300"/>
                </a:lnTo>
                <a:lnTo>
                  <a:pt x="134954" y="372109"/>
                </a:lnTo>
                <a:lnTo>
                  <a:pt x="184288" y="372109"/>
                </a:lnTo>
                <a:lnTo>
                  <a:pt x="185599" y="374650"/>
                </a:lnTo>
                <a:lnTo>
                  <a:pt x="178292" y="379729"/>
                </a:lnTo>
                <a:lnTo>
                  <a:pt x="179433" y="382269"/>
                </a:lnTo>
                <a:lnTo>
                  <a:pt x="181292" y="383539"/>
                </a:lnTo>
                <a:lnTo>
                  <a:pt x="175417" y="388529"/>
                </a:lnTo>
                <a:lnTo>
                  <a:pt x="175164" y="390181"/>
                </a:lnTo>
                <a:lnTo>
                  <a:pt x="180119" y="386079"/>
                </a:lnTo>
                <a:lnTo>
                  <a:pt x="186533" y="386079"/>
                </a:lnTo>
                <a:lnTo>
                  <a:pt x="194775" y="378459"/>
                </a:lnTo>
                <a:lnTo>
                  <a:pt x="203679" y="369569"/>
                </a:lnTo>
                <a:lnTo>
                  <a:pt x="206885" y="369569"/>
                </a:lnTo>
                <a:lnTo>
                  <a:pt x="207978" y="368300"/>
                </a:lnTo>
                <a:close/>
              </a:path>
              <a:path w="3283585" h="563879">
                <a:moveTo>
                  <a:pt x="176244" y="382269"/>
                </a:moveTo>
                <a:lnTo>
                  <a:pt x="172906" y="382269"/>
                </a:lnTo>
                <a:lnTo>
                  <a:pt x="167039" y="388622"/>
                </a:lnTo>
                <a:lnTo>
                  <a:pt x="168832" y="387350"/>
                </a:lnTo>
                <a:lnTo>
                  <a:pt x="172378" y="387350"/>
                </a:lnTo>
                <a:lnTo>
                  <a:pt x="172868" y="386836"/>
                </a:lnTo>
                <a:lnTo>
                  <a:pt x="173826" y="384809"/>
                </a:lnTo>
                <a:lnTo>
                  <a:pt x="174999" y="384462"/>
                </a:lnTo>
                <a:lnTo>
                  <a:pt x="176244" y="382269"/>
                </a:lnTo>
                <a:close/>
              </a:path>
              <a:path w="3283585" h="563879">
                <a:moveTo>
                  <a:pt x="174999" y="384462"/>
                </a:moveTo>
                <a:lnTo>
                  <a:pt x="173826" y="384809"/>
                </a:lnTo>
                <a:lnTo>
                  <a:pt x="172868" y="386836"/>
                </a:lnTo>
                <a:lnTo>
                  <a:pt x="174801" y="384809"/>
                </a:lnTo>
                <a:lnTo>
                  <a:pt x="174999" y="384462"/>
                </a:lnTo>
                <a:close/>
              </a:path>
              <a:path w="3283585" h="563879">
                <a:moveTo>
                  <a:pt x="184288" y="372109"/>
                </a:moveTo>
                <a:lnTo>
                  <a:pt x="132852" y="372109"/>
                </a:lnTo>
                <a:lnTo>
                  <a:pt x="120077" y="382269"/>
                </a:lnTo>
                <a:lnTo>
                  <a:pt x="118437" y="386079"/>
                </a:lnTo>
                <a:lnTo>
                  <a:pt x="121645" y="382269"/>
                </a:lnTo>
                <a:lnTo>
                  <a:pt x="127741" y="381000"/>
                </a:lnTo>
                <a:lnTo>
                  <a:pt x="175847" y="381000"/>
                </a:lnTo>
                <a:lnTo>
                  <a:pt x="176389" y="379729"/>
                </a:lnTo>
                <a:lnTo>
                  <a:pt x="180648" y="374650"/>
                </a:lnTo>
                <a:lnTo>
                  <a:pt x="184288" y="372109"/>
                </a:lnTo>
                <a:close/>
              </a:path>
              <a:path w="3283585" h="563879">
                <a:moveTo>
                  <a:pt x="147153" y="381000"/>
                </a:moveTo>
                <a:lnTo>
                  <a:pt x="127741" y="381000"/>
                </a:lnTo>
                <a:lnTo>
                  <a:pt x="122706" y="386079"/>
                </a:lnTo>
                <a:lnTo>
                  <a:pt x="142214" y="386079"/>
                </a:lnTo>
                <a:lnTo>
                  <a:pt x="144572" y="383539"/>
                </a:lnTo>
                <a:lnTo>
                  <a:pt x="147153" y="381000"/>
                </a:lnTo>
                <a:close/>
              </a:path>
              <a:path w="3283585" h="563879">
                <a:moveTo>
                  <a:pt x="205867" y="379119"/>
                </a:moveTo>
                <a:lnTo>
                  <a:pt x="201725" y="382269"/>
                </a:lnTo>
                <a:lnTo>
                  <a:pt x="198182" y="382269"/>
                </a:lnTo>
                <a:lnTo>
                  <a:pt x="201371" y="383539"/>
                </a:lnTo>
                <a:lnTo>
                  <a:pt x="205867" y="379119"/>
                </a:lnTo>
                <a:close/>
              </a:path>
              <a:path w="3283585" h="563879">
                <a:moveTo>
                  <a:pt x="202537" y="375919"/>
                </a:moveTo>
                <a:lnTo>
                  <a:pt x="196959" y="378459"/>
                </a:lnTo>
                <a:lnTo>
                  <a:pt x="196311" y="382269"/>
                </a:lnTo>
                <a:lnTo>
                  <a:pt x="201725" y="382269"/>
                </a:lnTo>
                <a:lnTo>
                  <a:pt x="202537" y="375919"/>
                </a:lnTo>
                <a:close/>
              </a:path>
              <a:path w="3283585" h="563879">
                <a:moveTo>
                  <a:pt x="207830" y="377189"/>
                </a:moveTo>
                <a:lnTo>
                  <a:pt x="205867" y="379119"/>
                </a:lnTo>
                <a:lnTo>
                  <a:pt x="207346" y="377994"/>
                </a:lnTo>
                <a:lnTo>
                  <a:pt x="207830" y="377189"/>
                </a:lnTo>
                <a:close/>
              </a:path>
              <a:path w="3283585" h="563879">
                <a:moveTo>
                  <a:pt x="218139" y="363219"/>
                </a:moveTo>
                <a:lnTo>
                  <a:pt x="212630" y="366050"/>
                </a:lnTo>
                <a:lnTo>
                  <a:pt x="208050" y="372109"/>
                </a:lnTo>
                <a:lnTo>
                  <a:pt x="210074" y="375919"/>
                </a:lnTo>
                <a:lnTo>
                  <a:pt x="207346" y="377994"/>
                </a:lnTo>
                <a:lnTo>
                  <a:pt x="207067" y="378459"/>
                </a:lnTo>
                <a:lnTo>
                  <a:pt x="213338" y="374650"/>
                </a:lnTo>
                <a:lnTo>
                  <a:pt x="216759" y="369569"/>
                </a:lnTo>
                <a:lnTo>
                  <a:pt x="218139" y="363219"/>
                </a:lnTo>
                <a:close/>
              </a:path>
              <a:path w="3283585" h="563879">
                <a:moveTo>
                  <a:pt x="196474" y="316229"/>
                </a:moveTo>
                <a:lnTo>
                  <a:pt x="192096" y="320039"/>
                </a:lnTo>
                <a:lnTo>
                  <a:pt x="182037" y="328929"/>
                </a:lnTo>
                <a:lnTo>
                  <a:pt x="171174" y="337819"/>
                </a:lnTo>
                <a:lnTo>
                  <a:pt x="160870" y="346709"/>
                </a:lnTo>
                <a:lnTo>
                  <a:pt x="152483" y="353059"/>
                </a:lnTo>
                <a:lnTo>
                  <a:pt x="144271" y="363219"/>
                </a:lnTo>
                <a:lnTo>
                  <a:pt x="133932" y="370839"/>
                </a:lnTo>
                <a:lnTo>
                  <a:pt x="133403" y="372109"/>
                </a:lnTo>
                <a:lnTo>
                  <a:pt x="138247" y="368300"/>
                </a:lnTo>
                <a:lnTo>
                  <a:pt x="207978" y="368300"/>
                </a:lnTo>
                <a:lnTo>
                  <a:pt x="214534" y="360679"/>
                </a:lnTo>
                <a:lnTo>
                  <a:pt x="218048" y="360679"/>
                </a:lnTo>
                <a:lnTo>
                  <a:pt x="218395" y="359409"/>
                </a:lnTo>
                <a:lnTo>
                  <a:pt x="226398" y="351789"/>
                </a:lnTo>
                <a:lnTo>
                  <a:pt x="237720" y="342900"/>
                </a:lnTo>
                <a:lnTo>
                  <a:pt x="244514" y="339089"/>
                </a:lnTo>
                <a:lnTo>
                  <a:pt x="247967" y="336550"/>
                </a:lnTo>
                <a:lnTo>
                  <a:pt x="251056" y="336550"/>
                </a:lnTo>
                <a:lnTo>
                  <a:pt x="252815" y="335279"/>
                </a:lnTo>
                <a:lnTo>
                  <a:pt x="250447" y="335279"/>
                </a:lnTo>
                <a:lnTo>
                  <a:pt x="258536" y="326389"/>
                </a:lnTo>
                <a:lnTo>
                  <a:pt x="261749" y="324263"/>
                </a:lnTo>
                <a:lnTo>
                  <a:pt x="261875" y="323850"/>
                </a:lnTo>
                <a:lnTo>
                  <a:pt x="192925" y="323850"/>
                </a:lnTo>
                <a:lnTo>
                  <a:pt x="190412" y="322579"/>
                </a:lnTo>
                <a:lnTo>
                  <a:pt x="194589" y="320039"/>
                </a:lnTo>
                <a:lnTo>
                  <a:pt x="196474" y="316229"/>
                </a:lnTo>
                <a:close/>
              </a:path>
              <a:path w="3283585" h="563879">
                <a:moveTo>
                  <a:pt x="206885" y="369569"/>
                </a:moveTo>
                <a:lnTo>
                  <a:pt x="203679" y="369569"/>
                </a:lnTo>
                <a:lnTo>
                  <a:pt x="204699" y="372109"/>
                </a:lnTo>
                <a:lnTo>
                  <a:pt x="206885" y="369569"/>
                </a:lnTo>
                <a:close/>
              </a:path>
              <a:path w="3283585" h="563879">
                <a:moveTo>
                  <a:pt x="213283" y="365186"/>
                </a:moveTo>
                <a:lnTo>
                  <a:pt x="212350" y="365759"/>
                </a:lnTo>
                <a:lnTo>
                  <a:pt x="210723" y="367029"/>
                </a:lnTo>
                <a:lnTo>
                  <a:pt x="212630" y="366050"/>
                </a:lnTo>
                <a:lnTo>
                  <a:pt x="213283" y="365186"/>
                </a:lnTo>
                <a:close/>
              </a:path>
              <a:path w="3283585" h="563879">
                <a:moveTo>
                  <a:pt x="222275" y="358139"/>
                </a:moveTo>
                <a:lnTo>
                  <a:pt x="218048" y="360679"/>
                </a:lnTo>
                <a:lnTo>
                  <a:pt x="214534" y="360679"/>
                </a:lnTo>
                <a:lnTo>
                  <a:pt x="214769" y="363219"/>
                </a:lnTo>
                <a:lnTo>
                  <a:pt x="213283" y="365186"/>
                </a:lnTo>
                <a:lnTo>
                  <a:pt x="222685" y="359409"/>
                </a:lnTo>
                <a:lnTo>
                  <a:pt x="222275" y="358139"/>
                </a:lnTo>
                <a:close/>
              </a:path>
              <a:path w="3283585" h="563879">
                <a:moveTo>
                  <a:pt x="237666" y="351789"/>
                </a:moveTo>
                <a:lnTo>
                  <a:pt x="235047" y="351789"/>
                </a:lnTo>
                <a:lnTo>
                  <a:pt x="233879" y="354329"/>
                </a:lnTo>
                <a:lnTo>
                  <a:pt x="232666" y="356869"/>
                </a:lnTo>
                <a:lnTo>
                  <a:pt x="237666" y="351789"/>
                </a:lnTo>
                <a:close/>
              </a:path>
              <a:path w="3283585" h="563879">
                <a:moveTo>
                  <a:pt x="251056" y="336550"/>
                </a:moveTo>
                <a:lnTo>
                  <a:pt x="247967" y="336550"/>
                </a:lnTo>
                <a:lnTo>
                  <a:pt x="248518" y="337819"/>
                </a:lnTo>
                <a:lnTo>
                  <a:pt x="239375" y="345439"/>
                </a:lnTo>
                <a:lnTo>
                  <a:pt x="232083" y="354329"/>
                </a:lnTo>
                <a:lnTo>
                  <a:pt x="235047" y="351789"/>
                </a:lnTo>
                <a:lnTo>
                  <a:pt x="237666" y="351789"/>
                </a:lnTo>
                <a:lnTo>
                  <a:pt x="240165" y="349250"/>
                </a:lnTo>
                <a:lnTo>
                  <a:pt x="246045" y="346709"/>
                </a:lnTo>
                <a:lnTo>
                  <a:pt x="250791" y="340359"/>
                </a:lnTo>
                <a:lnTo>
                  <a:pt x="253584" y="340359"/>
                </a:lnTo>
                <a:lnTo>
                  <a:pt x="253752" y="339089"/>
                </a:lnTo>
                <a:lnTo>
                  <a:pt x="247538" y="339089"/>
                </a:lnTo>
                <a:lnTo>
                  <a:pt x="251056" y="336550"/>
                </a:lnTo>
                <a:close/>
              </a:path>
              <a:path w="3283585" h="563879">
                <a:moveTo>
                  <a:pt x="269667" y="331469"/>
                </a:moveTo>
                <a:lnTo>
                  <a:pt x="260322" y="331469"/>
                </a:lnTo>
                <a:lnTo>
                  <a:pt x="260497" y="334009"/>
                </a:lnTo>
                <a:lnTo>
                  <a:pt x="258268" y="335279"/>
                </a:lnTo>
                <a:lnTo>
                  <a:pt x="258551" y="336550"/>
                </a:lnTo>
                <a:lnTo>
                  <a:pt x="253584" y="340359"/>
                </a:lnTo>
                <a:lnTo>
                  <a:pt x="250791" y="340359"/>
                </a:lnTo>
                <a:lnTo>
                  <a:pt x="252163" y="342900"/>
                </a:lnTo>
                <a:lnTo>
                  <a:pt x="261383" y="334009"/>
                </a:lnTo>
                <a:lnTo>
                  <a:pt x="263539" y="334009"/>
                </a:lnTo>
                <a:lnTo>
                  <a:pt x="269667" y="331469"/>
                </a:lnTo>
                <a:close/>
              </a:path>
              <a:path w="3283585" h="563879">
                <a:moveTo>
                  <a:pt x="253921" y="337819"/>
                </a:moveTo>
                <a:lnTo>
                  <a:pt x="247538" y="339089"/>
                </a:lnTo>
                <a:lnTo>
                  <a:pt x="253752" y="339089"/>
                </a:lnTo>
                <a:lnTo>
                  <a:pt x="253921" y="337819"/>
                </a:lnTo>
                <a:close/>
              </a:path>
              <a:path w="3283585" h="563879">
                <a:moveTo>
                  <a:pt x="257398" y="328929"/>
                </a:moveTo>
                <a:lnTo>
                  <a:pt x="254031" y="332739"/>
                </a:lnTo>
                <a:lnTo>
                  <a:pt x="250447" y="335279"/>
                </a:lnTo>
                <a:lnTo>
                  <a:pt x="252815" y="335279"/>
                </a:lnTo>
                <a:lnTo>
                  <a:pt x="256332" y="332739"/>
                </a:lnTo>
                <a:lnTo>
                  <a:pt x="258973" y="332739"/>
                </a:lnTo>
                <a:lnTo>
                  <a:pt x="259048" y="332483"/>
                </a:lnTo>
                <a:lnTo>
                  <a:pt x="257398" y="328929"/>
                </a:lnTo>
                <a:close/>
              </a:path>
              <a:path w="3283585" h="563879">
                <a:moveTo>
                  <a:pt x="258973" y="332739"/>
                </a:moveTo>
                <a:lnTo>
                  <a:pt x="257183" y="332739"/>
                </a:lnTo>
                <a:lnTo>
                  <a:pt x="255813" y="334009"/>
                </a:lnTo>
                <a:lnTo>
                  <a:pt x="254389" y="335279"/>
                </a:lnTo>
                <a:lnTo>
                  <a:pt x="256275" y="335279"/>
                </a:lnTo>
                <a:lnTo>
                  <a:pt x="258973" y="332739"/>
                </a:lnTo>
                <a:close/>
              </a:path>
              <a:path w="3283585" h="563879">
                <a:moveTo>
                  <a:pt x="263539" y="334009"/>
                </a:moveTo>
                <a:lnTo>
                  <a:pt x="261383" y="334009"/>
                </a:lnTo>
                <a:lnTo>
                  <a:pt x="260475" y="335279"/>
                </a:lnTo>
                <a:lnTo>
                  <a:pt x="263539" y="334009"/>
                </a:lnTo>
                <a:close/>
              </a:path>
              <a:path w="3283585" h="563879">
                <a:moveTo>
                  <a:pt x="283392" y="312419"/>
                </a:moveTo>
                <a:lnTo>
                  <a:pt x="279099" y="312419"/>
                </a:lnTo>
                <a:lnTo>
                  <a:pt x="279243" y="313689"/>
                </a:lnTo>
                <a:lnTo>
                  <a:pt x="269946" y="320039"/>
                </a:lnTo>
                <a:lnTo>
                  <a:pt x="270358" y="321309"/>
                </a:lnTo>
                <a:lnTo>
                  <a:pt x="266212" y="321309"/>
                </a:lnTo>
                <a:lnTo>
                  <a:pt x="261749" y="324263"/>
                </a:lnTo>
                <a:lnTo>
                  <a:pt x="259245" y="332483"/>
                </a:lnTo>
                <a:lnTo>
                  <a:pt x="260322" y="331469"/>
                </a:lnTo>
                <a:lnTo>
                  <a:pt x="269667" y="331469"/>
                </a:lnTo>
                <a:lnTo>
                  <a:pt x="272016" y="327659"/>
                </a:lnTo>
                <a:lnTo>
                  <a:pt x="265377" y="327659"/>
                </a:lnTo>
                <a:lnTo>
                  <a:pt x="262837" y="326389"/>
                </a:lnTo>
                <a:lnTo>
                  <a:pt x="270692" y="322579"/>
                </a:lnTo>
                <a:lnTo>
                  <a:pt x="276314" y="318769"/>
                </a:lnTo>
                <a:lnTo>
                  <a:pt x="282233" y="316536"/>
                </a:lnTo>
                <a:lnTo>
                  <a:pt x="281097" y="316229"/>
                </a:lnTo>
                <a:lnTo>
                  <a:pt x="281759" y="315821"/>
                </a:lnTo>
                <a:lnTo>
                  <a:pt x="279045" y="314959"/>
                </a:lnTo>
                <a:lnTo>
                  <a:pt x="283392" y="312419"/>
                </a:lnTo>
                <a:close/>
              </a:path>
              <a:path w="3283585" h="563879">
                <a:moveTo>
                  <a:pt x="266212" y="321309"/>
                </a:moveTo>
                <a:lnTo>
                  <a:pt x="262648" y="321309"/>
                </a:lnTo>
                <a:lnTo>
                  <a:pt x="261749" y="324263"/>
                </a:lnTo>
                <a:lnTo>
                  <a:pt x="266212" y="321309"/>
                </a:lnTo>
                <a:close/>
              </a:path>
              <a:path w="3283585" h="563879">
                <a:moveTo>
                  <a:pt x="360465" y="208279"/>
                </a:moveTo>
                <a:lnTo>
                  <a:pt x="351392" y="213359"/>
                </a:lnTo>
                <a:lnTo>
                  <a:pt x="351377" y="214095"/>
                </a:lnTo>
                <a:lnTo>
                  <a:pt x="351260" y="214683"/>
                </a:lnTo>
                <a:lnTo>
                  <a:pt x="341204" y="219743"/>
                </a:lnTo>
                <a:lnTo>
                  <a:pt x="330883" y="226059"/>
                </a:lnTo>
                <a:lnTo>
                  <a:pt x="320281" y="231139"/>
                </a:lnTo>
                <a:lnTo>
                  <a:pt x="298578" y="243839"/>
                </a:lnTo>
                <a:lnTo>
                  <a:pt x="254401" y="274319"/>
                </a:lnTo>
                <a:lnTo>
                  <a:pt x="244638" y="279400"/>
                </a:lnTo>
                <a:lnTo>
                  <a:pt x="232906" y="289559"/>
                </a:lnTo>
                <a:lnTo>
                  <a:pt x="217429" y="299719"/>
                </a:lnTo>
                <a:lnTo>
                  <a:pt x="207447" y="308609"/>
                </a:lnTo>
                <a:lnTo>
                  <a:pt x="199985" y="312419"/>
                </a:lnTo>
                <a:lnTo>
                  <a:pt x="192925" y="323850"/>
                </a:lnTo>
                <a:lnTo>
                  <a:pt x="261875" y="323850"/>
                </a:lnTo>
                <a:lnTo>
                  <a:pt x="262648" y="321309"/>
                </a:lnTo>
                <a:lnTo>
                  <a:pt x="266212" y="321309"/>
                </a:lnTo>
                <a:lnTo>
                  <a:pt x="270050" y="318769"/>
                </a:lnTo>
                <a:lnTo>
                  <a:pt x="279099" y="312419"/>
                </a:lnTo>
                <a:lnTo>
                  <a:pt x="283392" y="312419"/>
                </a:lnTo>
                <a:lnTo>
                  <a:pt x="287738" y="309879"/>
                </a:lnTo>
                <a:lnTo>
                  <a:pt x="295493" y="309879"/>
                </a:lnTo>
                <a:lnTo>
                  <a:pt x="293803" y="306069"/>
                </a:lnTo>
                <a:lnTo>
                  <a:pt x="289403" y="306069"/>
                </a:lnTo>
                <a:lnTo>
                  <a:pt x="290146" y="302259"/>
                </a:lnTo>
                <a:lnTo>
                  <a:pt x="295675" y="301423"/>
                </a:lnTo>
                <a:lnTo>
                  <a:pt x="296260" y="300989"/>
                </a:lnTo>
                <a:lnTo>
                  <a:pt x="298538" y="300989"/>
                </a:lnTo>
                <a:lnTo>
                  <a:pt x="301174" y="295909"/>
                </a:lnTo>
                <a:lnTo>
                  <a:pt x="307544" y="292100"/>
                </a:lnTo>
                <a:lnTo>
                  <a:pt x="318514" y="292100"/>
                </a:lnTo>
                <a:lnTo>
                  <a:pt x="320332" y="290829"/>
                </a:lnTo>
                <a:lnTo>
                  <a:pt x="316174" y="290829"/>
                </a:lnTo>
                <a:lnTo>
                  <a:pt x="323313" y="288417"/>
                </a:lnTo>
                <a:lnTo>
                  <a:pt x="324340" y="287019"/>
                </a:lnTo>
                <a:lnTo>
                  <a:pt x="325260" y="286494"/>
                </a:lnTo>
                <a:lnTo>
                  <a:pt x="330351" y="280669"/>
                </a:lnTo>
                <a:lnTo>
                  <a:pt x="334719" y="279400"/>
                </a:lnTo>
                <a:lnTo>
                  <a:pt x="339472" y="279400"/>
                </a:lnTo>
                <a:lnTo>
                  <a:pt x="342177" y="274319"/>
                </a:lnTo>
                <a:lnTo>
                  <a:pt x="355373" y="267969"/>
                </a:lnTo>
                <a:lnTo>
                  <a:pt x="363809" y="259079"/>
                </a:lnTo>
                <a:lnTo>
                  <a:pt x="371118" y="257809"/>
                </a:lnTo>
                <a:lnTo>
                  <a:pt x="379159" y="257809"/>
                </a:lnTo>
                <a:lnTo>
                  <a:pt x="381308" y="255269"/>
                </a:lnTo>
                <a:lnTo>
                  <a:pt x="384407" y="254000"/>
                </a:lnTo>
                <a:lnTo>
                  <a:pt x="378777" y="254000"/>
                </a:lnTo>
                <a:lnTo>
                  <a:pt x="383551" y="252597"/>
                </a:lnTo>
                <a:lnTo>
                  <a:pt x="392693" y="246379"/>
                </a:lnTo>
                <a:lnTo>
                  <a:pt x="397900" y="243839"/>
                </a:lnTo>
                <a:lnTo>
                  <a:pt x="406383" y="240029"/>
                </a:lnTo>
                <a:lnTo>
                  <a:pt x="411021" y="237489"/>
                </a:lnTo>
                <a:lnTo>
                  <a:pt x="411914" y="236219"/>
                </a:lnTo>
                <a:lnTo>
                  <a:pt x="410526" y="236219"/>
                </a:lnTo>
                <a:lnTo>
                  <a:pt x="413818" y="234950"/>
                </a:lnTo>
                <a:lnTo>
                  <a:pt x="417240" y="232409"/>
                </a:lnTo>
                <a:lnTo>
                  <a:pt x="423996" y="232409"/>
                </a:lnTo>
                <a:lnTo>
                  <a:pt x="425504" y="231139"/>
                </a:lnTo>
                <a:lnTo>
                  <a:pt x="435238" y="224789"/>
                </a:lnTo>
                <a:lnTo>
                  <a:pt x="440254" y="224789"/>
                </a:lnTo>
                <a:lnTo>
                  <a:pt x="442988" y="223519"/>
                </a:lnTo>
                <a:lnTo>
                  <a:pt x="446481" y="222250"/>
                </a:lnTo>
                <a:lnTo>
                  <a:pt x="367609" y="222250"/>
                </a:lnTo>
                <a:lnTo>
                  <a:pt x="367266" y="220979"/>
                </a:lnTo>
                <a:lnTo>
                  <a:pt x="363377" y="220979"/>
                </a:lnTo>
                <a:lnTo>
                  <a:pt x="365941" y="219709"/>
                </a:lnTo>
                <a:lnTo>
                  <a:pt x="368717" y="218439"/>
                </a:lnTo>
                <a:lnTo>
                  <a:pt x="373264" y="218439"/>
                </a:lnTo>
                <a:lnTo>
                  <a:pt x="373604" y="217654"/>
                </a:lnTo>
                <a:lnTo>
                  <a:pt x="372640" y="217169"/>
                </a:lnTo>
                <a:lnTo>
                  <a:pt x="374062" y="216594"/>
                </a:lnTo>
                <a:lnTo>
                  <a:pt x="374362" y="215900"/>
                </a:lnTo>
                <a:lnTo>
                  <a:pt x="372151" y="215900"/>
                </a:lnTo>
                <a:lnTo>
                  <a:pt x="372866" y="214629"/>
                </a:lnTo>
                <a:lnTo>
                  <a:pt x="356109" y="214629"/>
                </a:lnTo>
                <a:lnTo>
                  <a:pt x="360465" y="208279"/>
                </a:lnTo>
                <a:close/>
              </a:path>
              <a:path w="3283585" h="563879">
                <a:moveTo>
                  <a:pt x="295493" y="309879"/>
                </a:moveTo>
                <a:lnTo>
                  <a:pt x="287738" y="309879"/>
                </a:lnTo>
                <a:lnTo>
                  <a:pt x="289322" y="311150"/>
                </a:lnTo>
                <a:lnTo>
                  <a:pt x="281759" y="315821"/>
                </a:lnTo>
                <a:lnTo>
                  <a:pt x="283047" y="316229"/>
                </a:lnTo>
                <a:lnTo>
                  <a:pt x="282233" y="316536"/>
                </a:lnTo>
                <a:lnTo>
                  <a:pt x="285798" y="317500"/>
                </a:lnTo>
                <a:lnTo>
                  <a:pt x="294157" y="312419"/>
                </a:lnTo>
                <a:lnTo>
                  <a:pt x="287691" y="312419"/>
                </a:lnTo>
                <a:lnTo>
                  <a:pt x="295493" y="309879"/>
                </a:lnTo>
                <a:close/>
              </a:path>
              <a:path w="3283585" h="563879">
                <a:moveTo>
                  <a:pt x="281759" y="315821"/>
                </a:moveTo>
                <a:lnTo>
                  <a:pt x="281097" y="316229"/>
                </a:lnTo>
                <a:lnTo>
                  <a:pt x="282233" y="316536"/>
                </a:lnTo>
                <a:lnTo>
                  <a:pt x="283047" y="316229"/>
                </a:lnTo>
                <a:lnTo>
                  <a:pt x="281759" y="315821"/>
                </a:lnTo>
                <a:close/>
              </a:path>
              <a:path w="3283585" h="563879">
                <a:moveTo>
                  <a:pt x="3274809" y="304826"/>
                </a:moveTo>
                <a:lnTo>
                  <a:pt x="3275573" y="307339"/>
                </a:lnTo>
                <a:lnTo>
                  <a:pt x="3273386" y="307339"/>
                </a:lnTo>
                <a:lnTo>
                  <a:pt x="3281502" y="311150"/>
                </a:lnTo>
                <a:lnTo>
                  <a:pt x="3283028" y="309879"/>
                </a:lnTo>
                <a:lnTo>
                  <a:pt x="3274809" y="304826"/>
                </a:lnTo>
                <a:close/>
              </a:path>
              <a:path w="3283585" h="563879">
                <a:moveTo>
                  <a:pt x="306311" y="302259"/>
                </a:moveTo>
                <a:lnTo>
                  <a:pt x="304892" y="302259"/>
                </a:lnTo>
                <a:lnTo>
                  <a:pt x="301761" y="304826"/>
                </a:lnTo>
                <a:lnTo>
                  <a:pt x="299340" y="306069"/>
                </a:lnTo>
                <a:lnTo>
                  <a:pt x="297976" y="308609"/>
                </a:lnTo>
                <a:lnTo>
                  <a:pt x="306311" y="302259"/>
                </a:lnTo>
                <a:close/>
              </a:path>
              <a:path w="3283585" h="563879">
                <a:moveTo>
                  <a:pt x="3229596" y="294639"/>
                </a:moveTo>
                <a:lnTo>
                  <a:pt x="3225476" y="295909"/>
                </a:lnTo>
                <a:lnTo>
                  <a:pt x="3234180" y="298450"/>
                </a:lnTo>
                <a:lnTo>
                  <a:pt x="3236280" y="300989"/>
                </a:lnTo>
                <a:lnTo>
                  <a:pt x="3238207" y="300989"/>
                </a:lnTo>
                <a:lnTo>
                  <a:pt x="3249570" y="308609"/>
                </a:lnTo>
                <a:lnTo>
                  <a:pt x="3248124" y="304800"/>
                </a:lnTo>
                <a:lnTo>
                  <a:pt x="3240787" y="300989"/>
                </a:lnTo>
                <a:lnTo>
                  <a:pt x="3238425" y="299719"/>
                </a:lnTo>
                <a:lnTo>
                  <a:pt x="3240878" y="298450"/>
                </a:lnTo>
                <a:lnTo>
                  <a:pt x="3235614" y="295909"/>
                </a:lnTo>
                <a:lnTo>
                  <a:pt x="3234376" y="295909"/>
                </a:lnTo>
                <a:lnTo>
                  <a:pt x="3229596" y="294639"/>
                </a:lnTo>
                <a:close/>
              </a:path>
              <a:path w="3283585" h="563879">
                <a:moveTo>
                  <a:pt x="296319" y="301325"/>
                </a:moveTo>
                <a:lnTo>
                  <a:pt x="295675" y="301423"/>
                </a:lnTo>
                <a:lnTo>
                  <a:pt x="289403" y="306069"/>
                </a:lnTo>
                <a:lnTo>
                  <a:pt x="293803" y="306069"/>
                </a:lnTo>
                <a:lnTo>
                  <a:pt x="298521" y="303529"/>
                </a:lnTo>
                <a:lnTo>
                  <a:pt x="296707" y="303529"/>
                </a:lnTo>
                <a:lnTo>
                  <a:pt x="296319" y="301325"/>
                </a:lnTo>
                <a:close/>
              </a:path>
              <a:path w="3283585" h="563879">
                <a:moveTo>
                  <a:pt x="302113" y="302259"/>
                </a:moveTo>
                <a:lnTo>
                  <a:pt x="300880" y="302259"/>
                </a:lnTo>
                <a:lnTo>
                  <a:pt x="296824" y="306069"/>
                </a:lnTo>
                <a:lnTo>
                  <a:pt x="302113" y="302259"/>
                </a:lnTo>
                <a:close/>
              </a:path>
              <a:path w="3283585" h="563879">
                <a:moveTo>
                  <a:pt x="3276674" y="304800"/>
                </a:moveTo>
                <a:lnTo>
                  <a:pt x="3274801" y="304800"/>
                </a:lnTo>
                <a:lnTo>
                  <a:pt x="3280650" y="306069"/>
                </a:lnTo>
                <a:lnTo>
                  <a:pt x="3276674" y="304800"/>
                </a:lnTo>
                <a:close/>
              </a:path>
              <a:path w="3283585" h="563879">
                <a:moveTo>
                  <a:pt x="3272699" y="303529"/>
                </a:moveTo>
                <a:lnTo>
                  <a:pt x="3274809" y="304826"/>
                </a:lnTo>
                <a:lnTo>
                  <a:pt x="3276674" y="304800"/>
                </a:lnTo>
                <a:lnTo>
                  <a:pt x="3272699" y="303529"/>
                </a:lnTo>
                <a:close/>
              </a:path>
              <a:path w="3283585" h="563879">
                <a:moveTo>
                  <a:pt x="3245103" y="293369"/>
                </a:moveTo>
                <a:lnTo>
                  <a:pt x="3245594" y="294639"/>
                </a:lnTo>
                <a:lnTo>
                  <a:pt x="3245798" y="294639"/>
                </a:lnTo>
                <a:lnTo>
                  <a:pt x="3259926" y="300989"/>
                </a:lnTo>
                <a:lnTo>
                  <a:pt x="3267934" y="304800"/>
                </a:lnTo>
                <a:lnTo>
                  <a:pt x="3273873" y="304800"/>
                </a:lnTo>
                <a:lnTo>
                  <a:pt x="3265145" y="297179"/>
                </a:lnTo>
                <a:lnTo>
                  <a:pt x="3261660" y="297179"/>
                </a:lnTo>
                <a:lnTo>
                  <a:pt x="3254348" y="295909"/>
                </a:lnTo>
                <a:lnTo>
                  <a:pt x="3245103" y="293369"/>
                </a:lnTo>
                <a:close/>
              </a:path>
              <a:path w="3283585" h="563879">
                <a:moveTo>
                  <a:pt x="318514" y="292100"/>
                </a:moveTo>
                <a:lnTo>
                  <a:pt x="307544" y="292100"/>
                </a:lnTo>
                <a:lnTo>
                  <a:pt x="303338" y="297179"/>
                </a:lnTo>
                <a:lnTo>
                  <a:pt x="302821" y="298450"/>
                </a:lnTo>
                <a:lnTo>
                  <a:pt x="296707" y="303529"/>
                </a:lnTo>
                <a:lnTo>
                  <a:pt x="298521" y="303529"/>
                </a:lnTo>
                <a:lnTo>
                  <a:pt x="300880" y="302259"/>
                </a:lnTo>
                <a:lnTo>
                  <a:pt x="306311" y="302259"/>
                </a:lnTo>
                <a:lnTo>
                  <a:pt x="309645" y="299719"/>
                </a:lnTo>
                <a:lnTo>
                  <a:pt x="318929" y="294639"/>
                </a:lnTo>
                <a:lnTo>
                  <a:pt x="318514" y="292100"/>
                </a:lnTo>
                <a:close/>
              </a:path>
              <a:path w="3283585" h="563879">
                <a:moveTo>
                  <a:pt x="3238207" y="300989"/>
                </a:moveTo>
                <a:lnTo>
                  <a:pt x="3232818" y="300989"/>
                </a:lnTo>
                <a:lnTo>
                  <a:pt x="3235947" y="302259"/>
                </a:lnTo>
                <a:lnTo>
                  <a:pt x="3238207" y="300989"/>
                </a:lnTo>
                <a:close/>
              </a:path>
              <a:path w="3283585" h="563879">
                <a:moveTo>
                  <a:pt x="296260" y="300989"/>
                </a:moveTo>
                <a:lnTo>
                  <a:pt x="295675" y="301423"/>
                </a:lnTo>
                <a:lnTo>
                  <a:pt x="296319" y="301325"/>
                </a:lnTo>
                <a:lnTo>
                  <a:pt x="296260" y="300989"/>
                </a:lnTo>
                <a:close/>
              </a:path>
              <a:path w="3283585" h="563879">
                <a:moveTo>
                  <a:pt x="298538" y="300989"/>
                </a:moveTo>
                <a:lnTo>
                  <a:pt x="296260" y="300989"/>
                </a:lnTo>
                <a:lnTo>
                  <a:pt x="296319" y="301325"/>
                </a:lnTo>
                <a:lnTo>
                  <a:pt x="298538" y="300989"/>
                </a:lnTo>
                <a:close/>
              </a:path>
              <a:path w="3283585" h="563879">
                <a:moveTo>
                  <a:pt x="3262236" y="294639"/>
                </a:moveTo>
                <a:lnTo>
                  <a:pt x="3261660" y="297179"/>
                </a:lnTo>
                <a:lnTo>
                  <a:pt x="3265145" y="297179"/>
                </a:lnTo>
                <a:lnTo>
                  <a:pt x="3262236" y="294639"/>
                </a:lnTo>
                <a:close/>
              </a:path>
              <a:path w="3283585" h="563879">
                <a:moveTo>
                  <a:pt x="3215255" y="289559"/>
                </a:moveTo>
                <a:lnTo>
                  <a:pt x="3213568" y="289559"/>
                </a:lnTo>
                <a:lnTo>
                  <a:pt x="3222914" y="293369"/>
                </a:lnTo>
                <a:lnTo>
                  <a:pt x="3215255" y="289559"/>
                </a:lnTo>
                <a:close/>
              </a:path>
              <a:path w="3283585" h="563879">
                <a:moveTo>
                  <a:pt x="3239882" y="289559"/>
                </a:moveTo>
                <a:lnTo>
                  <a:pt x="3237619" y="289559"/>
                </a:lnTo>
                <a:lnTo>
                  <a:pt x="3242193" y="292100"/>
                </a:lnTo>
                <a:lnTo>
                  <a:pt x="3244110" y="292100"/>
                </a:lnTo>
                <a:lnTo>
                  <a:pt x="3239882" y="289559"/>
                </a:lnTo>
                <a:close/>
              </a:path>
              <a:path w="3283585" h="563879">
                <a:moveTo>
                  <a:pt x="323230" y="288530"/>
                </a:moveTo>
                <a:lnTo>
                  <a:pt x="316174" y="290829"/>
                </a:lnTo>
                <a:lnTo>
                  <a:pt x="320332" y="290829"/>
                </a:lnTo>
                <a:lnTo>
                  <a:pt x="322816" y="289094"/>
                </a:lnTo>
                <a:lnTo>
                  <a:pt x="323230" y="288530"/>
                </a:lnTo>
                <a:close/>
              </a:path>
              <a:path w="3283585" h="563879">
                <a:moveTo>
                  <a:pt x="3213590" y="284479"/>
                </a:moveTo>
                <a:lnTo>
                  <a:pt x="3210830" y="284479"/>
                </a:lnTo>
                <a:lnTo>
                  <a:pt x="3214602" y="285750"/>
                </a:lnTo>
                <a:lnTo>
                  <a:pt x="3214455" y="285876"/>
                </a:lnTo>
                <a:lnTo>
                  <a:pt x="3217421" y="287019"/>
                </a:lnTo>
                <a:lnTo>
                  <a:pt x="3223298" y="290829"/>
                </a:lnTo>
                <a:lnTo>
                  <a:pt x="3225229" y="288289"/>
                </a:lnTo>
                <a:lnTo>
                  <a:pt x="3217097" y="285750"/>
                </a:lnTo>
                <a:lnTo>
                  <a:pt x="3213590" y="284479"/>
                </a:lnTo>
                <a:close/>
              </a:path>
              <a:path w="3283585" h="563879">
                <a:moveTo>
                  <a:pt x="3233810" y="284479"/>
                </a:moveTo>
                <a:lnTo>
                  <a:pt x="3231972" y="285666"/>
                </a:lnTo>
                <a:lnTo>
                  <a:pt x="3236113" y="287019"/>
                </a:lnTo>
                <a:lnTo>
                  <a:pt x="3236175" y="288289"/>
                </a:lnTo>
                <a:lnTo>
                  <a:pt x="3233867" y="289559"/>
                </a:lnTo>
                <a:lnTo>
                  <a:pt x="3237513" y="290829"/>
                </a:lnTo>
                <a:lnTo>
                  <a:pt x="3237619" y="289559"/>
                </a:lnTo>
                <a:lnTo>
                  <a:pt x="3239882" y="289559"/>
                </a:lnTo>
                <a:lnTo>
                  <a:pt x="3237768" y="288289"/>
                </a:lnTo>
                <a:lnTo>
                  <a:pt x="3238339" y="287019"/>
                </a:lnTo>
                <a:lnTo>
                  <a:pt x="3238634" y="285750"/>
                </a:lnTo>
                <a:lnTo>
                  <a:pt x="3233810" y="284479"/>
                </a:lnTo>
                <a:close/>
              </a:path>
              <a:path w="3283585" h="563879">
                <a:moveTo>
                  <a:pt x="325014" y="288289"/>
                </a:moveTo>
                <a:lnTo>
                  <a:pt x="323968" y="288289"/>
                </a:lnTo>
                <a:lnTo>
                  <a:pt x="322816" y="289094"/>
                </a:lnTo>
                <a:lnTo>
                  <a:pt x="322474" y="289559"/>
                </a:lnTo>
                <a:lnTo>
                  <a:pt x="325014" y="288289"/>
                </a:lnTo>
                <a:close/>
              </a:path>
              <a:path w="3283585" h="563879">
                <a:moveTo>
                  <a:pt x="3210597" y="289214"/>
                </a:moveTo>
                <a:lnTo>
                  <a:pt x="3210198" y="289559"/>
                </a:lnTo>
                <a:lnTo>
                  <a:pt x="3211358" y="289559"/>
                </a:lnTo>
                <a:lnTo>
                  <a:pt x="3210597" y="289214"/>
                </a:lnTo>
                <a:close/>
              </a:path>
              <a:path w="3283585" h="563879">
                <a:moveTo>
                  <a:pt x="3211277" y="288626"/>
                </a:moveTo>
                <a:lnTo>
                  <a:pt x="3210916" y="288938"/>
                </a:lnTo>
                <a:lnTo>
                  <a:pt x="3211358" y="289559"/>
                </a:lnTo>
                <a:lnTo>
                  <a:pt x="3213568" y="289559"/>
                </a:lnTo>
                <a:lnTo>
                  <a:pt x="3211277" y="288626"/>
                </a:lnTo>
                <a:close/>
              </a:path>
              <a:path w="3283585" h="563879">
                <a:moveTo>
                  <a:pt x="3195275" y="279400"/>
                </a:moveTo>
                <a:lnTo>
                  <a:pt x="3198479" y="283209"/>
                </a:lnTo>
                <a:lnTo>
                  <a:pt x="3202953" y="285750"/>
                </a:lnTo>
                <a:lnTo>
                  <a:pt x="3210597" y="289214"/>
                </a:lnTo>
                <a:lnTo>
                  <a:pt x="3210916" y="288938"/>
                </a:lnTo>
                <a:lnTo>
                  <a:pt x="3210453" y="288289"/>
                </a:lnTo>
                <a:lnTo>
                  <a:pt x="3211666" y="288289"/>
                </a:lnTo>
                <a:lnTo>
                  <a:pt x="3214455" y="285876"/>
                </a:lnTo>
                <a:lnTo>
                  <a:pt x="3210830" y="284479"/>
                </a:lnTo>
                <a:lnTo>
                  <a:pt x="3213590" y="284479"/>
                </a:lnTo>
                <a:lnTo>
                  <a:pt x="3209670" y="281939"/>
                </a:lnTo>
                <a:lnTo>
                  <a:pt x="3204670" y="281939"/>
                </a:lnTo>
                <a:lnTo>
                  <a:pt x="3195275" y="279400"/>
                </a:lnTo>
                <a:close/>
              </a:path>
              <a:path w="3283585" h="563879">
                <a:moveTo>
                  <a:pt x="323968" y="288289"/>
                </a:moveTo>
                <a:lnTo>
                  <a:pt x="323230" y="288530"/>
                </a:lnTo>
                <a:lnTo>
                  <a:pt x="322816" y="289094"/>
                </a:lnTo>
                <a:lnTo>
                  <a:pt x="323968" y="288289"/>
                </a:lnTo>
                <a:close/>
              </a:path>
              <a:path w="3283585" h="563879">
                <a:moveTo>
                  <a:pt x="3211666" y="288289"/>
                </a:moveTo>
                <a:lnTo>
                  <a:pt x="3210453" y="288289"/>
                </a:lnTo>
                <a:lnTo>
                  <a:pt x="3211277" y="288626"/>
                </a:lnTo>
                <a:lnTo>
                  <a:pt x="3211666" y="288289"/>
                </a:lnTo>
                <a:close/>
              </a:path>
              <a:path w="3283585" h="563879">
                <a:moveTo>
                  <a:pt x="350501" y="272090"/>
                </a:moveTo>
                <a:lnTo>
                  <a:pt x="348563" y="272859"/>
                </a:lnTo>
                <a:lnTo>
                  <a:pt x="339472" y="279400"/>
                </a:lnTo>
                <a:lnTo>
                  <a:pt x="334719" y="279400"/>
                </a:lnTo>
                <a:lnTo>
                  <a:pt x="331012" y="283209"/>
                </a:lnTo>
                <a:lnTo>
                  <a:pt x="325260" y="286494"/>
                </a:lnTo>
                <a:lnTo>
                  <a:pt x="323691" y="288289"/>
                </a:lnTo>
                <a:lnTo>
                  <a:pt x="323313" y="288417"/>
                </a:lnTo>
                <a:lnTo>
                  <a:pt x="323968" y="288289"/>
                </a:lnTo>
                <a:lnTo>
                  <a:pt x="325014" y="288289"/>
                </a:lnTo>
                <a:lnTo>
                  <a:pt x="335175" y="283209"/>
                </a:lnTo>
                <a:lnTo>
                  <a:pt x="346249" y="276859"/>
                </a:lnTo>
                <a:lnTo>
                  <a:pt x="353920" y="273050"/>
                </a:lnTo>
                <a:lnTo>
                  <a:pt x="351850" y="273050"/>
                </a:lnTo>
                <a:lnTo>
                  <a:pt x="350501" y="272090"/>
                </a:lnTo>
                <a:close/>
              </a:path>
              <a:path w="3283585" h="563879">
                <a:moveTo>
                  <a:pt x="325260" y="286494"/>
                </a:moveTo>
                <a:lnTo>
                  <a:pt x="324340" y="287019"/>
                </a:lnTo>
                <a:lnTo>
                  <a:pt x="323313" y="288417"/>
                </a:lnTo>
                <a:lnTo>
                  <a:pt x="323691" y="288289"/>
                </a:lnTo>
                <a:lnTo>
                  <a:pt x="325260" y="286494"/>
                </a:lnTo>
                <a:close/>
              </a:path>
              <a:path w="3283585" h="563879">
                <a:moveTo>
                  <a:pt x="3126583" y="240029"/>
                </a:moveTo>
                <a:lnTo>
                  <a:pt x="3127608" y="241300"/>
                </a:lnTo>
                <a:lnTo>
                  <a:pt x="3128992" y="242569"/>
                </a:lnTo>
                <a:lnTo>
                  <a:pt x="3127279" y="243839"/>
                </a:lnTo>
                <a:lnTo>
                  <a:pt x="3140406" y="248919"/>
                </a:lnTo>
                <a:lnTo>
                  <a:pt x="3150282" y="255269"/>
                </a:lnTo>
                <a:lnTo>
                  <a:pt x="3162115" y="257809"/>
                </a:lnTo>
                <a:lnTo>
                  <a:pt x="3175123" y="262889"/>
                </a:lnTo>
                <a:lnTo>
                  <a:pt x="3187250" y="269239"/>
                </a:lnTo>
                <a:lnTo>
                  <a:pt x="3201053" y="273050"/>
                </a:lnTo>
                <a:lnTo>
                  <a:pt x="3212748" y="279400"/>
                </a:lnTo>
                <a:lnTo>
                  <a:pt x="3223245" y="284479"/>
                </a:lnTo>
                <a:lnTo>
                  <a:pt x="3224084" y="285750"/>
                </a:lnTo>
                <a:lnTo>
                  <a:pt x="3232312" y="287019"/>
                </a:lnTo>
                <a:lnTo>
                  <a:pt x="3228342" y="284479"/>
                </a:lnTo>
                <a:lnTo>
                  <a:pt x="3229509" y="284479"/>
                </a:lnTo>
                <a:lnTo>
                  <a:pt x="3220178" y="279400"/>
                </a:lnTo>
                <a:lnTo>
                  <a:pt x="3215858" y="276859"/>
                </a:lnTo>
                <a:lnTo>
                  <a:pt x="3208345" y="276859"/>
                </a:lnTo>
                <a:lnTo>
                  <a:pt x="3202942" y="271779"/>
                </a:lnTo>
                <a:lnTo>
                  <a:pt x="3200154" y="270509"/>
                </a:lnTo>
                <a:lnTo>
                  <a:pt x="3195267" y="270509"/>
                </a:lnTo>
                <a:lnTo>
                  <a:pt x="3190615" y="269239"/>
                </a:lnTo>
                <a:lnTo>
                  <a:pt x="3184372" y="264159"/>
                </a:lnTo>
                <a:lnTo>
                  <a:pt x="3189107" y="264159"/>
                </a:lnTo>
                <a:lnTo>
                  <a:pt x="3182730" y="262889"/>
                </a:lnTo>
                <a:lnTo>
                  <a:pt x="3179942" y="259079"/>
                </a:lnTo>
                <a:lnTo>
                  <a:pt x="3174695" y="259079"/>
                </a:lnTo>
                <a:lnTo>
                  <a:pt x="3167555" y="257809"/>
                </a:lnTo>
                <a:lnTo>
                  <a:pt x="3161381" y="256539"/>
                </a:lnTo>
                <a:lnTo>
                  <a:pt x="3153437" y="254000"/>
                </a:lnTo>
                <a:lnTo>
                  <a:pt x="3151948" y="251604"/>
                </a:lnTo>
                <a:lnTo>
                  <a:pt x="3151237" y="251459"/>
                </a:lnTo>
                <a:lnTo>
                  <a:pt x="3149633" y="247650"/>
                </a:lnTo>
                <a:lnTo>
                  <a:pt x="3138514" y="242569"/>
                </a:lnTo>
                <a:lnTo>
                  <a:pt x="3126583" y="240029"/>
                </a:lnTo>
                <a:close/>
              </a:path>
              <a:path w="3283585" h="563879">
                <a:moveTo>
                  <a:pt x="3210830" y="284479"/>
                </a:moveTo>
                <a:lnTo>
                  <a:pt x="3214455" y="285876"/>
                </a:lnTo>
                <a:lnTo>
                  <a:pt x="3214602" y="285750"/>
                </a:lnTo>
                <a:lnTo>
                  <a:pt x="3210830" y="284479"/>
                </a:lnTo>
                <a:close/>
              </a:path>
              <a:path w="3283585" h="563879">
                <a:moveTo>
                  <a:pt x="3231263" y="285434"/>
                </a:moveTo>
                <a:lnTo>
                  <a:pt x="3231842" y="285750"/>
                </a:lnTo>
                <a:lnTo>
                  <a:pt x="3231972" y="285666"/>
                </a:lnTo>
                <a:lnTo>
                  <a:pt x="3231263" y="285434"/>
                </a:lnTo>
                <a:close/>
              </a:path>
              <a:path w="3283585" h="563879">
                <a:moveTo>
                  <a:pt x="3229509" y="284479"/>
                </a:moveTo>
                <a:lnTo>
                  <a:pt x="3228342" y="284479"/>
                </a:lnTo>
                <a:lnTo>
                  <a:pt x="3231263" y="285434"/>
                </a:lnTo>
                <a:lnTo>
                  <a:pt x="3229509" y="284479"/>
                </a:lnTo>
                <a:close/>
              </a:path>
              <a:path w="3283585" h="563879">
                <a:moveTo>
                  <a:pt x="3205750" y="279400"/>
                </a:moveTo>
                <a:lnTo>
                  <a:pt x="3204670" y="281939"/>
                </a:lnTo>
                <a:lnTo>
                  <a:pt x="3209670" y="281939"/>
                </a:lnTo>
                <a:lnTo>
                  <a:pt x="3205750" y="279400"/>
                </a:lnTo>
                <a:close/>
              </a:path>
              <a:path w="3283585" h="563879">
                <a:moveTo>
                  <a:pt x="3161498" y="268026"/>
                </a:moveTo>
                <a:lnTo>
                  <a:pt x="3160734" y="269239"/>
                </a:lnTo>
                <a:lnTo>
                  <a:pt x="3170316" y="273050"/>
                </a:lnTo>
                <a:lnTo>
                  <a:pt x="3178260" y="274319"/>
                </a:lnTo>
                <a:lnTo>
                  <a:pt x="3186197" y="274319"/>
                </a:lnTo>
                <a:lnTo>
                  <a:pt x="3196249" y="279400"/>
                </a:lnTo>
                <a:lnTo>
                  <a:pt x="3199961" y="279400"/>
                </a:lnTo>
                <a:lnTo>
                  <a:pt x="3193322" y="276859"/>
                </a:lnTo>
                <a:lnTo>
                  <a:pt x="3187842" y="274319"/>
                </a:lnTo>
                <a:lnTo>
                  <a:pt x="3182391" y="273050"/>
                </a:lnTo>
                <a:lnTo>
                  <a:pt x="3181798" y="271779"/>
                </a:lnTo>
                <a:lnTo>
                  <a:pt x="3182405" y="271779"/>
                </a:lnTo>
                <a:lnTo>
                  <a:pt x="3177180" y="270509"/>
                </a:lnTo>
                <a:lnTo>
                  <a:pt x="3173550" y="270509"/>
                </a:lnTo>
                <a:lnTo>
                  <a:pt x="3171900" y="269239"/>
                </a:lnTo>
                <a:lnTo>
                  <a:pt x="3164080" y="269239"/>
                </a:lnTo>
                <a:lnTo>
                  <a:pt x="3162440" y="268422"/>
                </a:lnTo>
                <a:lnTo>
                  <a:pt x="3161498" y="268026"/>
                </a:lnTo>
                <a:close/>
              </a:path>
              <a:path w="3283585" h="563879">
                <a:moveTo>
                  <a:pt x="3198235" y="266700"/>
                </a:moveTo>
                <a:lnTo>
                  <a:pt x="3201461" y="269239"/>
                </a:lnTo>
                <a:lnTo>
                  <a:pt x="3209188" y="273050"/>
                </a:lnTo>
                <a:lnTo>
                  <a:pt x="3214268" y="276859"/>
                </a:lnTo>
                <a:lnTo>
                  <a:pt x="3215858" y="276859"/>
                </a:lnTo>
                <a:lnTo>
                  <a:pt x="3217914" y="275589"/>
                </a:lnTo>
                <a:lnTo>
                  <a:pt x="3214107" y="274319"/>
                </a:lnTo>
                <a:lnTo>
                  <a:pt x="3212084" y="271779"/>
                </a:lnTo>
                <a:lnTo>
                  <a:pt x="3208134" y="271779"/>
                </a:lnTo>
                <a:lnTo>
                  <a:pt x="3201669" y="267969"/>
                </a:lnTo>
                <a:lnTo>
                  <a:pt x="3198235" y="266700"/>
                </a:lnTo>
                <a:close/>
              </a:path>
              <a:path w="3283585" h="563879">
                <a:moveTo>
                  <a:pt x="370259" y="260350"/>
                </a:moveTo>
                <a:lnTo>
                  <a:pt x="357224" y="267969"/>
                </a:lnTo>
                <a:lnTo>
                  <a:pt x="353345" y="269239"/>
                </a:lnTo>
                <a:lnTo>
                  <a:pt x="348082" y="273050"/>
                </a:lnTo>
                <a:lnTo>
                  <a:pt x="348563" y="272859"/>
                </a:lnTo>
                <a:lnTo>
                  <a:pt x="350064" y="271779"/>
                </a:lnTo>
                <a:lnTo>
                  <a:pt x="351285" y="271779"/>
                </a:lnTo>
                <a:lnTo>
                  <a:pt x="357691" y="269239"/>
                </a:lnTo>
                <a:lnTo>
                  <a:pt x="360544" y="269239"/>
                </a:lnTo>
                <a:lnTo>
                  <a:pt x="366643" y="265429"/>
                </a:lnTo>
                <a:lnTo>
                  <a:pt x="367889" y="264159"/>
                </a:lnTo>
                <a:lnTo>
                  <a:pt x="364991" y="264159"/>
                </a:lnTo>
                <a:lnTo>
                  <a:pt x="367056" y="262889"/>
                </a:lnTo>
                <a:lnTo>
                  <a:pt x="369995" y="261840"/>
                </a:lnTo>
                <a:lnTo>
                  <a:pt x="370380" y="261619"/>
                </a:lnTo>
                <a:lnTo>
                  <a:pt x="370613" y="261619"/>
                </a:lnTo>
                <a:lnTo>
                  <a:pt x="370259" y="260350"/>
                </a:lnTo>
                <a:close/>
              </a:path>
              <a:path w="3283585" h="563879">
                <a:moveTo>
                  <a:pt x="360544" y="269239"/>
                </a:moveTo>
                <a:lnTo>
                  <a:pt x="357691" y="269239"/>
                </a:lnTo>
                <a:lnTo>
                  <a:pt x="351850" y="273050"/>
                </a:lnTo>
                <a:lnTo>
                  <a:pt x="353920" y="273050"/>
                </a:lnTo>
                <a:lnTo>
                  <a:pt x="356477" y="271779"/>
                </a:lnTo>
                <a:lnTo>
                  <a:pt x="360544" y="269239"/>
                </a:lnTo>
                <a:close/>
              </a:path>
              <a:path w="3283585" h="563879">
                <a:moveTo>
                  <a:pt x="3183285" y="270509"/>
                </a:moveTo>
                <a:lnTo>
                  <a:pt x="3182405" y="271779"/>
                </a:lnTo>
                <a:lnTo>
                  <a:pt x="3181798" y="271779"/>
                </a:lnTo>
                <a:lnTo>
                  <a:pt x="3187273" y="273050"/>
                </a:lnTo>
                <a:lnTo>
                  <a:pt x="3183285" y="270509"/>
                </a:lnTo>
                <a:close/>
              </a:path>
              <a:path w="3283585" h="563879">
                <a:moveTo>
                  <a:pt x="350064" y="271779"/>
                </a:moveTo>
                <a:lnTo>
                  <a:pt x="348563" y="272859"/>
                </a:lnTo>
                <a:lnTo>
                  <a:pt x="350501" y="272090"/>
                </a:lnTo>
                <a:lnTo>
                  <a:pt x="350064" y="271779"/>
                </a:lnTo>
                <a:close/>
              </a:path>
              <a:path w="3283585" h="563879">
                <a:moveTo>
                  <a:pt x="351285" y="271779"/>
                </a:moveTo>
                <a:lnTo>
                  <a:pt x="350064" y="271779"/>
                </a:lnTo>
                <a:lnTo>
                  <a:pt x="350501" y="272090"/>
                </a:lnTo>
                <a:lnTo>
                  <a:pt x="351285" y="271779"/>
                </a:lnTo>
                <a:close/>
              </a:path>
              <a:path w="3283585" h="563879">
                <a:moveTo>
                  <a:pt x="3209784" y="270509"/>
                </a:moveTo>
                <a:lnTo>
                  <a:pt x="3208134" y="271779"/>
                </a:lnTo>
                <a:lnTo>
                  <a:pt x="3212084" y="271779"/>
                </a:lnTo>
                <a:lnTo>
                  <a:pt x="3209784" y="270509"/>
                </a:lnTo>
                <a:close/>
              </a:path>
              <a:path w="3283585" h="563879">
                <a:moveTo>
                  <a:pt x="3174956" y="266742"/>
                </a:moveTo>
                <a:lnTo>
                  <a:pt x="3172807" y="267697"/>
                </a:lnTo>
                <a:lnTo>
                  <a:pt x="3173550" y="270509"/>
                </a:lnTo>
                <a:lnTo>
                  <a:pt x="3177180" y="270509"/>
                </a:lnTo>
                <a:lnTo>
                  <a:pt x="3179878" y="269239"/>
                </a:lnTo>
                <a:lnTo>
                  <a:pt x="3174956" y="266742"/>
                </a:lnTo>
                <a:close/>
              </a:path>
              <a:path w="3283585" h="563879">
                <a:moveTo>
                  <a:pt x="3194579" y="267969"/>
                </a:moveTo>
                <a:lnTo>
                  <a:pt x="3190241" y="267969"/>
                </a:lnTo>
                <a:lnTo>
                  <a:pt x="3195267" y="270509"/>
                </a:lnTo>
                <a:lnTo>
                  <a:pt x="3200154" y="270509"/>
                </a:lnTo>
                <a:lnTo>
                  <a:pt x="3194579" y="267969"/>
                </a:lnTo>
                <a:close/>
              </a:path>
              <a:path w="3283585" h="563879">
                <a:moveTo>
                  <a:pt x="3168600" y="266700"/>
                </a:moveTo>
                <a:lnTo>
                  <a:pt x="3163281" y="267969"/>
                </a:lnTo>
                <a:lnTo>
                  <a:pt x="3161534" y="267969"/>
                </a:lnTo>
                <a:lnTo>
                  <a:pt x="3162440" y="268422"/>
                </a:lnTo>
                <a:lnTo>
                  <a:pt x="3164385" y="269239"/>
                </a:lnTo>
                <a:lnTo>
                  <a:pt x="3171900" y="269239"/>
                </a:lnTo>
                <a:lnTo>
                  <a:pt x="3168600" y="266700"/>
                </a:lnTo>
                <a:close/>
              </a:path>
              <a:path w="3283585" h="563879">
                <a:moveTo>
                  <a:pt x="3161534" y="267969"/>
                </a:moveTo>
                <a:lnTo>
                  <a:pt x="3162440" y="268422"/>
                </a:lnTo>
                <a:lnTo>
                  <a:pt x="3161534" y="267969"/>
                </a:lnTo>
                <a:close/>
              </a:path>
              <a:path w="3283585" h="563879">
                <a:moveTo>
                  <a:pt x="3155326" y="265429"/>
                </a:moveTo>
                <a:lnTo>
                  <a:pt x="3161498" y="268026"/>
                </a:lnTo>
                <a:lnTo>
                  <a:pt x="3163281" y="267969"/>
                </a:lnTo>
                <a:lnTo>
                  <a:pt x="3162748" y="266700"/>
                </a:lnTo>
                <a:lnTo>
                  <a:pt x="3158660" y="266700"/>
                </a:lnTo>
                <a:lnTo>
                  <a:pt x="3155326" y="265429"/>
                </a:lnTo>
                <a:close/>
              </a:path>
              <a:path w="3283585" h="563879">
                <a:moveTo>
                  <a:pt x="3172543" y="266700"/>
                </a:moveTo>
                <a:lnTo>
                  <a:pt x="3172194" y="267969"/>
                </a:lnTo>
                <a:lnTo>
                  <a:pt x="3172807" y="267697"/>
                </a:lnTo>
                <a:lnTo>
                  <a:pt x="3172543" y="266700"/>
                </a:lnTo>
                <a:close/>
              </a:path>
              <a:path w="3283585" h="563879">
                <a:moveTo>
                  <a:pt x="3172899" y="265429"/>
                </a:moveTo>
                <a:lnTo>
                  <a:pt x="3170819" y="265429"/>
                </a:lnTo>
                <a:lnTo>
                  <a:pt x="3174872" y="266700"/>
                </a:lnTo>
                <a:lnTo>
                  <a:pt x="3175052" y="266700"/>
                </a:lnTo>
                <a:lnTo>
                  <a:pt x="3172899" y="265429"/>
                </a:lnTo>
                <a:close/>
              </a:path>
              <a:path w="3283585" h="563879">
                <a:moveTo>
                  <a:pt x="3108935" y="248919"/>
                </a:moveTo>
                <a:lnTo>
                  <a:pt x="3120712" y="254000"/>
                </a:lnTo>
                <a:lnTo>
                  <a:pt x="3133193" y="257809"/>
                </a:lnTo>
                <a:lnTo>
                  <a:pt x="3146499" y="262889"/>
                </a:lnTo>
                <a:lnTo>
                  <a:pt x="3150362" y="262889"/>
                </a:lnTo>
                <a:lnTo>
                  <a:pt x="3158660" y="266700"/>
                </a:lnTo>
                <a:lnTo>
                  <a:pt x="3162748" y="266700"/>
                </a:lnTo>
                <a:lnTo>
                  <a:pt x="3162214" y="265429"/>
                </a:lnTo>
                <a:lnTo>
                  <a:pt x="3162631" y="264646"/>
                </a:lnTo>
                <a:lnTo>
                  <a:pt x="3161212" y="264159"/>
                </a:lnTo>
                <a:lnTo>
                  <a:pt x="3158819" y="264159"/>
                </a:lnTo>
                <a:lnTo>
                  <a:pt x="3152369" y="259079"/>
                </a:lnTo>
                <a:lnTo>
                  <a:pt x="3157795" y="259079"/>
                </a:lnTo>
                <a:lnTo>
                  <a:pt x="3151555" y="256539"/>
                </a:lnTo>
                <a:lnTo>
                  <a:pt x="3143360" y="254000"/>
                </a:lnTo>
                <a:lnTo>
                  <a:pt x="3140226" y="254000"/>
                </a:lnTo>
                <a:lnTo>
                  <a:pt x="3136965" y="251459"/>
                </a:lnTo>
                <a:lnTo>
                  <a:pt x="3136565" y="250189"/>
                </a:lnTo>
                <a:lnTo>
                  <a:pt x="3116780" y="250189"/>
                </a:lnTo>
                <a:lnTo>
                  <a:pt x="3108935" y="248919"/>
                </a:lnTo>
                <a:close/>
              </a:path>
              <a:path w="3283585" h="563879">
                <a:moveTo>
                  <a:pt x="3166113" y="265840"/>
                </a:moveTo>
                <a:lnTo>
                  <a:pt x="3167762" y="266700"/>
                </a:lnTo>
                <a:lnTo>
                  <a:pt x="3168620" y="266700"/>
                </a:lnTo>
                <a:lnTo>
                  <a:pt x="3166113" y="265840"/>
                </a:lnTo>
                <a:close/>
              </a:path>
              <a:path w="3283585" h="563879">
                <a:moveTo>
                  <a:pt x="3189107" y="264159"/>
                </a:moveTo>
                <a:lnTo>
                  <a:pt x="3184372" y="264159"/>
                </a:lnTo>
                <a:lnTo>
                  <a:pt x="3194452" y="266700"/>
                </a:lnTo>
                <a:lnTo>
                  <a:pt x="3190024" y="264342"/>
                </a:lnTo>
                <a:lnTo>
                  <a:pt x="3189107" y="264159"/>
                </a:lnTo>
                <a:close/>
              </a:path>
              <a:path w="3283585" h="563879">
                <a:moveTo>
                  <a:pt x="3192921" y="264919"/>
                </a:moveTo>
                <a:lnTo>
                  <a:pt x="3195208" y="266700"/>
                </a:lnTo>
                <a:lnTo>
                  <a:pt x="3195483" y="265429"/>
                </a:lnTo>
                <a:lnTo>
                  <a:pt x="3192921" y="264919"/>
                </a:lnTo>
                <a:close/>
              </a:path>
              <a:path w="3283585" h="563879">
                <a:moveTo>
                  <a:pt x="3162890" y="264159"/>
                </a:moveTo>
                <a:lnTo>
                  <a:pt x="3162631" y="264646"/>
                </a:lnTo>
                <a:lnTo>
                  <a:pt x="3166113" y="265840"/>
                </a:lnTo>
                <a:lnTo>
                  <a:pt x="3162890" y="264159"/>
                </a:lnTo>
                <a:close/>
              </a:path>
              <a:path w="3283585" h="563879">
                <a:moveTo>
                  <a:pt x="3191945" y="264159"/>
                </a:moveTo>
                <a:lnTo>
                  <a:pt x="3189681" y="264159"/>
                </a:lnTo>
                <a:lnTo>
                  <a:pt x="3190024" y="264342"/>
                </a:lnTo>
                <a:lnTo>
                  <a:pt x="3192921" y="264919"/>
                </a:lnTo>
                <a:lnTo>
                  <a:pt x="3191945" y="264159"/>
                </a:lnTo>
                <a:close/>
              </a:path>
              <a:path w="3283585" h="563879">
                <a:moveTo>
                  <a:pt x="370254" y="261748"/>
                </a:moveTo>
                <a:lnTo>
                  <a:pt x="369995" y="261840"/>
                </a:lnTo>
                <a:lnTo>
                  <a:pt x="365955" y="264159"/>
                </a:lnTo>
                <a:lnTo>
                  <a:pt x="367889" y="264159"/>
                </a:lnTo>
                <a:lnTo>
                  <a:pt x="370254" y="261748"/>
                </a:lnTo>
                <a:close/>
              </a:path>
              <a:path w="3283585" h="563879">
                <a:moveTo>
                  <a:pt x="370380" y="261619"/>
                </a:moveTo>
                <a:lnTo>
                  <a:pt x="369995" y="261840"/>
                </a:lnTo>
                <a:lnTo>
                  <a:pt x="370254" y="261748"/>
                </a:lnTo>
                <a:lnTo>
                  <a:pt x="370380" y="261619"/>
                </a:lnTo>
                <a:close/>
              </a:path>
              <a:path w="3283585" h="563879">
                <a:moveTo>
                  <a:pt x="370613" y="261619"/>
                </a:moveTo>
                <a:lnTo>
                  <a:pt x="370380" y="261619"/>
                </a:lnTo>
                <a:lnTo>
                  <a:pt x="370254" y="261748"/>
                </a:lnTo>
                <a:lnTo>
                  <a:pt x="370613" y="261619"/>
                </a:lnTo>
                <a:close/>
              </a:path>
              <a:path w="3283585" h="563879">
                <a:moveTo>
                  <a:pt x="3157795" y="259079"/>
                </a:moveTo>
                <a:lnTo>
                  <a:pt x="3152369" y="259079"/>
                </a:lnTo>
                <a:lnTo>
                  <a:pt x="3157884" y="260350"/>
                </a:lnTo>
                <a:lnTo>
                  <a:pt x="3160915" y="260350"/>
                </a:lnTo>
                <a:lnTo>
                  <a:pt x="3157795" y="259079"/>
                </a:lnTo>
                <a:close/>
              </a:path>
              <a:path w="3283585" h="563879">
                <a:moveTo>
                  <a:pt x="379159" y="257809"/>
                </a:moveTo>
                <a:lnTo>
                  <a:pt x="371118" y="257809"/>
                </a:lnTo>
                <a:lnTo>
                  <a:pt x="373442" y="259079"/>
                </a:lnTo>
                <a:lnTo>
                  <a:pt x="379159" y="257809"/>
                </a:lnTo>
                <a:close/>
              </a:path>
              <a:path w="3283585" h="563879">
                <a:moveTo>
                  <a:pt x="3172797" y="255269"/>
                </a:moveTo>
                <a:lnTo>
                  <a:pt x="3171741" y="256539"/>
                </a:lnTo>
                <a:lnTo>
                  <a:pt x="3173077" y="257809"/>
                </a:lnTo>
                <a:lnTo>
                  <a:pt x="3174695" y="259079"/>
                </a:lnTo>
                <a:lnTo>
                  <a:pt x="3179942" y="259079"/>
                </a:lnTo>
                <a:lnTo>
                  <a:pt x="3179013" y="257809"/>
                </a:lnTo>
                <a:lnTo>
                  <a:pt x="3172797" y="255269"/>
                </a:lnTo>
                <a:close/>
              </a:path>
              <a:path w="3283585" h="563879">
                <a:moveTo>
                  <a:pt x="396299" y="248919"/>
                </a:moveTo>
                <a:lnTo>
                  <a:pt x="383551" y="252597"/>
                </a:lnTo>
                <a:lnTo>
                  <a:pt x="383357" y="252729"/>
                </a:lnTo>
                <a:lnTo>
                  <a:pt x="378777" y="254000"/>
                </a:lnTo>
                <a:lnTo>
                  <a:pt x="384407" y="254000"/>
                </a:lnTo>
                <a:lnTo>
                  <a:pt x="382714" y="257809"/>
                </a:lnTo>
                <a:lnTo>
                  <a:pt x="394975" y="250189"/>
                </a:lnTo>
                <a:lnTo>
                  <a:pt x="396299" y="248919"/>
                </a:lnTo>
                <a:close/>
              </a:path>
              <a:path w="3283585" h="563879">
                <a:moveTo>
                  <a:pt x="383551" y="252597"/>
                </a:moveTo>
                <a:lnTo>
                  <a:pt x="378777" y="254000"/>
                </a:lnTo>
                <a:lnTo>
                  <a:pt x="383357" y="252729"/>
                </a:lnTo>
                <a:lnTo>
                  <a:pt x="383551" y="252597"/>
                </a:lnTo>
                <a:close/>
              </a:path>
              <a:path w="3283585" h="563879">
                <a:moveTo>
                  <a:pt x="3151858" y="251459"/>
                </a:moveTo>
                <a:lnTo>
                  <a:pt x="3151948" y="251604"/>
                </a:lnTo>
                <a:lnTo>
                  <a:pt x="3157479" y="252729"/>
                </a:lnTo>
                <a:lnTo>
                  <a:pt x="3156775" y="251857"/>
                </a:lnTo>
                <a:lnTo>
                  <a:pt x="3151858" y="251459"/>
                </a:lnTo>
                <a:close/>
              </a:path>
              <a:path w="3283585" h="563879">
                <a:moveTo>
                  <a:pt x="3153382" y="247650"/>
                </a:moveTo>
                <a:lnTo>
                  <a:pt x="3156775" y="251857"/>
                </a:lnTo>
                <a:lnTo>
                  <a:pt x="3167552" y="252729"/>
                </a:lnTo>
                <a:lnTo>
                  <a:pt x="3161078" y="251459"/>
                </a:lnTo>
                <a:lnTo>
                  <a:pt x="3153382" y="247650"/>
                </a:lnTo>
                <a:close/>
              </a:path>
              <a:path w="3283585" h="563879">
                <a:moveTo>
                  <a:pt x="3121092" y="245656"/>
                </a:moveTo>
                <a:lnTo>
                  <a:pt x="3120843" y="247650"/>
                </a:lnTo>
                <a:lnTo>
                  <a:pt x="3115706" y="247650"/>
                </a:lnTo>
                <a:lnTo>
                  <a:pt x="3112994" y="248919"/>
                </a:lnTo>
                <a:lnTo>
                  <a:pt x="3111381" y="248919"/>
                </a:lnTo>
                <a:lnTo>
                  <a:pt x="3116780" y="250189"/>
                </a:lnTo>
                <a:lnTo>
                  <a:pt x="3131875" y="250189"/>
                </a:lnTo>
                <a:lnTo>
                  <a:pt x="3128875" y="248919"/>
                </a:lnTo>
                <a:lnTo>
                  <a:pt x="3112994" y="248919"/>
                </a:lnTo>
                <a:lnTo>
                  <a:pt x="3112437" y="248609"/>
                </a:lnTo>
                <a:lnTo>
                  <a:pt x="3128142" y="248609"/>
                </a:lnTo>
                <a:lnTo>
                  <a:pt x="3121092" y="245656"/>
                </a:lnTo>
                <a:close/>
              </a:path>
              <a:path w="3283585" h="563879">
                <a:moveTo>
                  <a:pt x="3136166" y="248919"/>
                </a:moveTo>
                <a:lnTo>
                  <a:pt x="3132264" y="248919"/>
                </a:lnTo>
                <a:lnTo>
                  <a:pt x="3131875" y="250189"/>
                </a:lnTo>
                <a:lnTo>
                  <a:pt x="3136565" y="250189"/>
                </a:lnTo>
                <a:lnTo>
                  <a:pt x="3136166" y="248919"/>
                </a:lnTo>
                <a:close/>
              </a:path>
              <a:path w="3283585" h="563879">
                <a:moveTo>
                  <a:pt x="3115706" y="247650"/>
                </a:moveTo>
                <a:lnTo>
                  <a:pt x="3112437" y="248609"/>
                </a:lnTo>
                <a:lnTo>
                  <a:pt x="3112994" y="248919"/>
                </a:lnTo>
                <a:lnTo>
                  <a:pt x="3115706" y="247650"/>
                </a:lnTo>
                <a:close/>
              </a:path>
              <a:path w="3283585" h="563879">
                <a:moveTo>
                  <a:pt x="3097210" y="236219"/>
                </a:moveTo>
                <a:lnTo>
                  <a:pt x="3083523" y="236219"/>
                </a:lnTo>
                <a:lnTo>
                  <a:pt x="3094069" y="238759"/>
                </a:lnTo>
                <a:lnTo>
                  <a:pt x="3095599" y="242569"/>
                </a:lnTo>
                <a:lnTo>
                  <a:pt x="3101594" y="242569"/>
                </a:lnTo>
                <a:lnTo>
                  <a:pt x="3112437" y="248609"/>
                </a:lnTo>
                <a:lnTo>
                  <a:pt x="3115706" y="247650"/>
                </a:lnTo>
                <a:lnTo>
                  <a:pt x="3120843" y="247650"/>
                </a:lnTo>
                <a:lnTo>
                  <a:pt x="3120593" y="245448"/>
                </a:lnTo>
                <a:lnTo>
                  <a:pt x="3119781" y="245109"/>
                </a:lnTo>
                <a:lnTo>
                  <a:pt x="3120554" y="245109"/>
                </a:lnTo>
                <a:lnTo>
                  <a:pt x="3120410" y="243839"/>
                </a:lnTo>
                <a:lnTo>
                  <a:pt x="3114422" y="243839"/>
                </a:lnTo>
                <a:lnTo>
                  <a:pt x="3112699" y="243124"/>
                </a:lnTo>
                <a:lnTo>
                  <a:pt x="3106724" y="242569"/>
                </a:lnTo>
                <a:lnTo>
                  <a:pt x="3108305" y="241300"/>
                </a:lnTo>
                <a:lnTo>
                  <a:pt x="3111718" y="241300"/>
                </a:lnTo>
                <a:lnTo>
                  <a:pt x="3099342" y="237489"/>
                </a:lnTo>
                <a:lnTo>
                  <a:pt x="3097210" y="236219"/>
                </a:lnTo>
                <a:close/>
              </a:path>
              <a:path w="3283585" h="563879">
                <a:moveTo>
                  <a:pt x="405393" y="244206"/>
                </a:moveTo>
                <a:lnTo>
                  <a:pt x="401345" y="247650"/>
                </a:lnTo>
                <a:lnTo>
                  <a:pt x="403019" y="246379"/>
                </a:lnTo>
                <a:lnTo>
                  <a:pt x="405846" y="246379"/>
                </a:lnTo>
                <a:lnTo>
                  <a:pt x="405393" y="244206"/>
                </a:lnTo>
                <a:close/>
              </a:path>
              <a:path w="3283585" h="563879">
                <a:moveTo>
                  <a:pt x="405846" y="246379"/>
                </a:moveTo>
                <a:lnTo>
                  <a:pt x="403019" y="246379"/>
                </a:lnTo>
                <a:lnTo>
                  <a:pt x="402760" y="247650"/>
                </a:lnTo>
                <a:lnTo>
                  <a:pt x="403456" y="247650"/>
                </a:lnTo>
                <a:lnTo>
                  <a:pt x="405846" y="246379"/>
                </a:lnTo>
                <a:close/>
              </a:path>
              <a:path w="3283585" h="563879">
                <a:moveTo>
                  <a:pt x="3101594" y="242569"/>
                </a:moveTo>
                <a:lnTo>
                  <a:pt x="3101234" y="242569"/>
                </a:lnTo>
                <a:lnTo>
                  <a:pt x="3101798" y="245109"/>
                </a:lnTo>
                <a:lnTo>
                  <a:pt x="3105312" y="247650"/>
                </a:lnTo>
                <a:lnTo>
                  <a:pt x="3101594" y="242569"/>
                </a:lnTo>
                <a:close/>
              </a:path>
              <a:path w="3283585" h="563879">
                <a:moveTo>
                  <a:pt x="3123882" y="245109"/>
                </a:moveTo>
                <a:lnTo>
                  <a:pt x="3121160" y="245109"/>
                </a:lnTo>
                <a:lnTo>
                  <a:pt x="3121175" y="245448"/>
                </a:lnTo>
                <a:lnTo>
                  <a:pt x="3130245" y="247650"/>
                </a:lnTo>
                <a:lnTo>
                  <a:pt x="3123882" y="245109"/>
                </a:lnTo>
                <a:close/>
              </a:path>
              <a:path w="3283585" h="563879">
                <a:moveTo>
                  <a:pt x="3171792" y="242608"/>
                </a:moveTo>
                <a:lnTo>
                  <a:pt x="3165834" y="243839"/>
                </a:lnTo>
                <a:lnTo>
                  <a:pt x="3173270" y="246379"/>
                </a:lnTo>
                <a:lnTo>
                  <a:pt x="3180044" y="246379"/>
                </a:lnTo>
                <a:lnTo>
                  <a:pt x="3176731" y="245109"/>
                </a:lnTo>
                <a:lnTo>
                  <a:pt x="3172125" y="242701"/>
                </a:lnTo>
                <a:lnTo>
                  <a:pt x="3171792" y="242608"/>
                </a:lnTo>
                <a:close/>
              </a:path>
              <a:path w="3283585" h="563879">
                <a:moveTo>
                  <a:pt x="3168376" y="238759"/>
                </a:moveTo>
                <a:lnTo>
                  <a:pt x="3171981" y="242569"/>
                </a:lnTo>
                <a:lnTo>
                  <a:pt x="3172125" y="242701"/>
                </a:lnTo>
                <a:lnTo>
                  <a:pt x="3176198" y="243839"/>
                </a:lnTo>
                <a:lnTo>
                  <a:pt x="3182171" y="246379"/>
                </a:lnTo>
                <a:lnTo>
                  <a:pt x="3183412" y="246379"/>
                </a:lnTo>
                <a:lnTo>
                  <a:pt x="3173874" y="241300"/>
                </a:lnTo>
                <a:lnTo>
                  <a:pt x="3181979" y="241300"/>
                </a:lnTo>
                <a:lnTo>
                  <a:pt x="3179044" y="240029"/>
                </a:lnTo>
                <a:lnTo>
                  <a:pt x="3174943" y="240029"/>
                </a:lnTo>
                <a:lnTo>
                  <a:pt x="3168376" y="238759"/>
                </a:lnTo>
                <a:close/>
              </a:path>
              <a:path w="3283585" h="563879">
                <a:moveTo>
                  <a:pt x="3120576" y="245303"/>
                </a:moveTo>
                <a:lnTo>
                  <a:pt x="3120593" y="245448"/>
                </a:lnTo>
                <a:lnTo>
                  <a:pt x="3121092" y="245656"/>
                </a:lnTo>
                <a:lnTo>
                  <a:pt x="3121120" y="245434"/>
                </a:lnTo>
                <a:lnTo>
                  <a:pt x="3120576" y="245303"/>
                </a:lnTo>
                <a:close/>
              </a:path>
              <a:path w="3283585" h="563879">
                <a:moveTo>
                  <a:pt x="3120554" y="245109"/>
                </a:moveTo>
                <a:lnTo>
                  <a:pt x="3119781" y="245109"/>
                </a:lnTo>
                <a:lnTo>
                  <a:pt x="3120576" y="245303"/>
                </a:lnTo>
                <a:lnTo>
                  <a:pt x="3120554" y="245109"/>
                </a:lnTo>
                <a:close/>
              </a:path>
              <a:path w="3283585" h="563879">
                <a:moveTo>
                  <a:pt x="3122085" y="220979"/>
                </a:moveTo>
                <a:lnTo>
                  <a:pt x="3112613" y="220979"/>
                </a:lnTo>
                <a:lnTo>
                  <a:pt x="3119419" y="224789"/>
                </a:lnTo>
                <a:lnTo>
                  <a:pt x="3123827" y="226059"/>
                </a:lnTo>
                <a:lnTo>
                  <a:pt x="3127489" y="226059"/>
                </a:lnTo>
                <a:lnTo>
                  <a:pt x="3126930" y="228600"/>
                </a:lnTo>
                <a:lnTo>
                  <a:pt x="3135108" y="231139"/>
                </a:lnTo>
                <a:lnTo>
                  <a:pt x="3132354" y="232409"/>
                </a:lnTo>
                <a:lnTo>
                  <a:pt x="3132098" y="232409"/>
                </a:lnTo>
                <a:lnTo>
                  <a:pt x="3146136" y="234950"/>
                </a:lnTo>
                <a:lnTo>
                  <a:pt x="3155211" y="238759"/>
                </a:lnTo>
                <a:lnTo>
                  <a:pt x="3155883" y="240029"/>
                </a:lnTo>
                <a:lnTo>
                  <a:pt x="3157330" y="241300"/>
                </a:lnTo>
                <a:lnTo>
                  <a:pt x="3163352" y="245109"/>
                </a:lnTo>
                <a:lnTo>
                  <a:pt x="3168263" y="241300"/>
                </a:lnTo>
                <a:lnTo>
                  <a:pt x="3160703" y="236219"/>
                </a:lnTo>
                <a:lnTo>
                  <a:pt x="3154913" y="234950"/>
                </a:lnTo>
                <a:lnTo>
                  <a:pt x="3154345" y="233679"/>
                </a:lnTo>
                <a:lnTo>
                  <a:pt x="3151665" y="233679"/>
                </a:lnTo>
                <a:lnTo>
                  <a:pt x="3149474" y="232409"/>
                </a:lnTo>
                <a:lnTo>
                  <a:pt x="3132354" y="232409"/>
                </a:lnTo>
                <a:lnTo>
                  <a:pt x="3131516" y="232041"/>
                </a:lnTo>
                <a:lnTo>
                  <a:pt x="3148465" y="232041"/>
                </a:lnTo>
                <a:lnTo>
                  <a:pt x="3145995" y="231139"/>
                </a:lnTo>
                <a:lnTo>
                  <a:pt x="3150170" y="231139"/>
                </a:lnTo>
                <a:lnTo>
                  <a:pt x="3150027" y="229923"/>
                </a:lnTo>
                <a:lnTo>
                  <a:pt x="3146996" y="228600"/>
                </a:lnTo>
                <a:lnTo>
                  <a:pt x="3132514" y="223519"/>
                </a:lnTo>
                <a:lnTo>
                  <a:pt x="3122085" y="220979"/>
                </a:lnTo>
                <a:close/>
              </a:path>
              <a:path w="3283585" h="563879">
                <a:moveTo>
                  <a:pt x="405906" y="243762"/>
                </a:moveTo>
                <a:lnTo>
                  <a:pt x="405316" y="243839"/>
                </a:lnTo>
                <a:lnTo>
                  <a:pt x="405393" y="244206"/>
                </a:lnTo>
                <a:lnTo>
                  <a:pt x="405906" y="243762"/>
                </a:lnTo>
                <a:close/>
              </a:path>
              <a:path w="3283585" h="563879">
                <a:moveTo>
                  <a:pt x="3112699" y="243124"/>
                </a:moveTo>
                <a:lnTo>
                  <a:pt x="3114422" y="243839"/>
                </a:lnTo>
                <a:lnTo>
                  <a:pt x="3114678" y="243308"/>
                </a:lnTo>
                <a:lnTo>
                  <a:pt x="3112699" y="243124"/>
                </a:lnTo>
                <a:close/>
              </a:path>
              <a:path w="3283585" h="563879">
                <a:moveTo>
                  <a:pt x="3114678" y="243308"/>
                </a:moveTo>
                <a:lnTo>
                  <a:pt x="3114422" y="243839"/>
                </a:lnTo>
                <a:lnTo>
                  <a:pt x="3120410" y="243839"/>
                </a:lnTo>
                <a:lnTo>
                  <a:pt x="3114678" y="243308"/>
                </a:lnTo>
                <a:close/>
              </a:path>
              <a:path w="3283585" h="563879">
                <a:moveTo>
                  <a:pt x="3181979" y="241300"/>
                </a:moveTo>
                <a:lnTo>
                  <a:pt x="3173874" y="241300"/>
                </a:lnTo>
                <a:lnTo>
                  <a:pt x="3182639" y="243839"/>
                </a:lnTo>
                <a:lnTo>
                  <a:pt x="3184913" y="242569"/>
                </a:lnTo>
                <a:lnTo>
                  <a:pt x="3181979" y="241300"/>
                </a:lnTo>
                <a:close/>
              </a:path>
              <a:path w="3283585" h="563879">
                <a:moveTo>
                  <a:pt x="423996" y="232409"/>
                </a:moveTo>
                <a:lnTo>
                  <a:pt x="420375" y="232409"/>
                </a:lnTo>
                <a:lnTo>
                  <a:pt x="409876" y="240029"/>
                </a:lnTo>
                <a:lnTo>
                  <a:pt x="405906" y="243762"/>
                </a:lnTo>
                <a:lnTo>
                  <a:pt x="414947" y="242569"/>
                </a:lnTo>
                <a:lnTo>
                  <a:pt x="409764" y="242569"/>
                </a:lnTo>
                <a:lnTo>
                  <a:pt x="410279" y="241300"/>
                </a:lnTo>
                <a:lnTo>
                  <a:pt x="419474" y="236219"/>
                </a:lnTo>
                <a:lnTo>
                  <a:pt x="423996" y="232409"/>
                </a:lnTo>
                <a:close/>
              </a:path>
              <a:path w="3283585" h="563879">
                <a:moveTo>
                  <a:pt x="3115646" y="241300"/>
                </a:moveTo>
                <a:lnTo>
                  <a:pt x="3108305" y="241300"/>
                </a:lnTo>
                <a:lnTo>
                  <a:pt x="3112699" y="243124"/>
                </a:lnTo>
                <a:lnTo>
                  <a:pt x="3114678" y="243308"/>
                </a:lnTo>
                <a:lnTo>
                  <a:pt x="3115646" y="241300"/>
                </a:lnTo>
                <a:close/>
              </a:path>
              <a:path w="3283585" h="563879">
                <a:moveTo>
                  <a:pt x="3171903" y="242585"/>
                </a:moveTo>
                <a:lnTo>
                  <a:pt x="3172125" y="242701"/>
                </a:lnTo>
                <a:lnTo>
                  <a:pt x="3171903" y="242585"/>
                </a:lnTo>
                <a:close/>
              </a:path>
              <a:path w="3283585" h="563879">
                <a:moveTo>
                  <a:pt x="3171873" y="242569"/>
                </a:moveTo>
                <a:lnTo>
                  <a:pt x="3171653" y="242569"/>
                </a:lnTo>
                <a:lnTo>
                  <a:pt x="3171792" y="242608"/>
                </a:lnTo>
                <a:close/>
              </a:path>
              <a:path w="3283585" h="563879">
                <a:moveTo>
                  <a:pt x="416516" y="240029"/>
                </a:moveTo>
                <a:lnTo>
                  <a:pt x="409764" y="242569"/>
                </a:lnTo>
                <a:lnTo>
                  <a:pt x="414947" y="242569"/>
                </a:lnTo>
                <a:lnTo>
                  <a:pt x="416516" y="240029"/>
                </a:lnTo>
                <a:close/>
              </a:path>
              <a:path w="3283585" h="563879">
                <a:moveTo>
                  <a:pt x="3088684" y="231139"/>
                </a:moveTo>
                <a:lnTo>
                  <a:pt x="3073803" y="231139"/>
                </a:lnTo>
                <a:lnTo>
                  <a:pt x="3075899" y="234950"/>
                </a:lnTo>
                <a:lnTo>
                  <a:pt x="3077611" y="237489"/>
                </a:lnTo>
                <a:lnTo>
                  <a:pt x="3087132" y="242569"/>
                </a:lnTo>
                <a:lnTo>
                  <a:pt x="3087696" y="238759"/>
                </a:lnTo>
                <a:lnTo>
                  <a:pt x="3083523" y="236219"/>
                </a:lnTo>
                <a:lnTo>
                  <a:pt x="3097210" y="236219"/>
                </a:lnTo>
                <a:lnTo>
                  <a:pt x="3088684" y="231139"/>
                </a:lnTo>
                <a:close/>
              </a:path>
              <a:path w="3283585" h="563879">
                <a:moveTo>
                  <a:pt x="3174118" y="236219"/>
                </a:moveTo>
                <a:lnTo>
                  <a:pt x="3170321" y="237489"/>
                </a:lnTo>
                <a:lnTo>
                  <a:pt x="3174943" y="240029"/>
                </a:lnTo>
                <a:lnTo>
                  <a:pt x="3179044" y="240029"/>
                </a:lnTo>
                <a:lnTo>
                  <a:pt x="3176109" y="238759"/>
                </a:lnTo>
                <a:lnTo>
                  <a:pt x="3174118" y="236219"/>
                </a:lnTo>
                <a:close/>
              </a:path>
              <a:path w="3283585" h="563879">
                <a:moveTo>
                  <a:pt x="3006810" y="195579"/>
                </a:moveTo>
                <a:lnTo>
                  <a:pt x="2955668" y="195579"/>
                </a:lnTo>
                <a:lnTo>
                  <a:pt x="2963727" y="199389"/>
                </a:lnTo>
                <a:lnTo>
                  <a:pt x="2971015" y="201929"/>
                </a:lnTo>
                <a:lnTo>
                  <a:pt x="2979411" y="203200"/>
                </a:lnTo>
                <a:lnTo>
                  <a:pt x="2993849" y="207009"/>
                </a:lnTo>
                <a:lnTo>
                  <a:pt x="2996121" y="209550"/>
                </a:lnTo>
                <a:lnTo>
                  <a:pt x="3007013" y="212089"/>
                </a:lnTo>
                <a:lnTo>
                  <a:pt x="3006665" y="212374"/>
                </a:lnTo>
                <a:lnTo>
                  <a:pt x="3014473" y="213359"/>
                </a:lnTo>
                <a:lnTo>
                  <a:pt x="3014739" y="214683"/>
                </a:lnTo>
                <a:lnTo>
                  <a:pt x="3022824" y="217169"/>
                </a:lnTo>
                <a:lnTo>
                  <a:pt x="3018849" y="217169"/>
                </a:lnTo>
                <a:lnTo>
                  <a:pt x="3022605" y="218439"/>
                </a:lnTo>
                <a:lnTo>
                  <a:pt x="3016758" y="218439"/>
                </a:lnTo>
                <a:lnTo>
                  <a:pt x="3023859" y="219709"/>
                </a:lnTo>
                <a:lnTo>
                  <a:pt x="3029870" y="220979"/>
                </a:lnTo>
                <a:lnTo>
                  <a:pt x="3037978" y="222250"/>
                </a:lnTo>
                <a:lnTo>
                  <a:pt x="3038177" y="222834"/>
                </a:lnTo>
                <a:lnTo>
                  <a:pt x="3043281" y="224789"/>
                </a:lnTo>
                <a:lnTo>
                  <a:pt x="3070980" y="224789"/>
                </a:lnTo>
                <a:lnTo>
                  <a:pt x="3085102" y="228600"/>
                </a:lnTo>
                <a:lnTo>
                  <a:pt x="3097716" y="231139"/>
                </a:lnTo>
                <a:lnTo>
                  <a:pt x="3110527" y="234950"/>
                </a:lnTo>
                <a:lnTo>
                  <a:pt x="3108570" y="236219"/>
                </a:lnTo>
                <a:lnTo>
                  <a:pt x="3109692" y="237489"/>
                </a:lnTo>
                <a:lnTo>
                  <a:pt x="3120694" y="238759"/>
                </a:lnTo>
                <a:lnTo>
                  <a:pt x="3120048" y="237489"/>
                </a:lnTo>
                <a:lnTo>
                  <a:pt x="3115321" y="232409"/>
                </a:lnTo>
                <a:lnTo>
                  <a:pt x="3101055" y="227329"/>
                </a:lnTo>
                <a:lnTo>
                  <a:pt x="3089869" y="223519"/>
                </a:lnTo>
                <a:lnTo>
                  <a:pt x="3079306" y="219709"/>
                </a:lnTo>
                <a:lnTo>
                  <a:pt x="3082198" y="219709"/>
                </a:lnTo>
                <a:lnTo>
                  <a:pt x="3069759" y="215900"/>
                </a:lnTo>
                <a:lnTo>
                  <a:pt x="3064629" y="213359"/>
                </a:lnTo>
                <a:lnTo>
                  <a:pt x="3036308" y="213359"/>
                </a:lnTo>
                <a:lnTo>
                  <a:pt x="3031783" y="203200"/>
                </a:lnTo>
                <a:lnTo>
                  <a:pt x="3025644" y="200659"/>
                </a:lnTo>
                <a:lnTo>
                  <a:pt x="3014663" y="196850"/>
                </a:lnTo>
                <a:lnTo>
                  <a:pt x="3009526" y="196850"/>
                </a:lnTo>
                <a:lnTo>
                  <a:pt x="3006810" y="195579"/>
                </a:lnTo>
                <a:close/>
              </a:path>
              <a:path w="3283585" h="563879">
                <a:moveTo>
                  <a:pt x="3153778" y="232409"/>
                </a:moveTo>
                <a:lnTo>
                  <a:pt x="3151665" y="233679"/>
                </a:lnTo>
                <a:lnTo>
                  <a:pt x="3154345" y="233679"/>
                </a:lnTo>
                <a:lnTo>
                  <a:pt x="3153778" y="232409"/>
                </a:lnTo>
                <a:close/>
              </a:path>
              <a:path w="3283585" h="563879">
                <a:moveTo>
                  <a:pt x="3070980" y="224789"/>
                </a:moveTo>
                <a:lnTo>
                  <a:pt x="3047503" y="224789"/>
                </a:lnTo>
                <a:lnTo>
                  <a:pt x="3057943" y="228600"/>
                </a:lnTo>
                <a:lnTo>
                  <a:pt x="3063782" y="231139"/>
                </a:lnTo>
                <a:lnTo>
                  <a:pt x="3069487" y="232409"/>
                </a:lnTo>
                <a:lnTo>
                  <a:pt x="3073803" y="231139"/>
                </a:lnTo>
                <a:lnTo>
                  <a:pt x="3088684" y="231139"/>
                </a:lnTo>
                <a:lnTo>
                  <a:pt x="3076652" y="227329"/>
                </a:lnTo>
                <a:lnTo>
                  <a:pt x="3073596" y="226059"/>
                </a:lnTo>
                <a:lnTo>
                  <a:pt x="3071337" y="226059"/>
                </a:lnTo>
                <a:lnTo>
                  <a:pt x="3070980" y="224789"/>
                </a:lnTo>
                <a:close/>
              </a:path>
              <a:path w="3283585" h="563879">
                <a:moveTo>
                  <a:pt x="3150170" y="231139"/>
                </a:moveTo>
                <a:lnTo>
                  <a:pt x="3146272" y="231139"/>
                </a:lnTo>
                <a:lnTo>
                  <a:pt x="3150320" y="232409"/>
                </a:lnTo>
                <a:lnTo>
                  <a:pt x="3150170" y="231139"/>
                </a:lnTo>
                <a:close/>
              </a:path>
              <a:path w="3283585" h="563879">
                <a:moveTo>
                  <a:pt x="3126376" y="228787"/>
                </a:moveTo>
                <a:lnTo>
                  <a:pt x="3126573" y="229869"/>
                </a:lnTo>
                <a:lnTo>
                  <a:pt x="3131516" y="232041"/>
                </a:lnTo>
                <a:lnTo>
                  <a:pt x="3126376" y="228787"/>
                </a:lnTo>
                <a:close/>
              </a:path>
              <a:path w="3283585" h="563879">
                <a:moveTo>
                  <a:pt x="3150021" y="229869"/>
                </a:moveTo>
                <a:lnTo>
                  <a:pt x="3152813" y="231139"/>
                </a:lnTo>
                <a:lnTo>
                  <a:pt x="3150021" y="229869"/>
                </a:lnTo>
                <a:close/>
              </a:path>
              <a:path w="3283585" h="563879">
                <a:moveTo>
                  <a:pt x="3125881" y="226059"/>
                </a:moveTo>
                <a:lnTo>
                  <a:pt x="3124075" y="227329"/>
                </a:lnTo>
                <a:lnTo>
                  <a:pt x="3126376" y="228787"/>
                </a:lnTo>
                <a:lnTo>
                  <a:pt x="3125881" y="226059"/>
                </a:lnTo>
                <a:close/>
              </a:path>
              <a:path w="3283585" h="563879">
                <a:moveTo>
                  <a:pt x="3147024" y="228476"/>
                </a:moveTo>
                <a:close/>
              </a:path>
              <a:path w="3283585" h="563879">
                <a:moveTo>
                  <a:pt x="3147847" y="224789"/>
                </a:moveTo>
                <a:lnTo>
                  <a:pt x="3141728" y="224789"/>
                </a:lnTo>
                <a:lnTo>
                  <a:pt x="3145095" y="226059"/>
                </a:lnTo>
                <a:lnTo>
                  <a:pt x="3145974" y="227329"/>
                </a:lnTo>
                <a:lnTo>
                  <a:pt x="3147024" y="228476"/>
                </a:lnTo>
                <a:lnTo>
                  <a:pt x="3147847" y="224789"/>
                </a:lnTo>
                <a:close/>
              </a:path>
              <a:path w="3283585" h="563879">
                <a:moveTo>
                  <a:pt x="440254" y="224789"/>
                </a:moveTo>
                <a:lnTo>
                  <a:pt x="435238" y="224789"/>
                </a:lnTo>
                <a:lnTo>
                  <a:pt x="434787" y="227329"/>
                </a:lnTo>
                <a:lnTo>
                  <a:pt x="440254" y="224789"/>
                </a:lnTo>
                <a:close/>
              </a:path>
              <a:path w="3283585" h="563879">
                <a:moveTo>
                  <a:pt x="3087545" y="215900"/>
                </a:moveTo>
                <a:lnTo>
                  <a:pt x="3093679" y="218439"/>
                </a:lnTo>
                <a:lnTo>
                  <a:pt x="3101146" y="219709"/>
                </a:lnTo>
                <a:lnTo>
                  <a:pt x="3109575" y="226059"/>
                </a:lnTo>
                <a:lnTo>
                  <a:pt x="3117514" y="227329"/>
                </a:lnTo>
                <a:lnTo>
                  <a:pt x="3120106" y="227329"/>
                </a:lnTo>
                <a:lnTo>
                  <a:pt x="3108612" y="224789"/>
                </a:lnTo>
                <a:lnTo>
                  <a:pt x="3112613" y="220979"/>
                </a:lnTo>
                <a:lnTo>
                  <a:pt x="3122085" y="220979"/>
                </a:lnTo>
                <a:lnTo>
                  <a:pt x="3122288" y="219709"/>
                </a:lnTo>
                <a:lnTo>
                  <a:pt x="3116920" y="218439"/>
                </a:lnTo>
                <a:lnTo>
                  <a:pt x="3100866" y="218439"/>
                </a:lnTo>
                <a:lnTo>
                  <a:pt x="3087545" y="215900"/>
                </a:lnTo>
                <a:close/>
              </a:path>
              <a:path w="3283585" h="563879">
                <a:moveTo>
                  <a:pt x="3033342" y="222250"/>
                </a:moveTo>
                <a:lnTo>
                  <a:pt x="3032033" y="222250"/>
                </a:lnTo>
                <a:lnTo>
                  <a:pt x="3036964" y="224789"/>
                </a:lnTo>
                <a:lnTo>
                  <a:pt x="3036756" y="223105"/>
                </a:lnTo>
                <a:lnTo>
                  <a:pt x="3033342" y="222250"/>
                </a:lnTo>
                <a:close/>
              </a:path>
              <a:path w="3283585" h="563879">
                <a:moveTo>
                  <a:pt x="3023208" y="219709"/>
                </a:moveTo>
                <a:lnTo>
                  <a:pt x="3031142" y="223519"/>
                </a:lnTo>
                <a:lnTo>
                  <a:pt x="3032033" y="222250"/>
                </a:lnTo>
                <a:lnTo>
                  <a:pt x="3033342" y="222250"/>
                </a:lnTo>
                <a:lnTo>
                  <a:pt x="3023208" y="219709"/>
                </a:lnTo>
                <a:close/>
              </a:path>
              <a:path w="3283585" h="563879">
                <a:moveTo>
                  <a:pt x="3036651" y="222250"/>
                </a:moveTo>
                <a:lnTo>
                  <a:pt x="3036756" y="223105"/>
                </a:lnTo>
                <a:lnTo>
                  <a:pt x="3038410" y="223519"/>
                </a:lnTo>
                <a:lnTo>
                  <a:pt x="3038177" y="222834"/>
                </a:lnTo>
                <a:lnTo>
                  <a:pt x="3036651" y="222250"/>
                </a:lnTo>
                <a:close/>
              </a:path>
              <a:path w="3283585" h="563879">
                <a:moveTo>
                  <a:pt x="540418" y="144779"/>
                </a:moveTo>
                <a:lnTo>
                  <a:pt x="540179" y="144779"/>
                </a:lnTo>
                <a:lnTo>
                  <a:pt x="515939" y="154939"/>
                </a:lnTo>
                <a:lnTo>
                  <a:pt x="505141" y="158750"/>
                </a:lnTo>
                <a:lnTo>
                  <a:pt x="494036" y="163829"/>
                </a:lnTo>
                <a:lnTo>
                  <a:pt x="479166" y="168909"/>
                </a:lnTo>
                <a:lnTo>
                  <a:pt x="469058" y="172719"/>
                </a:lnTo>
                <a:lnTo>
                  <a:pt x="465966" y="176529"/>
                </a:lnTo>
                <a:lnTo>
                  <a:pt x="454894" y="182879"/>
                </a:lnTo>
                <a:lnTo>
                  <a:pt x="437567" y="182879"/>
                </a:lnTo>
                <a:lnTo>
                  <a:pt x="437762" y="185419"/>
                </a:lnTo>
                <a:lnTo>
                  <a:pt x="424726" y="191769"/>
                </a:lnTo>
                <a:lnTo>
                  <a:pt x="415347" y="196850"/>
                </a:lnTo>
                <a:lnTo>
                  <a:pt x="414129" y="196850"/>
                </a:lnTo>
                <a:lnTo>
                  <a:pt x="408686" y="198119"/>
                </a:lnTo>
                <a:lnTo>
                  <a:pt x="404069" y="200659"/>
                </a:lnTo>
                <a:lnTo>
                  <a:pt x="412135" y="200659"/>
                </a:lnTo>
                <a:lnTo>
                  <a:pt x="406262" y="204469"/>
                </a:lnTo>
                <a:lnTo>
                  <a:pt x="405853" y="205739"/>
                </a:lnTo>
                <a:lnTo>
                  <a:pt x="400650" y="208279"/>
                </a:lnTo>
                <a:lnTo>
                  <a:pt x="390843" y="209550"/>
                </a:lnTo>
                <a:lnTo>
                  <a:pt x="382046" y="213359"/>
                </a:lnTo>
                <a:lnTo>
                  <a:pt x="374062" y="216594"/>
                </a:lnTo>
                <a:lnTo>
                  <a:pt x="373604" y="217654"/>
                </a:lnTo>
                <a:lnTo>
                  <a:pt x="375168" y="218439"/>
                </a:lnTo>
                <a:lnTo>
                  <a:pt x="367609" y="222250"/>
                </a:lnTo>
                <a:lnTo>
                  <a:pt x="446481" y="222250"/>
                </a:lnTo>
                <a:lnTo>
                  <a:pt x="449974" y="220979"/>
                </a:lnTo>
                <a:lnTo>
                  <a:pt x="456711" y="215900"/>
                </a:lnTo>
                <a:lnTo>
                  <a:pt x="462386" y="210819"/>
                </a:lnTo>
                <a:lnTo>
                  <a:pt x="469717" y="210819"/>
                </a:lnTo>
                <a:lnTo>
                  <a:pt x="480905" y="204469"/>
                </a:lnTo>
                <a:lnTo>
                  <a:pt x="493624" y="198119"/>
                </a:lnTo>
                <a:lnTo>
                  <a:pt x="506721" y="191769"/>
                </a:lnTo>
                <a:lnTo>
                  <a:pt x="515470" y="190500"/>
                </a:lnTo>
                <a:lnTo>
                  <a:pt x="515749" y="189229"/>
                </a:lnTo>
                <a:lnTo>
                  <a:pt x="522836" y="186689"/>
                </a:lnTo>
                <a:lnTo>
                  <a:pt x="527681" y="185419"/>
                </a:lnTo>
                <a:lnTo>
                  <a:pt x="522434" y="185419"/>
                </a:lnTo>
                <a:lnTo>
                  <a:pt x="526878" y="182879"/>
                </a:lnTo>
                <a:lnTo>
                  <a:pt x="531296" y="181609"/>
                </a:lnTo>
                <a:lnTo>
                  <a:pt x="537280" y="181609"/>
                </a:lnTo>
                <a:lnTo>
                  <a:pt x="540514" y="180339"/>
                </a:lnTo>
                <a:lnTo>
                  <a:pt x="538389" y="177800"/>
                </a:lnTo>
                <a:lnTo>
                  <a:pt x="548641" y="175259"/>
                </a:lnTo>
                <a:lnTo>
                  <a:pt x="554960" y="175259"/>
                </a:lnTo>
                <a:lnTo>
                  <a:pt x="560245" y="172719"/>
                </a:lnTo>
                <a:lnTo>
                  <a:pt x="565475" y="172719"/>
                </a:lnTo>
                <a:lnTo>
                  <a:pt x="568077" y="171450"/>
                </a:lnTo>
                <a:lnTo>
                  <a:pt x="571275" y="167639"/>
                </a:lnTo>
                <a:lnTo>
                  <a:pt x="578348" y="167639"/>
                </a:lnTo>
                <a:lnTo>
                  <a:pt x="581708" y="166369"/>
                </a:lnTo>
                <a:lnTo>
                  <a:pt x="585826" y="162559"/>
                </a:lnTo>
                <a:lnTo>
                  <a:pt x="587132" y="161289"/>
                </a:lnTo>
                <a:lnTo>
                  <a:pt x="592925" y="161287"/>
                </a:lnTo>
                <a:lnTo>
                  <a:pt x="600603" y="157479"/>
                </a:lnTo>
                <a:lnTo>
                  <a:pt x="603787" y="157479"/>
                </a:lnTo>
                <a:lnTo>
                  <a:pt x="620303" y="149859"/>
                </a:lnTo>
                <a:lnTo>
                  <a:pt x="625985" y="149859"/>
                </a:lnTo>
                <a:lnTo>
                  <a:pt x="628229" y="148589"/>
                </a:lnTo>
                <a:lnTo>
                  <a:pt x="534626" y="148589"/>
                </a:lnTo>
                <a:lnTo>
                  <a:pt x="545340" y="146050"/>
                </a:lnTo>
                <a:lnTo>
                  <a:pt x="539174" y="146050"/>
                </a:lnTo>
                <a:lnTo>
                  <a:pt x="540418" y="144779"/>
                </a:lnTo>
                <a:close/>
              </a:path>
              <a:path w="3283585" h="563879">
                <a:moveTo>
                  <a:pt x="365941" y="219709"/>
                </a:moveTo>
                <a:lnTo>
                  <a:pt x="363377" y="220979"/>
                </a:lnTo>
                <a:lnTo>
                  <a:pt x="365976" y="219743"/>
                </a:lnTo>
                <a:close/>
              </a:path>
              <a:path w="3283585" h="563879">
                <a:moveTo>
                  <a:pt x="365976" y="219743"/>
                </a:moveTo>
                <a:lnTo>
                  <a:pt x="363377" y="220979"/>
                </a:lnTo>
                <a:lnTo>
                  <a:pt x="367266" y="220979"/>
                </a:lnTo>
                <a:lnTo>
                  <a:pt x="365976" y="219743"/>
                </a:lnTo>
                <a:close/>
              </a:path>
              <a:path w="3283585" h="563879">
                <a:moveTo>
                  <a:pt x="3123698" y="218080"/>
                </a:moveTo>
                <a:lnTo>
                  <a:pt x="3124043" y="219709"/>
                </a:lnTo>
                <a:lnTo>
                  <a:pt x="3132462" y="220979"/>
                </a:lnTo>
                <a:lnTo>
                  <a:pt x="3127990" y="219709"/>
                </a:lnTo>
                <a:lnTo>
                  <a:pt x="3123698" y="218080"/>
                </a:lnTo>
                <a:close/>
              </a:path>
              <a:path w="3283585" h="563879">
                <a:moveTo>
                  <a:pt x="366047" y="219709"/>
                </a:moveTo>
                <a:close/>
              </a:path>
              <a:path w="3283585" h="563879">
                <a:moveTo>
                  <a:pt x="3015384" y="217891"/>
                </a:moveTo>
                <a:lnTo>
                  <a:pt x="3015494" y="218439"/>
                </a:lnTo>
                <a:lnTo>
                  <a:pt x="3016758" y="218439"/>
                </a:lnTo>
                <a:lnTo>
                  <a:pt x="3015384" y="217891"/>
                </a:lnTo>
                <a:close/>
              </a:path>
              <a:path w="3283585" h="563879">
                <a:moveTo>
                  <a:pt x="3058443" y="205739"/>
                </a:moveTo>
                <a:lnTo>
                  <a:pt x="3063514" y="208279"/>
                </a:lnTo>
                <a:lnTo>
                  <a:pt x="3076676" y="210819"/>
                </a:lnTo>
                <a:lnTo>
                  <a:pt x="3088446" y="213359"/>
                </a:lnTo>
                <a:lnTo>
                  <a:pt x="3100118" y="217169"/>
                </a:lnTo>
                <a:lnTo>
                  <a:pt x="3100866" y="218439"/>
                </a:lnTo>
                <a:lnTo>
                  <a:pt x="3112918" y="218439"/>
                </a:lnTo>
                <a:lnTo>
                  <a:pt x="3103838" y="215900"/>
                </a:lnTo>
                <a:lnTo>
                  <a:pt x="3103878" y="214629"/>
                </a:lnTo>
                <a:lnTo>
                  <a:pt x="3105113" y="214629"/>
                </a:lnTo>
                <a:lnTo>
                  <a:pt x="3105585" y="213359"/>
                </a:lnTo>
                <a:lnTo>
                  <a:pt x="3106030" y="213359"/>
                </a:lnTo>
                <a:lnTo>
                  <a:pt x="3098700" y="209550"/>
                </a:lnTo>
                <a:lnTo>
                  <a:pt x="3092003" y="207009"/>
                </a:lnTo>
                <a:lnTo>
                  <a:pt x="3063689" y="207009"/>
                </a:lnTo>
                <a:lnTo>
                  <a:pt x="3058443" y="205739"/>
                </a:lnTo>
                <a:close/>
              </a:path>
              <a:path w="3283585" h="563879">
                <a:moveTo>
                  <a:pt x="3117954" y="215900"/>
                </a:moveTo>
                <a:lnTo>
                  <a:pt x="3111357" y="215900"/>
                </a:lnTo>
                <a:lnTo>
                  <a:pt x="3112918" y="218439"/>
                </a:lnTo>
                <a:lnTo>
                  <a:pt x="3116920" y="218439"/>
                </a:lnTo>
                <a:lnTo>
                  <a:pt x="3117954" y="215900"/>
                </a:lnTo>
                <a:close/>
              </a:path>
              <a:path w="3283585" h="563879">
                <a:moveTo>
                  <a:pt x="3122428" y="212089"/>
                </a:moveTo>
                <a:lnTo>
                  <a:pt x="3116191" y="212089"/>
                </a:lnTo>
                <a:lnTo>
                  <a:pt x="3120158" y="214629"/>
                </a:lnTo>
                <a:lnTo>
                  <a:pt x="3119047" y="214629"/>
                </a:lnTo>
                <a:lnTo>
                  <a:pt x="3121032" y="217068"/>
                </a:lnTo>
                <a:lnTo>
                  <a:pt x="3123698" y="218080"/>
                </a:lnTo>
                <a:lnTo>
                  <a:pt x="3122428" y="212089"/>
                </a:lnTo>
                <a:close/>
              </a:path>
              <a:path w="3283585" h="563879">
                <a:moveTo>
                  <a:pt x="3006479" y="212526"/>
                </a:moveTo>
                <a:lnTo>
                  <a:pt x="3004560" y="214095"/>
                </a:lnTo>
                <a:lnTo>
                  <a:pt x="3007220" y="214629"/>
                </a:lnTo>
                <a:lnTo>
                  <a:pt x="3015384" y="217891"/>
                </a:lnTo>
                <a:lnTo>
                  <a:pt x="3014739" y="214683"/>
                </a:lnTo>
                <a:lnTo>
                  <a:pt x="3010437" y="213359"/>
                </a:lnTo>
                <a:lnTo>
                  <a:pt x="3006479" y="212526"/>
                </a:lnTo>
                <a:close/>
              </a:path>
              <a:path w="3283585" h="563879">
                <a:moveTo>
                  <a:pt x="374062" y="216594"/>
                </a:moveTo>
                <a:lnTo>
                  <a:pt x="372640" y="217169"/>
                </a:lnTo>
                <a:lnTo>
                  <a:pt x="373604" y="217654"/>
                </a:lnTo>
                <a:lnTo>
                  <a:pt x="374062" y="216594"/>
                </a:lnTo>
                <a:close/>
              </a:path>
              <a:path w="3283585" h="563879">
                <a:moveTo>
                  <a:pt x="3119113" y="216339"/>
                </a:moveTo>
                <a:lnTo>
                  <a:pt x="3121115" y="217169"/>
                </a:lnTo>
                <a:lnTo>
                  <a:pt x="3119113" y="216339"/>
                </a:lnTo>
                <a:close/>
              </a:path>
              <a:path w="3283585" h="563879">
                <a:moveTo>
                  <a:pt x="3114988" y="214629"/>
                </a:moveTo>
                <a:lnTo>
                  <a:pt x="3114621" y="215900"/>
                </a:lnTo>
                <a:lnTo>
                  <a:pt x="3117954" y="215900"/>
                </a:lnTo>
                <a:lnTo>
                  <a:pt x="3119113" y="216339"/>
                </a:lnTo>
                <a:lnTo>
                  <a:pt x="3114988" y="214629"/>
                </a:lnTo>
                <a:close/>
              </a:path>
              <a:path w="3283585" h="563879">
                <a:moveTo>
                  <a:pt x="374911" y="214629"/>
                </a:moveTo>
                <a:lnTo>
                  <a:pt x="372151" y="215900"/>
                </a:lnTo>
                <a:lnTo>
                  <a:pt x="374362" y="215900"/>
                </a:lnTo>
                <a:lnTo>
                  <a:pt x="374911" y="214629"/>
                </a:lnTo>
                <a:close/>
              </a:path>
              <a:path w="3283585" h="563879">
                <a:moveTo>
                  <a:pt x="3106030" y="213359"/>
                </a:moveTo>
                <a:lnTo>
                  <a:pt x="3105585" y="213359"/>
                </a:lnTo>
                <a:lnTo>
                  <a:pt x="3110445" y="215900"/>
                </a:lnTo>
                <a:lnTo>
                  <a:pt x="3114621" y="215900"/>
                </a:lnTo>
                <a:lnTo>
                  <a:pt x="3108473" y="214629"/>
                </a:lnTo>
                <a:lnTo>
                  <a:pt x="3106030" y="213359"/>
                </a:lnTo>
                <a:close/>
              </a:path>
              <a:path w="3283585" h="563879">
                <a:moveTo>
                  <a:pt x="3006665" y="212374"/>
                </a:moveTo>
                <a:lnTo>
                  <a:pt x="3006479" y="212526"/>
                </a:lnTo>
                <a:lnTo>
                  <a:pt x="3010437" y="213359"/>
                </a:lnTo>
                <a:lnTo>
                  <a:pt x="3014739" y="214683"/>
                </a:lnTo>
                <a:lnTo>
                  <a:pt x="3014473" y="213359"/>
                </a:lnTo>
                <a:lnTo>
                  <a:pt x="3006665" y="212374"/>
                </a:lnTo>
                <a:close/>
              </a:path>
              <a:path w="3283585" h="563879">
                <a:moveTo>
                  <a:pt x="365983" y="208574"/>
                </a:moveTo>
                <a:lnTo>
                  <a:pt x="363049" y="209550"/>
                </a:lnTo>
                <a:lnTo>
                  <a:pt x="356109" y="214629"/>
                </a:lnTo>
                <a:lnTo>
                  <a:pt x="372866" y="214629"/>
                </a:lnTo>
                <a:lnTo>
                  <a:pt x="373581" y="213359"/>
                </a:lnTo>
                <a:lnTo>
                  <a:pt x="361111" y="213359"/>
                </a:lnTo>
                <a:lnTo>
                  <a:pt x="365983" y="208574"/>
                </a:lnTo>
                <a:close/>
              </a:path>
              <a:path w="3283585" h="563879">
                <a:moveTo>
                  <a:pt x="3001747" y="213529"/>
                </a:moveTo>
                <a:lnTo>
                  <a:pt x="3003906" y="214629"/>
                </a:lnTo>
                <a:lnTo>
                  <a:pt x="3004560" y="214095"/>
                </a:lnTo>
                <a:lnTo>
                  <a:pt x="3001747" y="213529"/>
                </a:lnTo>
                <a:close/>
              </a:path>
              <a:path w="3283585" h="563879">
                <a:moveTo>
                  <a:pt x="2998920" y="212089"/>
                </a:moveTo>
                <a:lnTo>
                  <a:pt x="2994585" y="212089"/>
                </a:lnTo>
                <a:lnTo>
                  <a:pt x="3001747" y="213529"/>
                </a:lnTo>
                <a:lnTo>
                  <a:pt x="2998920" y="212089"/>
                </a:lnTo>
                <a:close/>
              </a:path>
              <a:path w="3283585" h="563879">
                <a:moveTo>
                  <a:pt x="378046" y="203200"/>
                </a:moveTo>
                <a:lnTo>
                  <a:pt x="373490" y="207009"/>
                </a:lnTo>
                <a:lnTo>
                  <a:pt x="375960" y="207009"/>
                </a:lnTo>
                <a:lnTo>
                  <a:pt x="372097" y="209550"/>
                </a:lnTo>
                <a:lnTo>
                  <a:pt x="361111" y="213359"/>
                </a:lnTo>
                <a:lnTo>
                  <a:pt x="373581" y="213359"/>
                </a:lnTo>
                <a:lnTo>
                  <a:pt x="374296" y="212089"/>
                </a:lnTo>
                <a:lnTo>
                  <a:pt x="378135" y="208279"/>
                </a:lnTo>
                <a:lnTo>
                  <a:pt x="380455" y="204469"/>
                </a:lnTo>
                <a:lnTo>
                  <a:pt x="378046" y="203200"/>
                </a:lnTo>
                <a:close/>
              </a:path>
              <a:path w="3283585" h="563879">
                <a:moveTo>
                  <a:pt x="3038463" y="201929"/>
                </a:moveTo>
                <a:lnTo>
                  <a:pt x="3035177" y="205739"/>
                </a:lnTo>
                <a:lnTo>
                  <a:pt x="3036362" y="210819"/>
                </a:lnTo>
                <a:lnTo>
                  <a:pt x="3036308" y="213359"/>
                </a:lnTo>
                <a:lnTo>
                  <a:pt x="3064629" y="213359"/>
                </a:lnTo>
                <a:lnTo>
                  <a:pt x="3064172" y="212089"/>
                </a:lnTo>
                <a:lnTo>
                  <a:pt x="3065752" y="210819"/>
                </a:lnTo>
                <a:lnTo>
                  <a:pt x="3059043" y="210819"/>
                </a:lnTo>
                <a:lnTo>
                  <a:pt x="3050675" y="207009"/>
                </a:lnTo>
                <a:lnTo>
                  <a:pt x="3043207" y="207009"/>
                </a:lnTo>
                <a:lnTo>
                  <a:pt x="3038463" y="201929"/>
                </a:lnTo>
                <a:close/>
              </a:path>
              <a:path w="3283585" h="563879">
                <a:moveTo>
                  <a:pt x="3004408" y="212089"/>
                </a:moveTo>
                <a:lnTo>
                  <a:pt x="3006479" y="212526"/>
                </a:lnTo>
                <a:lnTo>
                  <a:pt x="3006665" y="212374"/>
                </a:lnTo>
                <a:lnTo>
                  <a:pt x="3004408" y="212089"/>
                </a:lnTo>
                <a:close/>
              </a:path>
              <a:path w="3283585" h="563879">
                <a:moveTo>
                  <a:pt x="3045924" y="200659"/>
                </a:moveTo>
                <a:lnTo>
                  <a:pt x="3048612" y="204469"/>
                </a:lnTo>
                <a:lnTo>
                  <a:pt x="3047565" y="205739"/>
                </a:lnTo>
                <a:lnTo>
                  <a:pt x="3054390" y="208279"/>
                </a:lnTo>
                <a:lnTo>
                  <a:pt x="3058634" y="209550"/>
                </a:lnTo>
                <a:lnTo>
                  <a:pt x="3059043" y="210819"/>
                </a:lnTo>
                <a:lnTo>
                  <a:pt x="3066735" y="210819"/>
                </a:lnTo>
                <a:lnTo>
                  <a:pt x="3064484" y="209550"/>
                </a:lnTo>
                <a:lnTo>
                  <a:pt x="3060261" y="209550"/>
                </a:lnTo>
                <a:lnTo>
                  <a:pt x="3056639" y="208279"/>
                </a:lnTo>
                <a:lnTo>
                  <a:pt x="3056987" y="208279"/>
                </a:lnTo>
                <a:lnTo>
                  <a:pt x="3051605" y="205739"/>
                </a:lnTo>
                <a:lnTo>
                  <a:pt x="3054737" y="205739"/>
                </a:lnTo>
                <a:lnTo>
                  <a:pt x="3054449" y="204469"/>
                </a:lnTo>
                <a:lnTo>
                  <a:pt x="3045924" y="200659"/>
                </a:lnTo>
                <a:close/>
              </a:path>
              <a:path w="3283585" h="563879">
                <a:moveTo>
                  <a:pt x="370690" y="207009"/>
                </a:moveTo>
                <a:lnTo>
                  <a:pt x="366283" y="208279"/>
                </a:lnTo>
                <a:lnTo>
                  <a:pt x="365983" y="208574"/>
                </a:lnTo>
                <a:lnTo>
                  <a:pt x="370690" y="207009"/>
                </a:lnTo>
                <a:close/>
              </a:path>
              <a:path w="3283585" h="563879">
                <a:moveTo>
                  <a:pt x="3085047" y="204469"/>
                </a:moveTo>
                <a:lnTo>
                  <a:pt x="3059416" y="204469"/>
                </a:lnTo>
                <a:lnTo>
                  <a:pt x="3064300" y="205739"/>
                </a:lnTo>
                <a:lnTo>
                  <a:pt x="3063689" y="207009"/>
                </a:lnTo>
                <a:lnTo>
                  <a:pt x="3092003" y="207009"/>
                </a:lnTo>
                <a:lnTo>
                  <a:pt x="3088655" y="205739"/>
                </a:lnTo>
                <a:lnTo>
                  <a:pt x="3085047" y="204469"/>
                </a:lnTo>
                <a:close/>
              </a:path>
              <a:path w="3283585" h="563879">
                <a:moveTo>
                  <a:pt x="3043646" y="189229"/>
                </a:moveTo>
                <a:lnTo>
                  <a:pt x="3050970" y="193039"/>
                </a:lnTo>
                <a:lnTo>
                  <a:pt x="3028123" y="193039"/>
                </a:lnTo>
                <a:lnTo>
                  <a:pt x="3026047" y="194309"/>
                </a:lnTo>
                <a:lnTo>
                  <a:pt x="3026897" y="195579"/>
                </a:lnTo>
                <a:lnTo>
                  <a:pt x="3031486" y="195579"/>
                </a:lnTo>
                <a:lnTo>
                  <a:pt x="3036928" y="196850"/>
                </a:lnTo>
                <a:lnTo>
                  <a:pt x="3043422" y="198119"/>
                </a:lnTo>
                <a:lnTo>
                  <a:pt x="3049756" y="200659"/>
                </a:lnTo>
                <a:lnTo>
                  <a:pt x="3052605" y="203200"/>
                </a:lnTo>
                <a:lnTo>
                  <a:pt x="3057625" y="205739"/>
                </a:lnTo>
                <a:lnTo>
                  <a:pt x="3058525" y="204469"/>
                </a:lnTo>
                <a:lnTo>
                  <a:pt x="3085047" y="204469"/>
                </a:lnTo>
                <a:lnTo>
                  <a:pt x="3077831" y="201929"/>
                </a:lnTo>
                <a:lnTo>
                  <a:pt x="3065724" y="198119"/>
                </a:lnTo>
                <a:lnTo>
                  <a:pt x="3051827" y="191769"/>
                </a:lnTo>
                <a:lnTo>
                  <a:pt x="3043646" y="189229"/>
                </a:lnTo>
                <a:close/>
              </a:path>
              <a:path w="3283585" h="563879">
                <a:moveTo>
                  <a:pt x="2986618" y="185419"/>
                </a:moveTo>
                <a:lnTo>
                  <a:pt x="2984588" y="186689"/>
                </a:lnTo>
                <a:lnTo>
                  <a:pt x="2930093" y="186689"/>
                </a:lnTo>
                <a:lnTo>
                  <a:pt x="2935112" y="187959"/>
                </a:lnTo>
                <a:lnTo>
                  <a:pt x="2944115" y="190500"/>
                </a:lnTo>
                <a:lnTo>
                  <a:pt x="2947347" y="196850"/>
                </a:lnTo>
                <a:lnTo>
                  <a:pt x="2955051" y="199389"/>
                </a:lnTo>
                <a:lnTo>
                  <a:pt x="2955668" y="195579"/>
                </a:lnTo>
                <a:lnTo>
                  <a:pt x="3006810" y="195579"/>
                </a:lnTo>
                <a:lnTo>
                  <a:pt x="2999767" y="193039"/>
                </a:lnTo>
                <a:lnTo>
                  <a:pt x="3001027" y="191769"/>
                </a:lnTo>
                <a:lnTo>
                  <a:pt x="2995576" y="189229"/>
                </a:lnTo>
                <a:lnTo>
                  <a:pt x="2991871" y="189229"/>
                </a:lnTo>
                <a:lnTo>
                  <a:pt x="2990500" y="187959"/>
                </a:lnTo>
                <a:lnTo>
                  <a:pt x="2986618" y="185419"/>
                </a:lnTo>
                <a:close/>
              </a:path>
              <a:path w="3283585" h="563879">
                <a:moveTo>
                  <a:pt x="3010324" y="195579"/>
                </a:moveTo>
                <a:lnTo>
                  <a:pt x="3009526" y="196850"/>
                </a:lnTo>
                <a:lnTo>
                  <a:pt x="3013270" y="196850"/>
                </a:lnTo>
                <a:lnTo>
                  <a:pt x="3010324" y="195579"/>
                </a:lnTo>
                <a:close/>
              </a:path>
              <a:path w="3283585" h="563879">
                <a:moveTo>
                  <a:pt x="3005057" y="190500"/>
                </a:moveTo>
                <a:lnTo>
                  <a:pt x="3001601" y="191769"/>
                </a:lnTo>
                <a:lnTo>
                  <a:pt x="3014804" y="195579"/>
                </a:lnTo>
                <a:lnTo>
                  <a:pt x="3013270" y="196850"/>
                </a:lnTo>
                <a:lnTo>
                  <a:pt x="3014663" y="196850"/>
                </a:lnTo>
                <a:lnTo>
                  <a:pt x="3015169" y="194309"/>
                </a:lnTo>
                <a:lnTo>
                  <a:pt x="3005057" y="190500"/>
                </a:lnTo>
                <a:close/>
              </a:path>
              <a:path w="3283585" h="563879">
                <a:moveTo>
                  <a:pt x="402510" y="191769"/>
                </a:moveTo>
                <a:lnTo>
                  <a:pt x="400333" y="191769"/>
                </a:lnTo>
                <a:lnTo>
                  <a:pt x="396590" y="193039"/>
                </a:lnTo>
                <a:lnTo>
                  <a:pt x="393448" y="195579"/>
                </a:lnTo>
                <a:lnTo>
                  <a:pt x="394905" y="195579"/>
                </a:lnTo>
                <a:lnTo>
                  <a:pt x="398981" y="194309"/>
                </a:lnTo>
                <a:lnTo>
                  <a:pt x="401429" y="193039"/>
                </a:lnTo>
                <a:lnTo>
                  <a:pt x="402510" y="191769"/>
                </a:lnTo>
                <a:close/>
              </a:path>
              <a:path w="3283585" h="563879">
                <a:moveTo>
                  <a:pt x="407456" y="186689"/>
                </a:moveTo>
                <a:lnTo>
                  <a:pt x="404850" y="186689"/>
                </a:lnTo>
                <a:lnTo>
                  <a:pt x="405409" y="187959"/>
                </a:lnTo>
                <a:lnTo>
                  <a:pt x="391608" y="194309"/>
                </a:lnTo>
                <a:lnTo>
                  <a:pt x="400333" y="191769"/>
                </a:lnTo>
                <a:lnTo>
                  <a:pt x="402510" y="191769"/>
                </a:lnTo>
                <a:lnTo>
                  <a:pt x="403592" y="190500"/>
                </a:lnTo>
                <a:lnTo>
                  <a:pt x="408576" y="190500"/>
                </a:lnTo>
                <a:lnTo>
                  <a:pt x="410745" y="187959"/>
                </a:lnTo>
                <a:lnTo>
                  <a:pt x="407456" y="186689"/>
                </a:lnTo>
                <a:close/>
              </a:path>
              <a:path w="3283585" h="563879">
                <a:moveTo>
                  <a:pt x="3006108" y="189270"/>
                </a:moveTo>
                <a:lnTo>
                  <a:pt x="3012713" y="193039"/>
                </a:lnTo>
                <a:lnTo>
                  <a:pt x="3017305" y="194309"/>
                </a:lnTo>
                <a:lnTo>
                  <a:pt x="3020663" y="194309"/>
                </a:lnTo>
                <a:lnTo>
                  <a:pt x="3018913" y="193039"/>
                </a:lnTo>
                <a:lnTo>
                  <a:pt x="3017348" y="193039"/>
                </a:lnTo>
                <a:lnTo>
                  <a:pt x="3016941" y="191719"/>
                </a:lnTo>
                <a:lnTo>
                  <a:pt x="3006108" y="189270"/>
                </a:lnTo>
                <a:close/>
              </a:path>
              <a:path w="3283585" h="563879">
                <a:moveTo>
                  <a:pt x="408576" y="190500"/>
                </a:moveTo>
                <a:lnTo>
                  <a:pt x="403592" y="190500"/>
                </a:lnTo>
                <a:lnTo>
                  <a:pt x="404561" y="191769"/>
                </a:lnTo>
                <a:lnTo>
                  <a:pt x="403926" y="193039"/>
                </a:lnTo>
                <a:lnTo>
                  <a:pt x="407492" y="191769"/>
                </a:lnTo>
                <a:lnTo>
                  <a:pt x="408576" y="190500"/>
                </a:lnTo>
                <a:close/>
              </a:path>
              <a:path w="3283585" h="563879">
                <a:moveTo>
                  <a:pt x="2887906" y="185419"/>
                </a:moveTo>
                <a:lnTo>
                  <a:pt x="2887930" y="187959"/>
                </a:lnTo>
                <a:lnTo>
                  <a:pt x="2895188" y="187959"/>
                </a:lnTo>
                <a:lnTo>
                  <a:pt x="2898868" y="193039"/>
                </a:lnTo>
                <a:lnTo>
                  <a:pt x="2900340" y="190500"/>
                </a:lnTo>
                <a:lnTo>
                  <a:pt x="2899267" y="189229"/>
                </a:lnTo>
                <a:lnTo>
                  <a:pt x="2904060" y="189229"/>
                </a:lnTo>
                <a:lnTo>
                  <a:pt x="2896113" y="187959"/>
                </a:lnTo>
                <a:lnTo>
                  <a:pt x="2887906" y="185419"/>
                </a:lnTo>
                <a:close/>
              </a:path>
              <a:path w="3283585" h="563879">
                <a:moveTo>
                  <a:pt x="3016941" y="191719"/>
                </a:moveTo>
                <a:lnTo>
                  <a:pt x="3017348" y="193039"/>
                </a:lnTo>
                <a:lnTo>
                  <a:pt x="3018913" y="193039"/>
                </a:lnTo>
                <a:lnTo>
                  <a:pt x="3017163" y="191769"/>
                </a:lnTo>
                <a:lnTo>
                  <a:pt x="3016941" y="191719"/>
                </a:lnTo>
                <a:close/>
              </a:path>
              <a:path w="3283585" h="563879">
                <a:moveTo>
                  <a:pt x="3033754" y="187959"/>
                </a:moveTo>
                <a:lnTo>
                  <a:pt x="3015782" y="187959"/>
                </a:lnTo>
                <a:lnTo>
                  <a:pt x="3016941" y="191719"/>
                </a:lnTo>
                <a:lnTo>
                  <a:pt x="3017163" y="191769"/>
                </a:lnTo>
                <a:lnTo>
                  <a:pt x="3018913" y="193039"/>
                </a:lnTo>
                <a:lnTo>
                  <a:pt x="3045199" y="193039"/>
                </a:lnTo>
                <a:lnTo>
                  <a:pt x="3045800" y="190500"/>
                </a:lnTo>
                <a:lnTo>
                  <a:pt x="3039558" y="190500"/>
                </a:lnTo>
                <a:lnTo>
                  <a:pt x="3038630" y="189229"/>
                </a:lnTo>
                <a:lnTo>
                  <a:pt x="3036578" y="189229"/>
                </a:lnTo>
                <a:lnTo>
                  <a:pt x="3033754" y="187959"/>
                </a:lnTo>
                <a:close/>
              </a:path>
              <a:path w="3283585" h="563879">
                <a:moveTo>
                  <a:pt x="3005944" y="189176"/>
                </a:moveTo>
                <a:lnTo>
                  <a:pt x="3006108" y="189270"/>
                </a:lnTo>
                <a:lnTo>
                  <a:pt x="3005944" y="189176"/>
                </a:lnTo>
                <a:close/>
              </a:path>
              <a:path w="3283585" h="563879">
                <a:moveTo>
                  <a:pt x="2930093" y="186689"/>
                </a:moveTo>
                <a:lnTo>
                  <a:pt x="2922812" y="186689"/>
                </a:lnTo>
                <a:lnTo>
                  <a:pt x="2928646" y="189229"/>
                </a:lnTo>
                <a:lnTo>
                  <a:pt x="2935382" y="189229"/>
                </a:lnTo>
                <a:lnTo>
                  <a:pt x="2930093" y="186689"/>
                </a:lnTo>
                <a:close/>
              </a:path>
              <a:path w="3283585" h="563879">
                <a:moveTo>
                  <a:pt x="3036775" y="186689"/>
                </a:moveTo>
                <a:lnTo>
                  <a:pt x="3036578" y="189229"/>
                </a:lnTo>
                <a:lnTo>
                  <a:pt x="3038630" y="189229"/>
                </a:lnTo>
                <a:lnTo>
                  <a:pt x="3036775" y="186689"/>
                </a:lnTo>
                <a:close/>
              </a:path>
              <a:path w="3283585" h="563879">
                <a:moveTo>
                  <a:pt x="2996589" y="184150"/>
                </a:moveTo>
                <a:lnTo>
                  <a:pt x="2990540" y="184150"/>
                </a:lnTo>
                <a:lnTo>
                  <a:pt x="3003813" y="187959"/>
                </a:lnTo>
                <a:lnTo>
                  <a:pt x="3005944" y="189176"/>
                </a:lnTo>
                <a:lnTo>
                  <a:pt x="3006256" y="187959"/>
                </a:lnTo>
                <a:lnTo>
                  <a:pt x="3033754" y="187959"/>
                </a:lnTo>
                <a:lnTo>
                  <a:pt x="3028104" y="185419"/>
                </a:lnTo>
                <a:lnTo>
                  <a:pt x="3000293" y="185419"/>
                </a:lnTo>
                <a:lnTo>
                  <a:pt x="2996589" y="184150"/>
                </a:lnTo>
                <a:close/>
              </a:path>
              <a:path w="3283585" h="563879">
                <a:moveTo>
                  <a:pt x="2964322" y="180339"/>
                </a:moveTo>
                <a:lnTo>
                  <a:pt x="2913576" y="180339"/>
                </a:lnTo>
                <a:lnTo>
                  <a:pt x="2917870" y="182879"/>
                </a:lnTo>
                <a:lnTo>
                  <a:pt x="2917610" y="185419"/>
                </a:lnTo>
                <a:lnTo>
                  <a:pt x="2921567" y="186689"/>
                </a:lnTo>
                <a:lnTo>
                  <a:pt x="2983172" y="186689"/>
                </a:lnTo>
                <a:lnTo>
                  <a:pt x="2974972" y="185419"/>
                </a:lnTo>
                <a:lnTo>
                  <a:pt x="2971634" y="181609"/>
                </a:lnTo>
                <a:lnTo>
                  <a:pt x="2967974" y="181609"/>
                </a:lnTo>
                <a:lnTo>
                  <a:pt x="2964322" y="180339"/>
                </a:lnTo>
                <a:close/>
              </a:path>
              <a:path w="3283585" h="563879">
                <a:moveTo>
                  <a:pt x="528425" y="182879"/>
                </a:moveTo>
                <a:lnTo>
                  <a:pt x="522434" y="185419"/>
                </a:lnTo>
                <a:lnTo>
                  <a:pt x="527681" y="185419"/>
                </a:lnTo>
                <a:lnTo>
                  <a:pt x="528425" y="182879"/>
                </a:lnTo>
                <a:close/>
              </a:path>
              <a:path w="3283585" h="563879">
                <a:moveTo>
                  <a:pt x="537280" y="181609"/>
                </a:moveTo>
                <a:lnTo>
                  <a:pt x="531296" y="181609"/>
                </a:lnTo>
                <a:lnTo>
                  <a:pt x="528201" y="185419"/>
                </a:lnTo>
                <a:lnTo>
                  <a:pt x="534046" y="182879"/>
                </a:lnTo>
                <a:lnTo>
                  <a:pt x="537280" y="181609"/>
                </a:lnTo>
                <a:close/>
              </a:path>
              <a:path w="3283585" h="563879">
                <a:moveTo>
                  <a:pt x="2984498" y="171450"/>
                </a:moveTo>
                <a:lnTo>
                  <a:pt x="2953793" y="171450"/>
                </a:lnTo>
                <a:lnTo>
                  <a:pt x="2968792" y="175259"/>
                </a:lnTo>
                <a:lnTo>
                  <a:pt x="2978509" y="176529"/>
                </a:lnTo>
                <a:lnTo>
                  <a:pt x="2981351" y="179069"/>
                </a:lnTo>
                <a:lnTo>
                  <a:pt x="2986142" y="179069"/>
                </a:lnTo>
                <a:lnTo>
                  <a:pt x="2991732" y="180339"/>
                </a:lnTo>
                <a:lnTo>
                  <a:pt x="2987183" y="182879"/>
                </a:lnTo>
                <a:lnTo>
                  <a:pt x="2997974" y="182879"/>
                </a:lnTo>
                <a:lnTo>
                  <a:pt x="3000293" y="185419"/>
                </a:lnTo>
                <a:lnTo>
                  <a:pt x="3028104" y="185419"/>
                </a:lnTo>
                <a:lnTo>
                  <a:pt x="3022455" y="182879"/>
                </a:lnTo>
                <a:lnTo>
                  <a:pt x="3014639" y="181609"/>
                </a:lnTo>
                <a:lnTo>
                  <a:pt x="3015929" y="180339"/>
                </a:lnTo>
                <a:lnTo>
                  <a:pt x="3012376" y="179069"/>
                </a:lnTo>
                <a:lnTo>
                  <a:pt x="3000863" y="176529"/>
                </a:lnTo>
                <a:lnTo>
                  <a:pt x="2987904" y="172719"/>
                </a:lnTo>
                <a:lnTo>
                  <a:pt x="2984498" y="171450"/>
                </a:lnTo>
                <a:close/>
              </a:path>
              <a:path w="3283585" h="563879">
                <a:moveTo>
                  <a:pt x="438525" y="179069"/>
                </a:moveTo>
                <a:lnTo>
                  <a:pt x="436891" y="182879"/>
                </a:lnTo>
                <a:lnTo>
                  <a:pt x="454894" y="182879"/>
                </a:lnTo>
                <a:lnTo>
                  <a:pt x="453165" y="181609"/>
                </a:lnTo>
                <a:lnTo>
                  <a:pt x="439846" y="181609"/>
                </a:lnTo>
                <a:lnTo>
                  <a:pt x="438525" y="179069"/>
                </a:lnTo>
                <a:close/>
              </a:path>
              <a:path w="3283585" h="563879">
                <a:moveTo>
                  <a:pt x="451436" y="180339"/>
                </a:moveTo>
                <a:lnTo>
                  <a:pt x="439846" y="181609"/>
                </a:lnTo>
                <a:lnTo>
                  <a:pt x="453165" y="181609"/>
                </a:lnTo>
                <a:lnTo>
                  <a:pt x="451436" y="180339"/>
                </a:lnTo>
                <a:close/>
              </a:path>
              <a:path w="3283585" h="563879">
                <a:moveTo>
                  <a:pt x="2930601" y="168909"/>
                </a:moveTo>
                <a:lnTo>
                  <a:pt x="2925832" y="168909"/>
                </a:lnTo>
                <a:lnTo>
                  <a:pt x="2931466" y="170179"/>
                </a:lnTo>
                <a:lnTo>
                  <a:pt x="2881373" y="170179"/>
                </a:lnTo>
                <a:lnTo>
                  <a:pt x="2889068" y="171450"/>
                </a:lnTo>
                <a:lnTo>
                  <a:pt x="2897009" y="175259"/>
                </a:lnTo>
                <a:lnTo>
                  <a:pt x="2898778" y="177800"/>
                </a:lnTo>
                <a:lnTo>
                  <a:pt x="2909603" y="181609"/>
                </a:lnTo>
                <a:lnTo>
                  <a:pt x="2910459" y="181609"/>
                </a:lnTo>
                <a:lnTo>
                  <a:pt x="2909898" y="180339"/>
                </a:lnTo>
                <a:lnTo>
                  <a:pt x="2964322" y="180339"/>
                </a:lnTo>
                <a:lnTo>
                  <a:pt x="2961583" y="179069"/>
                </a:lnTo>
                <a:lnTo>
                  <a:pt x="2924384" y="179069"/>
                </a:lnTo>
                <a:lnTo>
                  <a:pt x="2917621" y="173989"/>
                </a:lnTo>
                <a:lnTo>
                  <a:pt x="2914743" y="173989"/>
                </a:lnTo>
                <a:lnTo>
                  <a:pt x="2911905" y="173153"/>
                </a:lnTo>
                <a:lnTo>
                  <a:pt x="2908938" y="172719"/>
                </a:lnTo>
                <a:lnTo>
                  <a:pt x="2933904" y="172719"/>
                </a:lnTo>
                <a:lnTo>
                  <a:pt x="2930601" y="168909"/>
                </a:lnTo>
                <a:close/>
              </a:path>
              <a:path w="3283585" h="563879">
                <a:moveTo>
                  <a:pt x="2970522" y="180339"/>
                </a:moveTo>
                <a:lnTo>
                  <a:pt x="2967142" y="180339"/>
                </a:lnTo>
                <a:lnTo>
                  <a:pt x="2967974" y="181609"/>
                </a:lnTo>
                <a:lnTo>
                  <a:pt x="2971634" y="181609"/>
                </a:lnTo>
                <a:lnTo>
                  <a:pt x="2970522" y="180339"/>
                </a:lnTo>
                <a:close/>
              </a:path>
              <a:path w="3283585" h="563879">
                <a:moveTo>
                  <a:pt x="2933904" y="172719"/>
                </a:moveTo>
                <a:lnTo>
                  <a:pt x="2915658" y="172719"/>
                </a:lnTo>
                <a:lnTo>
                  <a:pt x="2925552" y="175259"/>
                </a:lnTo>
                <a:lnTo>
                  <a:pt x="2921153" y="176529"/>
                </a:lnTo>
                <a:lnTo>
                  <a:pt x="2930989" y="179069"/>
                </a:lnTo>
                <a:lnTo>
                  <a:pt x="2961583" y="179069"/>
                </a:lnTo>
                <a:lnTo>
                  <a:pt x="2956105" y="176529"/>
                </a:lnTo>
                <a:lnTo>
                  <a:pt x="2951873" y="176529"/>
                </a:lnTo>
                <a:lnTo>
                  <a:pt x="2948294" y="175259"/>
                </a:lnTo>
                <a:lnTo>
                  <a:pt x="2945613" y="175259"/>
                </a:lnTo>
                <a:lnTo>
                  <a:pt x="2944722" y="173989"/>
                </a:lnTo>
                <a:lnTo>
                  <a:pt x="2935005" y="173989"/>
                </a:lnTo>
                <a:lnTo>
                  <a:pt x="2933904" y="172719"/>
                </a:lnTo>
                <a:close/>
              </a:path>
              <a:path w="3283585" h="563879">
                <a:moveTo>
                  <a:pt x="554960" y="175259"/>
                </a:moveTo>
                <a:lnTo>
                  <a:pt x="548641" y="175259"/>
                </a:lnTo>
                <a:lnTo>
                  <a:pt x="549650" y="176529"/>
                </a:lnTo>
                <a:lnTo>
                  <a:pt x="543923" y="177800"/>
                </a:lnTo>
                <a:lnTo>
                  <a:pt x="549675" y="177800"/>
                </a:lnTo>
                <a:lnTo>
                  <a:pt x="554960" y="175259"/>
                </a:lnTo>
                <a:close/>
              </a:path>
              <a:path w="3283585" h="563879">
                <a:moveTo>
                  <a:pt x="2955503" y="175259"/>
                </a:moveTo>
                <a:lnTo>
                  <a:pt x="2954017" y="175259"/>
                </a:lnTo>
                <a:lnTo>
                  <a:pt x="2965255" y="177800"/>
                </a:lnTo>
                <a:lnTo>
                  <a:pt x="2955503" y="175259"/>
                </a:lnTo>
                <a:close/>
              </a:path>
              <a:path w="3283585" h="563879">
                <a:moveTo>
                  <a:pt x="2928541" y="152400"/>
                </a:moveTo>
                <a:lnTo>
                  <a:pt x="2887836" y="152400"/>
                </a:lnTo>
                <a:lnTo>
                  <a:pt x="2891288" y="153669"/>
                </a:lnTo>
                <a:lnTo>
                  <a:pt x="2906665" y="157479"/>
                </a:lnTo>
                <a:lnTo>
                  <a:pt x="2908105" y="161289"/>
                </a:lnTo>
                <a:lnTo>
                  <a:pt x="2905389" y="162559"/>
                </a:lnTo>
                <a:lnTo>
                  <a:pt x="2904963" y="163829"/>
                </a:lnTo>
                <a:lnTo>
                  <a:pt x="2911720" y="163829"/>
                </a:lnTo>
                <a:lnTo>
                  <a:pt x="2918075" y="165100"/>
                </a:lnTo>
                <a:lnTo>
                  <a:pt x="2937327" y="168909"/>
                </a:lnTo>
                <a:lnTo>
                  <a:pt x="2951307" y="171450"/>
                </a:lnTo>
                <a:lnTo>
                  <a:pt x="2949968" y="173989"/>
                </a:lnTo>
                <a:lnTo>
                  <a:pt x="2951873" y="176529"/>
                </a:lnTo>
                <a:lnTo>
                  <a:pt x="2956105" y="176529"/>
                </a:lnTo>
                <a:lnTo>
                  <a:pt x="2954017" y="175259"/>
                </a:lnTo>
                <a:lnTo>
                  <a:pt x="2955503" y="175259"/>
                </a:lnTo>
                <a:lnTo>
                  <a:pt x="2951567" y="172719"/>
                </a:lnTo>
                <a:lnTo>
                  <a:pt x="2953793" y="171450"/>
                </a:lnTo>
                <a:lnTo>
                  <a:pt x="2984498" y="171450"/>
                </a:lnTo>
                <a:lnTo>
                  <a:pt x="2960769" y="162559"/>
                </a:lnTo>
                <a:lnTo>
                  <a:pt x="2948151" y="158750"/>
                </a:lnTo>
                <a:lnTo>
                  <a:pt x="2937206" y="156209"/>
                </a:lnTo>
                <a:lnTo>
                  <a:pt x="2932374" y="153669"/>
                </a:lnTo>
                <a:lnTo>
                  <a:pt x="2928541" y="152400"/>
                </a:lnTo>
                <a:close/>
              </a:path>
              <a:path w="3283585" h="563879">
                <a:moveTo>
                  <a:pt x="565475" y="172719"/>
                </a:moveTo>
                <a:lnTo>
                  <a:pt x="560245" y="172719"/>
                </a:lnTo>
                <a:lnTo>
                  <a:pt x="560271" y="175259"/>
                </a:lnTo>
                <a:lnTo>
                  <a:pt x="565475" y="172719"/>
                </a:lnTo>
                <a:close/>
              </a:path>
              <a:path w="3283585" h="563879">
                <a:moveTo>
                  <a:pt x="2881373" y="170179"/>
                </a:moveTo>
                <a:lnTo>
                  <a:pt x="2864824" y="170179"/>
                </a:lnTo>
                <a:lnTo>
                  <a:pt x="2868829" y="171450"/>
                </a:lnTo>
                <a:lnTo>
                  <a:pt x="2865414" y="171450"/>
                </a:lnTo>
                <a:lnTo>
                  <a:pt x="2879554" y="173989"/>
                </a:lnTo>
                <a:lnTo>
                  <a:pt x="2887783" y="173989"/>
                </a:lnTo>
                <a:lnTo>
                  <a:pt x="2891856" y="175259"/>
                </a:lnTo>
                <a:lnTo>
                  <a:pt x="2883994" y="171450"/>
                </a:lnTo>
                <a:lnTo>
                  <a:pt x="2868829" y="171450"/>
                </a:lnTo>
                <a:lnTo>
                  <a:pt x="2864867" y="170273"/>
                </a:lnTo>
                <a:lnTo>
                  <a:pt x="2881566" y="170273"/>
                </a:lnTo>
                <a:lnTo>
                  <a:pt x="2881373" y="170179"/>
                </a:lnTo>
                <a:close/>
              </a:path>
              <a:path w="3283585" h="563879">
                <a:moveTo>
                  <a:pt x="2911905" y="173153"/>
                </a:moveTo>
                <a:lnTo>
                  <a:pt x="2914743" y="173989"/>
                </a:lnTo>
                <a:lnTo>
                  <a:pt x="2915018" y="173609"/>
                </a:lnTo>
                <a:lnTo>
                  <a:pt x="2911905" y="173153"/>
                </a:lnTo>
                <a:close/>
              </a:path>
              <a:path w="3283585" h="563879">
                <a:moveTo>
                  <a:pt x="2915018" y="173609"/>
                </a:moveTo>
                <a:lnTo>
                  <a:pt x="2914743" y="173989"/>
                </a:lnTo>
                <a:lnTo>
                  <a:pt x="2917621" y="173989"/>
                </a:lnTo>
                <a:lnTo>
                  <a:pt x="2915018" y="173609"/>
                </a:lnTo>
                <a:close/>
              </a:path>
              <a:path w="3283585" h="563879">
                <a:moveTo>
                  <a:pt x="2942047" y="170179"/>
                </a:moveTo>
                <a:lnTo>
                  <a:pt x="2935005" y="173989"/>
                </a:lnTo>
                <a:lnTo>
                  <a:pt x="2944722" y="173989"/>
                </a:lnTo>
                <a:lnTo>
                  <a:pt x="2942047" y="170179"/>
                </a:lnTo>
                <a:close/>
              </a:path>
              <a:path w="3283585" h="563879">
                <a:moveTo>
                  <a:pt x="2915658" y="172719"/>
                </a:moveTo>
                <a:lnTo>
                  <a:pt x="2910432" y="172719"/>
                </a:lnTo>
                <a:lnTo>
                  <a:pt x="2911905" y="173153"/>
                </a:lnTo>
                <a:lnTo>
                  <a:pt x="2915018" y="173609"/>
                </a:lnTo>
                <a:lnTo>
                  <a:pt x="2915658" y="172719"/>
                </a:lnTo>
                <a:close/>
              </a:path>
              <a:path w="3283585" h="563879">
                <a:moveTo>
                  <a:pt x="2864824" y="170179"/>
                </a:moveTo>
                <a:lnTo>
                  <a:pt x="2868829" y="171450"/>
                </a:lnTo>
                <a:lnTo>
                  <a:pt x="2864824" y="170179"/>
                </a:lnTo>
                <a:close/>
              </a:path>
              <a:path w="3283585" h="563879">
                <a:moveTo>
                  <a:pt x="2911720" y="163829"/>
                </a:moveTo>
                <a:lnTo>
                  <a:pt x="2846995" y="163829"/>
                </a:lnTo>
                <a:lnTo>
                  <a:pt x="2855613" y="167639"/>
                </a:lnTo>
                <a:lnTo>
                  <a:pt x="2860274" y="168909"/>
                </a:lnTo>
                <a:lnTo>
                  <a:pt x="2864867" y="170273"/>
                </a:lnTo>
                <a:lnTo>
                  <a:pt x="2931466" y="170179"/>
                </a:lnTo>
                <a:lnTo>
                  <a:pt x="2923569" y="168909"/>
                </a:lnTo>
                <a:lnTo>
                  <a:pt x="2919524" y="167639"/>
                </a:lnTo>
                <a:lnTo>
                  <a:pt x="2918084" y="165116"/>
                </a:lnTo>
                <a:lnTo>
                  <a:pt x="2911720" y="163829"/>
                </a:lnTo>
                <a:close/>
              </a:path>
              <a:path w="3283585" h="563879">
                <a:moveTo>
                  <a:pt x="578348" y="167639"/>
                </a:moveTo>
                <a:lnTo>
                  <a:pt x="574427" y="167639"/>
                </a:lnTo>
                <a:lnTo>
                  <a:pt x="574988" y="168909"/>
                </a:lnTo>
                <a:lnTo>
                  <a:pt x="578348" y="167639"/>
                </a:lnTo>
                <a:close/>
              </a:path>
              <a:path w="3283585" h="563879">
                <a:moveTo>
                  <a:pt x="2830249" y="160356"/>
                </a:moveTo>
                <a:lnTo>
                  <a:pt x="2830499" y="162559"/>
                </a:lnTo>
                <a:lnTo>
                  <a:pt x="2841504" y="166369"/>
                </a:lnTo>
                <a:lnTo>
                  <a:pt x="2841890" y="164684"/>
                </a:lnTo>
                <a:lnTo>
                  <a:pt x="2831536" y="160549"/>
                </a:lnTo>
                <a:lnTo>
                  <a:pt x="2830249" y="160356"/>
                </a:lnTo>
                <a:close/>
              </a:path>
              <a:path w="3283585" h="563879">
                <a:moveTo>
                  <a:pt x="2843670" y="163829"/>
                </a:moveTo>
                <a:lnTo>
                  <a:pt x="2842086" y="163829"/>
                </a:lnTo>
                <a:lnTo>
                  <a:pt x="2841890" y="164684"/>
                </a:lnTo>
                <a:lnTo>
                  <a:pt x="2846111" y="166369"/>
                </a:lnTo>
                <a:lnTo>
                  <a:pt x="2843670" y="163829"/>
                </a:lnTo>
                <a:close/>
              </a:path>
              <a:path w="3283585" h="563879">
                <a:moveTo>
                  <a:pt x="2911720" y="163829"/>
                </a:moveTo>
                <a:lnTo>
                  <a:pt x="2918084" y="165116"/>
                </a:lnTo>
                <a:lnTo>
                  <a:pt x="2911720" y="163829"/>
                </a:lnTo>
                <a:close/>
              </a:path>
              <a:path w="3283585" h="563879">
                <a:moveTo>
                  <a:pt x="2841230" y="161289"/>
                </a:moveTo>
                <a:lnTo>
                  <a:pt x="2843670" y="163829"/>
                </a:lnTo>
                <a:lnTo>
                  <a:pt x="2846585" y="163829"/>
                </a:lnTo>
                <a:lnTo>
                  <a:pt x="2846520" y="162559"/>
                </a:lnTo>
                <a:lnTo>
                  <a:pt x="2841230" y="161289"/>
                </a:lnTo>
                <a:close/>
              </a:path>
              <a:path w="3283585" h="563879">
                <a:moveTo>
                  <a:pt x="2895633" y="160019"/>
                </a:moveTo>
                <a:lnTo>
                  <a:pt x="2841826" y="160019"/>
                </a:lnTo>
                <a:lnTo>
                  <a:pt x="2845351" y="161289"/>
                </a:lnTo>
                <a:lnTo>
                  <a:pt x="2849610" y="162559"/>
                </a:lnTo>
                <a:lnTo>
                  <a:pt x="2850570" y="163829"/>
                </a:lnTo>
                <a:lnTo>
                  <a:pt x="2904963" y="163829"/>
                </a:lnTo>
                <a:lnTo>
                  <a:pt x="2895633" y="160019"/>
                </a:lnTo>
                <a:close/>
              </a:path>
              <a:path w="3283585" h="563879">
                <a:moveTo>
                  <a:pt x="592920" y="161289"/>
                </a:moveTo>
                <a:lnTo>
                  <a:pt x="591555" y="161289"/>
                </a:lnTo>
                <a:lnTo>
                  <a:pt x="590359" y="162559"/>
                </a:lnTo>
                <a:lnTo>
                  <a:pt x="592920" y="161289"/>
                </a:lnTo>
                <a:close/>
              </a:path>
              <a:path w="3283585" h="563879">
                <a:moveTo>
                  <a:pt x="607514" y="156209"/>
                </a:moveTo>
                <a:lnTo>
                  <a:pt x="603787" y="157479"/>
                </a:lnTo>
                <a:lnTo>
                  <a:pt x="600603" y="157479"/>
                </a:lnTo>
                <a:lnTo>
                  <a:pt x="601527" y="161289"/>
                </a:lnTo>
                <a:lnTo>
                  <a:pt x="606244" y="158750"/>
                </a:lnTo>
                <a:lnTo>
                  <a:pt x="605560" y="158750"/>
                </a:lnTo>
                <a:lnTo>
                  <a:pt x="607514" y="156209"/>
                </a:lnTo>
                <a:close/>
              </a:path>
              <a:path w="3283585" h="563879">
                <a:moveTo>
                  <a:pt x="2781840" y="159924"/>
                </a:moveTo>
                <a:lnTo>
                  <a:pt x="2781523" y="160019"/>
                </a:lnTo>
                <a:lnTo>
                  <a:pt x="2786795" y="161289"/>
                </a:lnTo>
                <a:lnTo>
                  <a:pt x="2781840" y="159924"/>
                </a:lnTo>
                <a:close/>
              </a:path>
              <a:path w="3283585" h="563879">
                <a:moveTo>
                  <a:pt x="2841826" y="160019"/>
                </a:moveTo>
                <a:lnTo>
                  <a:pt x="2830211" y="160019"/>
                </a:lnTo>
                <a:lnTo>
                  <a:pt x="2831536" y="160549"/>
                </a:lnTo>
                <a:lnTo>
                  <a:pt x="2836496" y="161287"/>
                </a:lnTo>
                <a:lnTo>
                  <a:pt x="2841826" y="160019"/>
                </a:lnTo>
                <a:close/>
              </a:path>
              <a:path w="3283585" h="563879">
                <a:moveTo>
                  <a:pt x="2894661" y="156209"/>
                </a:moveTo>
                <a:lnTo>
                  <a:pt x="2893254" y="157479"/>
                </a:lnTo>
                <a:lnTo>
                  <a:pt x="2891388" y="158264"/>
                </a:lnTo>
                <a:lnTo>
                  <a:pt x="2893745" y="159249"/>
                </a:lnTo>
                <a:lnTo>
                  <a:pt x="2908089" y="161287"/>
                </a:lnTo>
                <a:lnTo>
                  <a:pt x="2894661" y="156209"/>
                </a:lnTo>
                <a:close/>
              </a:path>
              <a:path w="3283585" h="563879">
                <a:moveTo>
                  <a:pt x="2830211" y="160019"/>
                </a:moveTo>
                <a:lnTo>
                  <a:pt x="2830249" y="160356"/>
                </a:lnTo>
                <a:lnTo>
                  <a:pt x="2831536" y="160549"/>
                </a:lnTo>
                <a:lnTo>
                  <a:pt x="2830211" y="160019"/>
                </a:lnTo>
                <a:close/>
              </a:path>
              <a:path w="3283585" h="563879">
                <a:moveTo>
                  <a:pt x="2833295" y="154939"/>
                </a:moveTo>
                <a:lnTo>
                  <a:pt x="2823563" y="154939"/>
                </a:lnTo>
                <a:lnTo>
                  <a:pt x="2828770" y="157479"/>
                </a:lnTo>
                <a:lnTo>
                  <a:pt x="2827999" y="160019"/>
                </a:lnTo>
                <a:lnTo>
                  <a:pt x="2830249" y="160356"/>
                </a:lnTo>
                <a:lnTo>
                  <a:pt x="2830211" y="160019"/>
                </a:lnTo>
                <a:lnTo>
                  <a:pt x="2895633" y="160019"/>
                </a:lnTo>
                <a:lnTo>
                  <a:pt x="2893745" y="159249"/>
                </a:lnTo>
                <a:lnTo>
                  <a:pt x="2890232" y="158750"/>
                </a:lnTo>
                <a:lnTo>
                  <a:pt x="2885975" y="158750"/>
                </a:lnTo>
                <a:lnTo>
                  <a:pt x="2883194" y="157479"/>
                </a:lnTo>
                <a:lnTo>
                  <a:pt x="2838618" y="157479"/>
                </a:lnTo>
                <a:lnTo>
                  <a:pt x="2835800" y="156209"/>
                </a:lnTo>
                <a:lnTo>
                  <a:pt x="2833295" y="154939"/>
                </a:lnTo>
                <a:close/>
              </a:path>
              <a:path w="3283585" h="563879">
                <a:moveTo>
                  <a:pt x="2778996" y="159141"/>
                </a:moveTo>
                <a:lnTo>
                  <a:pt x="2780267" y="160019"/>
                </a:lnTo>
                <a:lnTo>
                  <a:pt x="2780433" y="159537"/>
                </a:lnTo>
                <a:lnTo>
                  <a:pt x="2778996" y="159141"/>
                </a:lnTo>
                <a:close/>
              </a:path>
              <a:path w="3283585" h="563879">
                <a:moveTo>
                  <a:pt x="2815746" y="149859"/>
                </a:moveTo>
                <a:lnTo>
                  <a:pt x="2789195" y="149859"/>
                </a:lnTo>
                <a:lnTo>
                  <a:pt x="2792964" y="151129"/>
                </a:lnTo>
                <a:lnTo>
                  <a:pt x="2805168" y="156209"/>
                </a:lnTo>
                <a:lnTo>
                  <a:pt x="2816924" y="160019"/>
                </a:lnTo>
                <a:lnTo>
                  <a:pt x="2816309" y="157479"/>
                </a:lnTo>
                <a:lnTo>
                  <a:pt x="2823501" y="157479"/>
                </a:lnTo>
                <a:lnTo>
                  <a:pt x="2823016" y="156209"/>
                </a:lnTo>
                <a:lnTo>
                  <a:pt x="2823563" y="154939"/>
                </a:lnTo>
                <a:lnTo>
                  <a:pt x="2833295" y="154939"/>
                </a:lnTo>
                <a:lnTo>
                  <a:pt x="2826031" y="151129"/>
                </a:lnTo>
                <a:lnTo>
                  <a:pt x="2815746" y="149859"/>
                </a:lnTo>
                <a:close/>
              </a:path>
              <a:path w="3283585" h="563879">
                <a:moveTo>
                  <a:pt x="2781138" y="157479"/>
                </a:moveTo>
                <a:lnTo>
                  <a:pt x="2780433" y="159537"/>
                </a:lnTo>
                <a:lnTo>
                  <a:pt x="2781840" y="159924"/>
                </a:lnTo>
                <a:lnTo>
                  <a:pt x="2785752" y="158750"/>
                </a:lnTo>
                <a:lnTo>
                  <a:pt x="2781138" y="157479"/>
                </a:lnTo>
                <a:close/>
              </a:path>
              <a:path w="3283585" h="563879">
                <a:moveTo>
                  <a:pt x="2891388" y="158264"/>
                </a:moveTo>
                <a:lnTo>
                  <a:pt x="2890232" y="158750"/>
                </a:lnTo>
                <a:lnTo>
                  <a:pt x="2893745" y="159249"/>
                </a:lnTo>
                <a:lnTo>
                  <a:pt x="2891388" y="158264"/>
                </a:lnTo>
                <a:close/>
              </a:path>
              <a:path w="3283585" h="563879">
                <a:moveTo>
                  <a:pt x="2769243" y="152400"/>
                </a:moveTo>
                <a:lnTo>
                  <a:pt x="2768382" y="154939"/>
                </a:lnTo>
                <a:lnTo>
                  <a:pt x="2773785" y="157479"/>
                </a:lnTo>
                <a:lnTo>
                  <a:pt x="2777575" y="158750"/>
                </a:lnTo>
                <a:lnTo>
                  <a:pt x="2778996" y="159141"/>
                </a:lnTo>
                <a:lnTo>
                  <a:pt x="2769243" y="152400"/>
                </a:lnTo>
                <a:close/>
              </a:path>
              <a:path w="3283585" h="563879">
                <a:moveTo>
                  <a:pt x="614375" y="156209"/>
                </a:moveTo>
                <a:lnTo>
                  <a:pt x="605560" y="158750"/>
                </a:lnTo>
                <a:lnTo>
                  <a:pt x="606244" y="158750"/>
                </a:lnTo>
                <a:lnTo>
                  <a:pt x="613399" y="157479"/>
                </a:lnTo>
                <a:lnTo>
                  <a:pt x="614375" y="156209"/>
                </a:lnTo>
                <a:close/>
              </a:path>
              <a:path w="3283585" h="563879">
                <a:moveTo>
                  <a:pt x="2881903" y="154939"/>
                </a:moveTo>
                <a:lnTo>
                  <a:pt x="2887565" y="157479"/>
                </a:lnTo>
                <a:lnTo>
                  <a:pt x="2885975" y="158750"/>
                </a:lnTo>
                <a:lnTo>
                  <a:pt x="2890232" y="158750"/>
                </a:lnTo>
                <a:lnTo>
                  <a:pt x="2891388" y="158264"/>
                </a:lnTo>
                <a:lnTo>
                  <a:pt x="2886591" y="156209"/>
                </a:lnTo>
                <a:lnTo>
                  <a:pt x="2881903" y="154939"/>
                </a:lnTo>
                <a:close/>
              </a:path>
              <a:path w="3283585" h="563879">
                <a:moveTo>
                  <a:pt x="2831406" y="152400"/>
                </a:moveTo>
                <a:lnTo>
                  <a:pt x="2838618" y="157479"/>
                </a:lnTo>
                <a:lnTo>
                  <a:pt x="2883194" y="157479"/>
                </a:lnTo>
                <a:lnTo>
                  <a:pt x="2874849" y="153669"/>
                </a:lnTo>
                <a:lnTo>
                  <a:pt x="2842251" y="153669"/>
                </a:lnTo>
                <a:lnTo>
                  <a:pt x="2831406" y="152400"/>
                </a:lnTo>
                <a:close/>
              </a:path>
              <a:path w="3283585" h="563879">
                <a:moveTo>
                  <a:pt x="2720910" y="148589"/>
                </a:moveTo>
                <a:lnTo>
                  <a:pt x="2733057" y="154939"/>
                </a:lnTo>
                <a:lnTo>
                  <a:pt x="2734678" y="153669"/>
                </a:lnTo>
                <a:lnTo>
                  <a:pt x="2733965" y="152400"/>
                </a:lnTo>
                <a:lnTo>
                  <a:pt x="2735017" y="152400"/>
                </a:lnTo>
                <a:lnTo>
                  <a:pt x="2731889" y="151129"/>
                </a:lnTo>
                <a:lnTo>
                  <a:pt x="2731394" y="151129"/>
                </a:lnTo>
                <a:lnTo>
                  <a:pt x="2728921" y="149859"/>
                </a:lnTo>
                <a:lnTo>
                  <a:pt x="2720910" y="148589"/>
                </a:lnTo>
                <a:close/>
              </a:path>
              <a:path w="3283585" h="563879">
                <a:moveTo>
                  <a:pt x="2748156" y="152400"/>
                </a:moveTo>
                <a:lnTo>
                  <a:pt x="2733965" y="152400"/>
                </a:lnTo>
                <a:lnTo>
                  <a:pt x="2743849" y="153669"/>
                </a:lnTo>
                <a:lnTo>
                  <a:pt x="2748156" y="152400"/>
                </a:lnTo>
                <a:close/>
              </a:path>
              <a:path w="3283585" h="563879">
                <a:moveTo>
                  <a:pt x="2857128" y="148589"/>
                </a:moveTo>
                <a:lnTo>
                  <a:pt x="2837474" y="148589"/>
                </a:lnTo>
                <a:lnTo>
                  <a:pt x="2843668" y="151129"/>
                </a:lnTo>
                <a:lnTo>
                  <a:pt x="2842251" y="153669"/>
                </a:lnTo>
                <a:lnTo>
                  <a:pt x="2874849" y="153669"/>
                </a:lnTo>
                <a:lnTo>
                  <a:pt x="2862370" y="149859"/>
                </a:lnTo>
                <a:lnTo>
                  <a:pt x="2857128" y="148589"/>
                </a:lnTo>
                <a:close/>
              </a:path>
              <a:path w="3283585" h="563879">
                <a:moveTo>
                  <a:pt x="2859052" y="133350"/>
                </a:moveTo>
                <a:lnTo>
                  <a:pt x="2830675" y="133350"/>
                </a:lnTo>
                <a:lnTo>
                  <a:pt x="2848462" y="138429"/>
                </a:lnTo>
                <a:lnTo>
                  <a:pt x="2846712" y="140969"/>
                </a:lnTo>
                <a:lnTo>
                  <a:pt x="2857757" y="142239"/>
                </a:lnTo>
                <a:lnTo>
                  <a:pt x="2868361" y="147319"/>
                </a:lnTo>
                <a:lnTo>
                  <a:pt x="2875306" y="147319"/>
                </a:lnTo>
                <a:lnTo>
                  <a:pt x="2884170" y="153669"/>
                </a:lnTo>
                <a:lnTo>
                  <a:pt x="2887836" y="152400"/>
                </a:lnTo>
                <a:lnTo>
                  <a:pt x="2928541" y="152400"/>
                </a:lnTo>
                <a:lnTo>
                  <a:pt x="2924709" y="151129"/>
                </a:lnTo>
                <a:lnTo>
                  <a:pt x="2922898" y="148589"/>
                </a:lnTo>
                <a:lnTo>
                  <a:pt x="2914993" y="147319"/>
                </a:lnTo>
                <a:lnTo>
                  <a:pt x="2908972" y="146050"/>
                </a:lnTo>
                <a:lnTo>
                  <a:pt x="2904235" y="144779"/>
                </a:lnTo>
                <a:lnTo>
                  <a:pt x="2902400" y="144779"/>
                </a:lnTo>
                <a:lnTo>
                  <a:pt x="2888484" y="140969"/>
                </a:lnTo>
                <a:lnTo>
                  <a:pt x="2862776" y="134619"/>
                </a:lnTo>
                <a:lnTo>
                  <a:pt x="2859052" y="133350"/>
                </a:lnTo>
                <a:close/>
              </a:path>
              <a:path w="3283585" h="563879">
                <a:moveTo>
                  <a:pt x="2729938" y="146050"/>
                </a:moveTo>
                <a:lnTo>
                  <a:pt x="2729095" y="148589"/>
                </a:lnTo>
                <a:lnTo>
                  <a:pt x="2736562" y="151129"/>
                </a:lnTo>
                <a:lnTo>
                  <a:pt x="2735017" y="152400"/>
                </a:lnTo>
                <a:lnTo>
                  <a:pt x="2744875" y="152400"/>
                </a:lnTo>
                <a:lnTo>
                  <a:pt x="2748857" y="151129"/>
                </a:lnTo>
                <a:lnTo>
                  <a:pt x="2741095" y="151129"/>
                </a:lnTo>
                <a:lnTo>
                  <a:pt x="2733681" y="147319"/>
                </a:lnTo>
                <a:lnTo>
                  <a:pt x="2739337" y="147319"/>
                </a:lnTo>
                <a:lnTo>
                  <a:pt x="2729938" y="146050"/>
                </a:lnTo>
                <a:close/>
              </a:path>
              <a:path w="3283585" h="563879">
                <a:moveTo>
                  <a:pt x="2772274" y="146050"/>
                </a:moveTo>
                <a:lnTo>
                  <a:pt x="2773097" y="148589"/>
                </a:lnTo>
                <a:lnTo>
                  <a:pt x="2789298" y="152400"/>
                </a:lnTo>
                <a:lnTo>
                  <a:pt x="2789833" y="151129"/>
                </a:lnTo>
                <a:lnTo>
                  <a:pt x="2789195" y="149859"/>
                </a:lnTo>
                <a:lnTo>
                  <a:pt x="2815746" y="149859"/>
                </a:lnTo>
                <a:lnTo>
                  <a:pt x="2804629" y="148589"/>
                </a:lnTo>
                <a:lnTo>
                  <a:pt x="2779419" y="148589"/>
                </a:lnTo>
                <a:lnTo>
                  <a:pt x="2772274" y="146050"/>
                </a:lnTo>
                <a:close/>
              </a:path>
              <a:path w="3283585" h="563879">
                <a:moveTo>
                  <a:pt x="2830972" y="142239"/>
                </a:moveTo>
                <a:lnTo>
                  <a:pt x="2832993" y="143509"/>
                </a:lnTo>
                <a:lnTo>
                  <a:pt x="2804702" y="143509"/>
                </a:lnTo>
                <a:lnTo>
                  <a:pt x="2811241" y="144779"/>
                </a:lnTo>
                <a:lnTo>
                  <a:pt x="2809754" y="146050"/>
                </a:lnTo>
                <a:lnTo>
                  <a:pt x="2804138" y="146050"/>
                </a:lnTo>
                <a:lnTo>
                  <a:pt x="2816989" y="147319"/>
                </a:lnTo>
                <a:lnTo>
                  <a:pt x="2827613" y="147319"/>
                </a:lnTo>
                <a:lnTo>
                  <a:pt x="2829449" y="149859"/>
                </a:lnTo>
                <a:lnTo>
                  <a:pt x="2837676" y="152400"/>
                </a:lnTo>
                <a:lnTo>
                  <a:pt x="2838216" y="149859"/>
                </a:lnTo>
                <a:lnTo>
                  <a:pt x="2834186" y="148589"/>
                </a:lnTo>
                <a:lnTo>
                  <a:pt x="2857128" y="148589"/>
                </a:lnTo>
                <a:lnTo>
                  <a:pt x="2846646" y="146050"/>
                </a:lnTo>
                <a:lnTo>
                  <a:pt x="2809754" y="146050"/>
                </a:lnTo>
                <a:lnTo>
                  <a:pt x="2805336" y="144779"/>
                </a:lnTo>
                <a:lnTo>
                  <a:pt x="2841237" y="144779"/>
                </a:lnTo>
                <a:lnTo>
                  <a:pt x="2835829" y="143509"/>
                </a:lnTo>
                <a:lnTo>
                  <a:pt x="2830972" y="142239"/>
                </a:lnTo>
                <a:close/>
              </a:path>
              <a:path w="3283585" h="563879">
                <a:moveTo>
                  <a:pt x="625985" y="149859"/>
                </a:moveTo>
                <a:lnTo>
                  <a:pt x="620303" y="149859"/>
                </a:lnTo>
                <a:lnTo>
                  <a:pt x="619446" y="151129"/>
                </a:lnTo>
                <a:lnTo>
                  <a:pt x="625985" y="149859"/>
                </a:lnTo>
                <a:close/>
              </a:path>
              <a:path w="3283585" h="563879">
                <a:moveTo>
                  <a:pt x="632665" y="147319"/>
                </a:moveTo>
                <a:lnTo>
                  <a:pt x="630473" y="147319"/>
                </a:lnTo>
                <a:lnTo>
                  <a:pt x="627479" y="151129"/>
                </a:lnTo>
                <a:lnTo>
                  <a:pt x="632665" y="147319"/>
                </a:lnTo>
                <a:close/>
              </a:path>
              <a:path w="3283585" h="563879">
                <a:moveTo>
                  <a:pt x="2742675" y="149859"/>
                </a:moveTo>
                <a:lnTo>
                  <a:pt x="2741095" y="151129"/>
                </a:lnTo>
                <a:lnTo>
                  <a:pt x="2748857" y="151129"/>
                </a:lnTo>
                <a:lnTo>
                  <a:pt x="2742675" y="149859"/>
                </a:lnTo>
                <a:close/>
              </a:path>
              <a:path w="3283585" h="563879">
                <a:moveTo>
                  <a:pt x="2739337" y="147319"/>
                </a:moveTo>
                <a:lnTo>
                  <a:pt x="2733681" y="147319"/>
                </a:lnTo>
                <a:lnTo>
                  <a:pt x="2739180" y="149859"/>
                </a:lnTo>
                <a:lnTo>
                  <a:pt x="2739337" y="147319"/>
                </a:lnTo>
                <a:close/>
              </a:path>
              <a:path w="3283585" h="563879">
                <a:moveTo>
                  <a:pt x="692659" y="129539"/>
                </a:moveTo>
                <a:lnTo>
                  <a:pt x="680869" y="133350"/>
                </a:lnTo>
                <a:lnTo>
                  <a:pt x="575266" y="133350"/>
                </a:lnTo>
                <a:lnTo>
                  <a:pt x="563773" y="138429"/>
                </a:lnTo>
                <a:lnTo>
                  <a:pt x="551061" y="143509"/>
                </a:lnTo>
                <a:lnTo>
                  <a:pt x="540367" y="148589"/>
                </a:lnTo>
                <a:lnTo>
                  <a:pt x="628229" y="148589"/>
                </a:lnTo>
                <a:lnTo>
                  <a:pt x="630473" y="147319"/>
                </a:lnTo>
                <a:lnTo>
                  <a:pt x="632665" y="147319"/>
                </a:lnTo>
                <a:lnTo>
                  <a:pt x="643201" y="144779"/>
                </a:lnTo>
                <a:lnTo>
                  <a:pt x="646616" y="144779"/>
                </a:lnTo>
                <a:lnTo>
                  <a:pt x="650154" y="142239"/>
                </a:lnTo>
                <a:lnTo>
                  <a:pt x="656807" y="140969"/>
                </a:lnTo>
                <a:lnTo>
                  <a:pt x="663501" y="140969"/>
                </a:lnTo>
                <a:lnTo>
                  <a:pt x="667325" y="139700"/>
                </a:lnTo>
                <a:lnTo>
                  <a:pt x="673999" y="138429"/>
                </a:lnTo>
                <a:lnTo>
                  <a:pt x="677239" y="138429"/>
                </a:lnTo>
                <a:lnTo>
                  <a:pt x="680915" y="137159"/>
                </a:lnTo>
                <a:lnTo>
                  <a:pt x="680257" y="134619"/>
                </a:lnTo>
                <a:lnTo>
                  <a:pt x="690890" y="132079"/>
                </a:lnTo>
                <a:lnTo>
                  <a:pt x="692659" y="129539"/>
                </a:lnTo>
                <a:close/>
              </a:path>
              <a:path w="3283585" h="563879">
                <a:moveTo>
                  <a:pt x="2789884" y="144779"/>
                </a:moveTo>
                <a:lnTo>
                  <a:pt x="2771647" y="144779"/>
                </a:lnTo>
                <a:lnTo>
                  <a:pt x="2777418" y="146050"/>
                </a:lnTo>
                <a:lnTo>
                  <a:pt x="2779419" y="148589"/>
                </a:lnTo>
                <a:lnTo>
                  <a:pt x="2804629" y="148589"/>
                </a:lnTo>
                <a:lnTo>
                  <a:pt x="2792447" y="146050"/>
                </a:lnTo>
                <a:lnTo>
                  <a:pt x="2789884" y="144779"/>
                </a:lnTo>
                <a:close/>
              </a:path>
              <a:path w="3283585" h="563879">
                <a:moveTo>
                  <a:pt x="646616" y="144779"/>
                </a:moveTo>
                <a:lnTo>
                  <a:pt x="643201" y="144779"/>
                </a:lnTo>
                <a:lnTo>
                  <a:pt x="643077" y="147319"/>
                </a:lnTo>
                <a:lnTo>
                  <a:pt x="646616" y="144779"/>
                </a:lnTo>
                <a:close/>
              </a:path>
              <a:path w="3283585" h="563879">
                <a:moveTo>
                  <a:pt x="2772173" y="142239"/>
                </a:moveTo>
                <a:lnTo>
                  <a:pt x="2756823" y="142239"/>
                </a:lnTo>
                <a:lnTo>
                  <a:pt x="2766852" y="147319"/>
                </a:lnTo>
                <a:lnTo>
                  <a:pt x="2765849" y="144779"/>
                </a:lnTo>
                <a:lnTo>
                  <a:pt x="2789884" y="144779"/>
                </a:lnTo>
                <a:lnTo>
                  <a:pt x="2787321" y="143509"/>
                </a:lnTo>
                <a:lnTo>
                  <a:pt x="2776081" y="143509"/>
                </a:lnTo>
                <a:lnTo>
                  <a:pt x="2772173" y="142239"/>
                </a:lnTo>
                <a:close/>
              </a:path>
              <a:path w="3283585" h="563879">
                <a:moveTo>
                  <a:pt x="545179" y="144779"/>
                </a:moveTo>
                <a:lnTo>
                  <a:pt x="539174" y="146050"/>
                </a:lnTo>
                <a:lnTo>
                  <a:pt x="545340" y="146050"/>
                </a:lnTo>
                <a:lnTo>
                  <a:pt x="545179" y="144779"/>
                </a:lnTo>
                <a:close/>
              </a:path>
              <a:path w="3283585" h="563879">
                <a:moveTo>
                  <a:pt x="2723041" y="129539"/>
                </a:moveTo>
                <a:lnTo>
                  <a:pt x="2689650" y="129539"/>
                </a:lnTo>
                <a:lnTo>
                  <a:pt x="2706823" y="132079"/>
                </a:lnTo>
                <a:lnTo>
                  <a:pt x="2717372" y="134619"/>
                </a:lnTo>
                <a:lnTo>
                  <a:pt x="2726876" y="137159"/>
                </a:lnTo>
                <a:lnTo>
                  <a:pt x="2737534" y="140969"/>
                </a:lnTo>
                <a:lnTo>
                  <a:pt x="2749933" y="144779"/>
                </a:lnTo>
                <a:lnTo>
                  <a:pt x="2751075" y="142239"/>
                </a:lnTo>
                <a:lnTo>
                  <a:pt x="2772173" y="142239"/>
                </a:lnTo>
                <a:lnTo>
                  <a:pt x="2768265" y="140969"/>
                </a:lnTo>
                <a:lnTo>
                  <a:pt x="2771460" y="139700"/>
                </a:lnTo>
                <a:lnTo>
                  <a:pt x="2773752" y="138429"/>
                </a:lnTo>
                <a:lnTo>
                  <a:pt x="2773482" y="138429"/>
                </a:lnTo>
                <a:lnTo>
                  <a:pt x="2766694" y="137159"/>
                </a:lnTo>
                <a:lnTo>
                  <a:pt x="2755595" y="137159"/>
                </a:lnTo>
                <a:lnTo>
                  <a:pt x="2752255" y="135889"/>
                </a:lnTo>
                <a:lnTo>
                  <a:pt x="2752534" y="134619"/>
                </a:lnTo>
                <a:lnTo>
                  <a:pt x="2746199" y="133350"/>
                </a:lnTo>
                <a:lnTo>
                  <a:pt x="2746833" y="132079"/>
                </a:lnTo>
                <a:lnTo>
                  <a:pt x="2788094" y="132079"/>
                </a:lnTo>
                <a:lnTo>
                  <a:pt x="2781758" y="130809"/>
                </a:lnTo>
                <a:lnTo>
                  <a:pt x="2731922" y="130809"/>
                </a:lnTo>
                <a:lnTo>
                  <a:pt x="2723041" y="129539"/>
                </a:lnTo>
                <a:close/>
              </a:path>
              <a:path w="3283585" h="563879">
                <a:moveTo>
                  <a:pt x="2824669" y="140969"/>
                </a:moveTo>
                <a:lnTo>
                  <a:pt x="2788419" y="140969"/>
                </a:lnTo>
                <a:lnTo>
                  <a:pt x="2796695" y="144779"/>
                </a:lnTo>
                <a:lnTo>
                  <a:pt x="2803432" y="143509"/>
                </a:lnTo>
                <a:lnTo>
                  <a:pt x="2802423" y="142239"/>
                </a:lnTo>
                <a:lnTo>
                  <a:pt x="2828831" y="142239"/>
                </a:lnTo>
                <a:lnTo>
                  <a:pt x="2824669" y="140969"/>
                </a:lnTo>
                <a:close/>
              </a:path>
              <a:path w="3283585" h="563879">
                <a:moveTo>
                  <a:pt x="2899498" y="143509"/>
                </a:moveTo>
                <a:lnTo>
                  <a:pt x="2902400" y="144779"/>
                </a:lnTo>
                <a:lnTo>
                  <a:pt x="2904235" y="144779"/>
                </a:lnTo>
                <a:lnTo>
                  <a:pt x="2899498" y="143509"/>
                </a:lnTo>
                <a:close/>
              </a:path>
              <a:path w="3283585" h="563879">
                <a:moveTo>
                  <a:pt x="663501" y="140969"/>
                </a:moveTo>
                <a:lnTo>
                  <a:pt x="656807" y="140969"/>
                </a:lnTo>
                <a:lnTo>
                  <a:pt x="656295" y="143509"/>
                </a:lnTo>
                <a:lnTo>
                  <a:pt x="658227" y="143509"/>
                </a:lnTo>
                <a:lnTo>
                  <a:pt x="664179" y="142239"/>
                </a:lnTo>
                <a:lnTo>
                  <a:pt x="663501" y="140969"/>
                </a:lnTo>
                <a:close/>
              </a:path>
              <a:path w="3283585" h="563879">
                <a:moveTo>
                  <a:pt x="2794420" y="133350"/>
                </a:moveTo>
                <a:lnTo>
                  <a:pt x="2756457" y="133350"/>
                </a:lnTo>
                <a:lnTo>
                  <a:pt x="2763349" y="137159"/>
                </a:lnTo>
                <a:lnTo>
                  <a:pt x="2772462" y="137159"/>
                </a:lnTo>
                <a:lnTo>
                  <a:pt x="2773482" y="138429"/>
                </a:lnTo>
                <a:lnTo>
                  <a:pt x="2778725" y="138429"/>
                </a:lnTo>
                <a:lnTo>
                  <a:pt x="2784812" y="140969"/>
                </a:lnTo>
                <a:lnTo>
                  <a:pt x="2776081" y="143509"/>
                </a:lnTo>
                <a:lnTo>
                  <a:pt x="2787321" y="143509"/>
                </a:lnTo>
                <a:lnTo>
                  <a:pt x="2784758" y="142239"/>
                </a:lnTo>
                <a:lnTo>
                  <a:pt x="2785592" y="142239"/>
                </a:lnTo>
                <a:lnTo>
                  <a:pt x="2785107" y="140969"/>
                </a:lnTo>
                <a:lnTo>
                  <a:pt x="2824669" y="140969"/>
                </a:lnTo>
                <a:lnTo>
                  <a:pt x="2820506" y="139700"/>
                </a:lnTo>
                <a:lnTo>
                  <a:pt x="2819356" y="139700"/>
                </a:lnTo>
                <a:lnTo>
                  <a:pt x="2813795" y="138429"/>
                </a:lnTo>
                <a:lnTo>
                  <a:pt x="2807498" y="137159"/>
                </a:lnTo>
                <a:lnTo>
                  <a:pt x="2798786" y="134619"/>
                </a:lnTo>
                <a:lnTo>
                  <a:pt x="2794740" y="134619"/>
                </a:lnTo>
                <a:lnTo>
                  <a:pt x="2794420" y="133350"/>
                </a:lnTo>
                <a:close/>
              </a:path>
              <a:path w="3283585" h="563879">
                <a:moveTo>
                  <a:pt x="2828831" y="142239"/>
                </a:moveTo>
                <a:lnTo>
                  <a:pt x="2802423" y="142239"/>
                </a:lnTo>
                <a:lnTo>
                  <a:pt x="2804797" y="143509"/>
                </a:lnTo>
                <a:lnTo>
                  <a:pt x="2832993" y="143509"/>
                </a:lnTo>
                <a:lnTo>
                  <a:pt x="2828831" y="142239"/>
                </a:lnTo>
                <a:close/>
              </a:path>
              <a:path w="3283585" h="563879">
                <a:moveTo>
                  <a:pt x="2788419" y="140969"/>
                </a:moveTo>
                <a:lnTo>
                  <a:pt x="2785107" y="140969"/>
                </a:lnTo>
                <a:lnTo>
                  <a:pt x="2787585" y="142239"/>
                </a:lnTo>
                <a:lnTo>
                  <a:pt x="2788419" y="140969"/>
                </a:lnTo>
                <a:close/>
              </a:path>
              <a:path w="3283585" h="563879">
                <a:moveTo>
                  <a:pt x="670049" y="140914"/>
                </a:moveTo>
                <a:lnTo>
                  <a:pt x="669887" y="140969"/>
                </a:lnTo>
                <a:lnTo>
                  <a:pt x="670049" y="140914"/>
                </a:lnTo>
                <a:close/>
              </a:path>
              <a:path w="3283585" h="563879">
                <a:moveTo>
                  <a:pt x="2826661" y="138429"/>
                </a:moveTo>
                <a:lnTo>
                  <a:pt x="2819735" y="138429"/>
                </a:lnTo>
                <a:lnTo>
                  <a:pt x="2828324" y="140969"/>
                </a:lnTo>
                <a:lnTo>
                  <a:pt x="2826661" y="138429"/>
                </a:lnTo>
                <a:close/>
              </a:path>
              <a:path w="3283585" h="563879">
                <a:moveTo>
                  <a:pt x="677239" y="138429"/>
                </a:moveTo>
                <a:lnTo>
                  <a:pt x="673999" y="138429"/>
                </a:lnTo>
                <a:lnTo>
                  <a:pt x="670049" y="140914"/>
                </a:lnTo>
                <a:lnTo>
                  <a:pt x="677239" y="138429"/>
                </a:lnTo>
                <a:close/>
              </a:path>
              <a:path w="3283585" h="563879">
                <a:moveTo>
                  <a:pt x="2813772" y="138385"/>
                </a:moveTo>
                <a:lnTo>
                  <a:pt x="2819356" y="139700"/>
                </a:lnTo>
                <a:lnTo>
                  <a:pt x="2819420" y="139487"/>
                </a:lnTo>
                <a:lnTo>
                  <a:pt x="2813772" y="138385"/>
                </a:lnTo>
                <a:close/>
              </a:path>
              <a:path w="3283585" h="563879">
                <a:moveTo>
                  <a:pt x="2819420" y="139487"/>
                </a:moveTo>
                <a:lnTo>
                  <a:pt x="2819356" y="139700"/>
                </a:lnTo>
                <a:lnTo>
                  <a:pt x="2820506" y="139700"/>
                </a:lnTo>
                <a:lnTo>
                  <a:pt x="2819420" y="139487"/>
                </a:lnTo>
                <a:close/>
              </a:path>
              <a:path w="3283585" h="563879">
                <a:moveTo>
                  <a:pt x="2813870" y="134619"/>
                </a:moveTo>
                <a:lnTo>
                  <a:pt x="2812508" y="135889"/>
                </a:lnTo>
                <a:lnTo>
                  <a:pt x="2813772" y="138385"/>
                </a:lnTo>
                <a:lnTo>
                  <a:pt x="2819420" y="139487"/>
                </a:lnTo>
                <a:lnTo>
                  <a:pt x="2819735" y="138429"/>
                </a:lnTo>
                <a:lnTo>
                  <a:pt x="2826661" y="138429"/>
                </a:lnTo>
                <a:lnTo>
                  <a:pt x="2813870" y="134619"/>
                </a:lnTo>
                <a:close/>
              </a:path>
              <a:path w="3283585" h="563879">
                <a:moveTo>
                  <a:pt x="2819416" y="123189"/>
                </a:moveTo>
                <a:lnTo>
                  <a:pt x="2792783" y="123189"/>
                </a:lnTo>
                <a:lnTo>
                  <a:pt x="2803055" y="127000"/>
                </a:lnTo>
                <a:lnTo>
                  <a:pt x="2815980" y="132079"/>
                </a:lnTo>
                <a:lnTo>
                  <a:pt x="2819535" y="133350"/>
                </a:lnTo>
                <a:lnTo>
                  <a:pt x="2826764" y="135889"/>
                </a:lnTo>
                <a:lnTo>
                  <a:pt x="2823729" y="137159"/>
                </a:lnTo>
                <a:lnTo>
                  <a:pt x="2833220" y="138429"/>
                </a:lnTo>
                <a:lnTo>
                  <a:pt x="2829594" y="134619"/>
                </a:lnTo>
                <a:lnTo>
                  <a:pt x="2827795" y="133350"/>
                </a:lnTo>
                <a:lnTo>
                  <a:pt x="2859052" y="133350"/>
                </a:lnTo>
                <a:lnTo>
                  <a:pt x="2851604" y="130809"/>
                </a:lnTo>
                <a:lnTo>
                  <a:pt x="2842099" y="128269"/>
                </a:lnTo>
                <a:lnTo>
                  <a:pt x="2837634" y="127000"/>
                </a:lnTo>
                <a:lnTo>
                  <a:pt x="2830405" y="127000"/>
                </a:lnTo>
                <a:lnTo>
                  <a:pt x="2819416" y="123189"/>
                </a:lnTo>
                <a:close/>
              </a:path>
              <a:path w="3283585" h="563879">
                <a:moveTo>
                  <a:pt x="2756110" y="135889"/>
                </a:moveTo>
                <a:lnTo>
                  <a:pt x="2755595" y="137159"/>
                </a:lnTo>
                <a:lnTo>
                  <a:pt x="2760808" y="137159"/>
                </a:lnTo>
                <a:lnTo>
                  <a:pt x="2756110" y="135889"/>
                </a:lnTo>
                <a:close/>
              </a:path>
              <a:path w="3283585" h="563879">
                <a:moveTo>
                  <a:pt x="702390" y="130809"/>
                </a:moveTo>
                <a:lnTo>
                  <a:pt x="698932" y="130809"/>
                </a:lnTo>
                <a:lnTo>
                  <a:pt x="695735" y="133350"/>
                </a:lnTo>
                <a:lnTo>
                  <a:pt x="693650" y="135889"/>
                </a:lnTo>
                <a:lnTo>
                  <a:pt x="695342" y="135889"/>
                </a:lnTo>
                <a:lnTo>
                  <a:pt x="696675" y="133350"/>
                </a:lnTo>
                <a:lnTo>
                  <a:pt x="702484" y="133350"/>
                </a:lnTo>
                <a:lnTo>
                  <a:pt x="702390" y="130809"/>
                </a:lnTo>
                <a:close/>
              </a:path>
              <a:path w="3283585" h="563879">
                <a:moveTo>
                  <a:pt x="2788094" y="132079"/>
                </a:moveTo>
                <a:lnTo>
                  <a:pt x="2746833" y="132079"/>
                </a:lnTo>
                <a:lnTo>
                  <a:pt x="2756997" y="135889"/>
                </a:lnTo>
                <a:lnTo>
                  <a:pt x="2756457" y="133350"/>
                </a:lnTo>
                <a:lnTo>
                  <a:pt x="2794420" y="133350"/>
                </a:lnTo>
                <a:lnTo>
                  <a:pt x="2788094" y="132079"/>
                </a:lnTo>
                <a:close/>
              </a:path>
              <a:path w="3283585" h="563879">
                <a:moveTo>
                  <a:pt x="2799297" y="118109"/>
                </a:moveTo>
                <a:lnTo>
                  <a:pt x="2773389" y="118109"/>
                </a:lnTo>
                <a:lnTo>
                  <a:pt x="2774288" y="120532"/>
                </a:lnTo>
                <a:lnTo>
                  <a:pt x="2774749" y="120650"/>
                </a:lnTo>
                <a:lnTo>
                  <a:pt x="2774331" y="120650"/>
                </a:lnTo>
                <a:lnTo>
                  <a:pt x="2775273" y="123189"/>
                </a:lnTo>
                <a:lnTo>
                  <a:pt x="2785955" y="124459"/>
                </a:lnTo>
                <a:lnTo>
                  <a:pt x="2792418" y="124459"/>
                </a:lnTo>
                <a:lnTo>
                  <a:pt x="2798765" y="128269"/>
                </a:lnTo>
                <a:lnTo>
                  <a:pt x="2803241" y="132079"/>
                </a:lnTo>
                <a:lnTo>
                  <a:pt x="2806175" y="133350"/>
                </a:lnTo>
                <a:lnTo>
                  <a:pt x="2807110" y="133350"/>
                </a:lnTo>
                <a:lnTo>
                  <a:pt x="2803436" y="135889"/>
                </a:lnTo>
                <a:lnTo>
                  <a:pt x="2806402" y="134619"/>
                </a:lnTo>
                <a:lnTo>
                  <a:pt x="2813521" y="134619"/>
                </a:lnTo>
                <a:lnTo>
                  <a:pt x="2814427" y="133350"/>
                </a:lnTo>
                <a:lnTo>
                  <a:pt x="2805591" y="129539"/>
                </a:lnTo>
                <a:lnTo>
                  <a:pt x="2800023" y="127000"/>
                </a:lnTo>
                <a:lnTo>
                  <a:pt x="2792783" y="123189"/>
                </a:lnTo>
                <a:lnTo>
                  <a:pt x="2819416" y="123189"/>
                </a:lnTo>
                <a:lnTo>
                  <a:pt x="2809010" y="120650"/>
                </a:lnTo>
                <a:lnTo>
                  <a:pt x="2774749" y="120650"/>
                </a:lnTo>
                <a:lnTo>
                  <a:pt x="2774288" y="120532"/>
                </a:lnTo>
                <a:lnTo>
                  <a:pt x="2808530" y="120532"/>
                </a:lnTo>
                <a:lnTo>
                  <a:pt x="2803806" y="119379"/>
                </a:lnTo>
                <a:lnTo>
                  <a:pt x="2799297" y="118109"/>
                </a:lnTo>
                <a:close/>
              </a:path>
              <a:path w="3283585" h="563879">
                <a:moveTo>
                  <a:pt x="702484" y="133350"/>
                </a:moveTo>
                <a:lnTo>
                  <a:pt x="696675" y="133350"/>
                </a:lnTo>
                <a:lnTo>
                  <a:pt x="699082" y="134619"/>
                </a:lnTo>
                <a:lnTo>
                  <a:pt x="702532" y="134619"/>
                </a:lnTo>
                <a:lnTo>
                  <a:pt x="702484" y="133350"/>
                </a:lnTo>
                <a:close/>
              </a:path>
              <a:path w="3283585" h="563879">
                <a:moveTo>
                  <a:pt x="2794419" y="133347"/>
                </a:moveTo>
                <a:lnTo>
                  <a:pt x="2794740" y="134619"/>
                </a:lnTo>
                <a:lnTo>
                  <a:pt x="2797732" y="134312"/>
                </a:lnTo>
                <a:lnTo>
                  <a:pt x="2794419" y="133347"/>
                </a:lnTo>
                <a:close/>
              </a:path>
              <a:path w="3283585" h="563879">
                <a:moveTo>
                  <a:pt x="2797732" y="134312"/>
                </a:moveTo>
                <a:lnTo>
                  <a:pt x="2794740" y="134619"/>
                </a:lnTo>
                <a:lnTo>
                  <a:pt x="2798786" y="134619"/>
                </a:lnTo>
                <a:lnTo>
                  <a:pt x="2797732" y="134312"/>
                </a:lnTo>
                <a:close/>
              </a:path>
              <a:path w="3283585" h="563879">
                <a:moveTo>
                  <a:pt x="2798676" y="132079"/>
                </a:moveTo>
                <a:lnTo>
                  <a:pt x="2794100" y="132079"/>
                </a:lnTo>
                <a:lnTo>
                  <a:pt x="2794430" y="133350"/>
                </a:lnTo>
                <a:lnTo>
                  <a:pt x="2797732" y="134312"/>
                </a:lnTo>
                <a:lnTo>
                  <a:pt x="2807110" y="133350"/>
                </a:lnTo>
                <a:lnTo>
                  <a:pt x="2806163" y="133347"/>
                </a:lnTo>
                <a:lnTo>
                  <a:pt x="2798676" y="132079"/>
                </a:lnTo>
                <a:close/>
              </a:path>
              <a:path w="3283585" h="563879">
                <a:moveTo>
                  <a:pt x="682947" y="130809"/>
                </a:moveTo>
                <a:lnTo>
                  <a:pt x="584528" y="130809"/>
                </a:lnTo>
                <a:lnTo>
                  <a:pt x="583028" y="133350"/>
                </a:lnTo>
                <a:lnTo>
                  <a:pt x="680871" y="133347"/>
                </a:lnTo>
                <a:lnTo>
                  <a:pt x="682947" y="130809"/>
                </a:lnTo>
                <a:close/>
              </a:path>
              <a:path w="3283585" h="563879">
                <a:moveTo>
                  <a:pt x="2638824" y="127000"/>
                </a:moveTo>
                <a:lnTo>
                  <a:pt x="2643118" y="129539"/>
                </a:lnTo>
                <a:lnTo>
                  <a:pt x="2653686" y="132079"/>
                </a:lnTo>
                <a:lnTo>
                  <a:pt x="2662697" y="133350"/>
                </a:lnTo>
                <a:lnTo>
                  <a:pt x="2662315" y="130809"/>
                </a:lnTo>
                <a:lnTo>
                  <a:pt x="2653132" y="130809"/>
                </a:lnTo>
                <a:lnTo>
                  <a:pt x="2638824" y="127000"/>
                </a:lnTo>
                <a:close/>
              </a:path>
              <a:path w="3283585" h="563879">
                <a:moveTo>
                  <a:pt x="2695431" y="131418"/>
                </a:moveTo>
                <a:lnTo>
                  <a:pt x="2697560" y="132079"/>
                </a:lnTo>
                <a:lnTo>
                  <a:pt x="2703297" y="133347"/>
                </a:lnTo>
                <a:lnTo>
                  <a:pt x="2704934" y="132079"/>
                </a:lnTo>
                <a:lnTo>
                  <a:pt x="2695431" y="131418"/>
                </a:lnTo>
                <a:close/>
              </a:path>
              <a:path w="3283585" h="563879">
                <a:moveTo>
                  <a:pt x="2689541" y="129586"/>
                </a:moveTo>
                <a:lnTo>
                  <a:pt x="2686695" y="130809"/>
                </a:lnTo>
                <a:lnTo>
                  <a:pt x="2695431" y="131418"/>
                </a:lnTo>
                <a:lnTo>
                  <a:pt x="2689541" y="129586"/>
                </a:lnTo>
                <a:close/>
              </a:path>
              <a:path w="3283585" h="563879">
                <a:moveTo>
                  <a:pt x="600870" y="127000"/>
                </a:moveTo>
                <a:lnTo>
                  <a:pt x="598058" y="127000"/>
                </a:lnTo>
                <a:lnTo>
                  <a:pt x="592212" y="129539"/>
                </a:lnTo>
                <a:lnTo>
                  <a:pt x="587621" y="130809"/>
                </a:lnTo>
                <a:lnTo>
                  <a:pt x="688729" y="130809"/>
                </a:lnTo>
                <a:lnTo>
                  <a:pt x="692659" y="129539"/>
                </a:lnTo>
                <a:lnTo>
                  <a:pt x="602223" y="129539"/>
                </a:lnTo>
                <a:lnTo>
                  <a:pt x="602153" y="128269"/>
                </a:lnTo>
                <a:lnTo>
                  <a:pt x="600870" y="127000"/>
                </a:lnTo>
                <a:close/>
              </a:path>
              <a:path w="3283585" h="563879">
                <a:moveTo>
                  <a:pt x="612068" y="123189"/>
                </a:moveTo>
                <a:lnTo>
                  <a:pt x="604681" y="128269"/>
                </a:lnTo>
                <a:lnTo>
                  <a:pt x="602223" y="129539"/>
                </a:lnTo>
                <a:lnTo>
                  <a:pt x="692659" y="129539"/>
                </a:lnTo>
                <a:lnTo>
                  <a:pt x="691774" y="130809"/>
                </a:lnTo>
                <a:lnTo>
                  <a:pt x="692180" y="130809"/>
                </a:lnTo>
                <a:lnTo>
                  <a:pt x="694390" y="128269"/>
                </a:lnTo>
                <a:lnTo>
                  <a:pt x="702858" y="125729"/>
                </a:lnTo>
                <a:lnTo>
                  <a:pt x="612341" y="125729"/>
                </a:lnTo>
                <a:lnTo>
                  <a:pt x="612068" y="123189"/>
                </a:lnTo>
                <a:close/>
              </a:path>
              <a:path w="3283585" h="563879">
                <a:moveTo>
                  <a:pt x="714085" y="127000"/>
                </a:moveTo>
                <a:lnTo>
                  <a:pt x="703972" y="129539"/>
                </a:lnTo>
                <a:lnTo>
                  <a:pt x="695088" y="129539"/>
                </a:lnTo>
                <a:lnTo>
                  <a:pt x="694038" y="130809"/>
                </a:lnTo>
                <a:lnTo>
                  <a:pt x="705156" y="130809"/>
                </a:lnTo>
                <a:lnTo>
                  <a:pt x="709783" y="129539"/>
                </a:lnTo>
                <a:lnTo>
                  <a:pt x="710647" y="128269"/>
                </a:lnTo>
                <a:lnTo>
                  <a:pt x="715584" y="128269"/>
                </a:lnTo>
                <a:lnTo>
                  <a:pt x="714085" y="127000"/>
                </a:lnTo>
                <a:close/>
              </a:path>
              <a:path w="3283585" h="563879">
                <a:moveTo>
                  <a:pt x="719046" y="128269"/>
                </a:moveTo>
                <a:lnTo>
                  <a:pt x="709451" y="130809"/>
                </a:lnTo>
                <a:lnTo>
                  <a:pt x="721128" y="130809"/>
                </a:lnTo>
                <a:lnTo>
                  <a:pt x="722666" y="129539"/>
                </a:lnTo>
                <a:lnTo>
                  <a:pt x="719046" y="128269"/>
                </a:lnTo>
                <a:close/>
              </a:path>
              <a:path w="3283585" h="563879">
                <a:moveTo>
                  <a:pt x="2751408" y="124459"/>
                </a:moveTo>
                <a:lnTo>
                  <a:pt x="2712248" y="124459"/>
                </a:lnTo>
                <a:lnTo>
                  <a:pt x="2720836" y="125729"/>
                </a:lnTo>
                <a:lnTo>
                  <a:pt x="2730632" y="128269"/>
                </a:lnTo>
                <a:lnTo>
                  <a:pt x="2731922" y="130809"/>
                </a:lnTo>
                <a:lnTo>
                  <a:pt x="2781758" y="130809"/>
                </a:lnTo>
                <a:lnTo>
                  <a:pt x="2773881" y="128269"/>
                </a:lnTo>
                <a:lnTo>
                  <a:pt x="2773464" y="128269"/>
                </a:lnTo>
                <a:lnTo>
                  <a:pt x="2772607" y="127859"/>
                </a:lnTo>
                <a:lnTo>
                  <a:pt x="2769943" y="127000"/>
                </a:lnTo>
                <a:lnTo>
                  <a:pt x="2766443" y="125729"/>
                </a:lnTo>
                <a:lnTo>
                  <a:pt x="2754713" y="125729"/>
                </a:lnTo>
                <a:lnTo>
                  <a:pt x="2751408" y="124459"/>
                </a:lnTo>
                <a:close/>
              </a:path>
              <a:path w="3283585" h="563879">
                <a:moveTo>
                  <a:pt x="2730222" y="119379"/>
                </a:moveTo>
                <a:lnTo>
                  <a:pt x="2648237" y="119379"/>
                </a:lnTo>
                <a:lnTo>
                  <a:pt x="2663740" y="123189"/>
                </a:lnTo>
                <a:lnTo>
                  <a:pt x="2673984" y="127000"/>
                </a:lnTo>
                <a:lnTo>
                  <a:pt x="2685306" y="128269"/>
                </a:lnTo>
                <a:lnTo>
                  <a:pt x="2689541" y="129586"/>
                </a:lnTo>
                <a:lnTo>
                  <a:pt x="2723041" y="129539"/>
                </a:lnTo>
                <a:lnTo>
                  <a:pt x="2713548" y="127000"/>
                </a:lnTo>
                <a:lnTo>
                  <a:pt x="2712248" y="124459"/>
                </a:lnTo>
                <a:lnTo>
                  <a:pt x="2751408" y="124459"/>
                </a:lnTo>
                <a:lnTo>
                  <a:pt x="2744797" y="121919"/>
                </a:lnTo>
                <a:lnTo>
                  <a:pt x="2738614" y="121919"/>
                </a:lnTo>
                <a:lnTo>
                  <a:pt x="2731027" y="120650"/>
                </a:lnTo>
                <a:lnTo>
                  <a:pt x="2730222" y="119379"/>
                </a:lnTo>
                <a:close/>
              </a:path>
              <a:path w="3283585" h="563879">
                <a:moveTo>
                  <a:pt x="700897" y="128269"/>
                </a:moveTo>
                <a:lnTo>
                  <a:pt x="700232" y="129539"/>
                </a:lnTo>
                <a:lnTo>
                  <a:pt x="703972" y="129539"/>
                </a:lnTo>
                <a:lnTo>
                  <a:pt x="700897" y="128269"/>
                </a:lnTo>
                <a:close/>
              </a:path>
              <a:path w="3283585" h="563879">
                <a:moveTo>
                  <a:pt x="731381" y="127000"/>
                </a:moveTo>
                <a:lnTo>
                  <a:pt x="722774" y="127000"/>
                </a:lnTo>
                <a:lnTo>
                  <a:pt x="720657" y="128269"/>
                </a:lnTo>
                <a:lnTo>
                  <a:pt x="723684" y="128269"/>
                </a:lnTo>
                <a:lnTo>
                  <a:pt x="729094" y="129539"/>
                </a:lnTo>
                <a:lnTo>
                  <a:pt x="731381" y="127000"/>
                </a:lnTo>
                <a:close/>
              </a:path>
              <a:path w="3283585" h="563879">
                <a:moveTo>
                  <a:pt x="2779712" y="127000"/>
                </a:moveTo>
                <a:lnTo>
                  <a:pt x="2784689" y="129539"/>
                </a:lnTo>
                <a:lnTo>
                  <a:pt x="2785560" y="128269"/>
                </a:lnTo>
                <a:lnTo>
                  <a:pt x="2784922" y="128269"/>
                </a:lnTo>
                <a:lnTo>
                  <a:pt x="2779712" y="127000"/>
                </a:lnTo>
                <a:close/>
              </a:path>
              <a:path w="3283585" h="563879">
                <a:moveTo>
                  <a:pt x="2772607" y="127859"/>
                </a:moveTo>
                <a:lnTo>
                  <a:pt x="2773464" y="128269"/>
                </a:lnTo>
                <a:lnTo>
                  <a:pt x="2772607" y="127859"/>
                </a:lnTo>
                <a:close/>
              </a:path>
              <a:path w="3283585" h="563879">
                <a:moveTo>
                  <a:pt x="2773513" y="128151"/>
                </a:moveTo>
                <a:lnTo>
                  <a:pt x="2773881" y="128269"/>
                </a:lnTo>
                <a:lnTo>
                  <a:pt x="2773513" y="128151"/>
                </a:lnTo>
                <a:close/>
              </a:path>
              <a:path w="3283585" h="563879">
                <a:moveTo>
                  <a:pt x="2775822" y="127000"/>
                </a:moveTo>
                <a:lnTo>
                  <a:pt x="2773994" y="127000"/>
                </a:lnTo>
                <a:lnTo>
                  <a:pt x="2778091" y="128269"/>
                </a:lnTo>
                <a:lnTo>
                  <a:pt x="2775822" y="127000"/>
                </a:lnTo>
                <a:close/>
              </a:path>
              <a:path w="3283585" h="563879">
                <a:moveTo>
                  <a:pt x="2792261" y="125729"/>
                </a:moveTo>
                <a:lnTo>
                  <a:pt x="2783554" y="125729"/>
                </a:lnTo>
                <a:lnTo>
                  <a:pt x="2784922" y="128269"/>
                </a:lnTo>
                <a:lnTo>
                  <a:pt x="2791947" y="128269"/>
                </a:lnTo>
                <a:lnTo>
                  <a:pt x="2792261" y="125729"/>
                </a:lnTo>
                <a:close/>
              </a:path>
              <a:path w="3283585" h="563879">
                <a:moveTo>
                  <a:pt x="2757177" y="119379"/>
                </a:moveTo>
                <a:lnTo>
                  <a:pt x="2759242" y="121919"/>
                </a:lnTo>
                <a:lnTo>
                  <a:pt x="2757867" y="122792"/>
                </a:lnTo>
                <a:lnTo>
                  <a:pt x="2759442" y="123189"/>
                </a:lnTo>
                <a:lnTo>
                  <a:pt x="2760032" y="123403"/>
                </a:lnTo>
                <a:lnTo>
                  <a:pt x="2773829" y="124459"/>
                </a:lnTo>
                <a:lnTo>
                  <a:pt x="2768169" y="125729"/>
                </a:lnTo>
                <a:lnTo>
                  <a:pt x="2772607" y="127859"/>
                </a:lnTo>
                <a:lnTo>
                  <a:pt x="2773513" y="128151"/>
                </a:lnTo>
                <a:lnTo>
                  <a:pt x="2773994" y="127000"/>
                </a:lnTo>
                <a:lnTo>
                  <a:pt x="2775822" y="127000"/>
                </a:lnTo>
                <a:lnTo>
                  <a:pt x="2773553" y="125729"/>
                </a:lnTo>
                <a:lnTo>
                  <a:pt x="2792261" y="125729"/>
                </a:lnTo>
                <a:lnTo>
                  <a:pt x="2792418" y="124459"/>
                </a:lnTo>
                <a:lnTo>
                  <a:pt x="2782557" y="124459"/>
                </a:lnTo>
                <a:lnTo>
                  <a:pt x="2775173" y="123189"/>
                </a:lnTo>
                <a:lnTo>
                  <a:pt x="2769323" y="123189"/>
                </a:lnTo>
                <a:lnTo>
                  <a:pt x="2769224" y="121919"/>
                </a:lnTo>
                <a:lnTo>
                  <a:pt x="2766204" y="121919"/>
                </a:lnTo>
                <a:lnTo>
                  <a:pt x="2757177" y="119379"/>
                </a:lnTo>
                <a:close/>
              </a:path>
              <a:path w="3283585" h="563879">
                <a:moveTo>
                  <a:pt x="607485" y="120650"/>
                </a:moveTo>
                <a:lnTo>
                  <a:pt x="607950" y="123189"/>
                </a:lnTo>
                <a:lnTo>
                  <a:pt x="618792" y="123189"/>
                </a:lnTo>
                <a:lnTo>
                  <a:pt x="614188" y="124459"/>
                </a:lnTo>
                <a:lnTo>
                  <a:pt x="707092" y="124459"/>
                </a:lnTo>
                <a:lnTo>
                  <a:pt x="709159" y="127000"/>
                </a:lnTo>
                <a:lnTo>
                  <a:pt x="727325" y="127000"/>
                </a:lnTo>
                <a:lnTo>
                  <a:pt x="730618" y="125729"/>
                </a:lnTo>
                <a:lnTo>
                  <a:pt x="723303" y="125729"/>
                </a:lnTo>
                <a:lnTo>
                  <a:pt x="719663" y="124459"/>
                </a:lnTo>
                <a:lnTo>
                  <a:pt x="717745" y="121919"/>
                </a:lnTo>
                <a:lnTo>
                  <a:pt x="619583" y="121919"/>
                </a:lnTo>
                <a:lnTo>
                  <a:pt x="607485" y="120650"/>
                </a:lnTo>
                <a:close/>
              </a:path>
              <a:path w="3283585" h="563879">
                <a:moveTo>
                  <a:pt x="763236" y="119379"/>
                </a:moveTo>
                <a:lnTo>
                  <a:pt x="750282" y="119379"/>
                </a:lnTo>
                <a:lnTo>
                  <a:pt x="750920" y="120650"/>
                </a:lnTo>
                <a:lnTo>
                  <a:pt x="744041" y="121431"/>
                </a:lnTo>
                <a:lnTo>
                  <a:pt x="739913" y="122788"/>
                </a:lnTo>
                <a:lnTo>
                  <a:pt x="740238" y="124459"/>
                </a:lnTo>
                <a:lnTo>
                  <a:pt x="737171" y="127000"/>
                </a:lnTo>
                <a:lnTo>
                  <a:pt x="754169" y="123189"/>
                </a:lnTo>
                <a:lnTo>
                  <a:pt x="762876" y="120014"/>
                </a:lnTo>
                <a:lnTo>
                  <a:pt x="763236" y="119379"/>
                </a:lnTo>
                <a:close/>
              </a:path>
              <a:path w="3283585" h="563879">
                <a:moveTo>
                  <a:pt x="707092" y="124459"/>
                </a:moveTo>
                <a:lnTo>
                  <a:pt x="615885" y="124459"/>
                </a:lnTo>
                <a:lnTo>
                  <a:pt x="612341" y="125729"/>
                </a:lnTo>
                <a:lnTo>
                  <a:pt x="702858" y="125729"/>
                </a:lnTo>
                <a:lnTo>
                  <a:pt x="707092" y="124459"/>
                </a:lnTo>
                <a:close/>
              </a:path>
              <a:path w="3283585" h="563879">
                <a:moveTo>
                  <a:pt x="734696" y="119379"/>
                </a:moveTo>
                <a:lnTo>
                  <a:pt x="736158" y="121919"/>
                </a:lnTo>
                <a:lnTo>
                  <a:pt x="723303" y="125729"/>
                </a:lnTo>
                <a:lnTo>
                  <a:pt x="730618" y="125729"/>
                </a:lnTo>
                <a:lnTo>
                  <a:pt x="733911" y="124459"/>
                </a:lnTo>
                <a:lnTo>
                  <a:pt x="733521" y="123189"/>
                </a:lnTo>
                <a:lnTo>
                  <a:pt x="738692" y="123189"/>
                </a:lnTo>
                <a:lnTo>
                  <a:pt x="739913" y="122788"/>
                </a:lnTo>
                <a:lnTo>
                  <a:pt x="739744" y="121919"/>
                </a:lnTo>
                <a:lnTo>
                  <a:pt x="744041" y="121431"/>
                </a:lnTo>
                <a:lnTo>
                  <a:pt x="746419" y="120650"/>
                </a:lnTo>
                <a:lnTo>
                  <a:pt x="745304" y="120650"/>
                </a:lnTo>
                <a:lnTo>
                  <a:pt x="734696" y="119379"/>
                </a:lnTo>
                <a:close/>
              </a:path>
              <a:path w="3283585" h="563879">
                <a:moveTo>
                  <a:pt x="2754414" y="121919"/>
                </a:moveTo>
                <a:lnTo>
                  <a:pt x="2755610" y="124459"/>
                </a:lnTo>
                <a:lnTo>
                  <a:pt x="2754713" y="125729"/>
                </a:lnTo>
                <a:lnTo>
                  <a:pt x="2766443" y="125729"/>
                </a:lnTo>
                <a:lnTo>
                  <a:pt x="2760032" y="123403"/>
                </a:lnTo>
                <a:lnTo>
                  <a:pt x="2757239" y="123189"/>
                </a:lnTo>
                <a:lnTo>
                  <a:pt x="2757867" y="122792"/>
                </a:lnTo>
                <a:lnTo>
                  <a:pt x="2754414" y="121919"/>
                </a:lnTo>
                <a:close/>
              </a:path>
              <a:path w="3283585" h="563879">
                <a:moveTo>
                  <a:pt x="774707" y="118109"/>
                </a:moveTo>
                <a:lnTo>
                  <a:pt x="768310" y="118109"/>
                </a:lnTo>
                <a:lnTo>
                  <a:pt x="769010" y="119379"/>
                </a:lnTo>
                <a:lnTo>
                  <a:pt x="764615" y="119379"/>
                </a:lnTo>
                <a:lnTo>
                  <a:pt x="762876" y="120014"/>
                </a:lnTo>
                <a:lnTo>
                  <a:pt x="760350" y="124459"/>
                </a:lnTo>
                <a:lnTo>
                  <a:pt x="766939" y="123189"/>
                </a:lnTo>
                <a:lnTo>
                  <a:pt x="765027" y="120650"/>
                </a:lnTo>
                <a:lnTo>
                  <a:pt x="769712" y="119379"/>
                </a:lnTo>
                <a:lnTo>
                  <a:pt x="774707" y="118109"/>
                </a:lnTo>
                <a:close/>
              </a:path>
              <a:path w="3283585" h="563879">
                <a:moveTo>
                  <a:pt x="2757867" y="122792"/>
                </a:moveTo>
                <a:lnTo>
                  <a:pt x="2757239" y="123189"/>
                </a:lnTo>
                <a:lnTo>
                  <a:pt x="2760032" y="123403"/>
                </a:lnTo>
                <a:lnTo>
                  <a:pt x="2759442" y="123189"/>
                </a:lnTo>
                <a:lnTo>
                  <a:pt x="2757867" y="122792"/>
                </a:lnTo>
                <a:close/>
              </a:path>
              <a:path w="3283585" h="563879">
                <a:moveTo>
                  <a:pt x="744041" y="121431"/>
                </a:moveTo>
                <a:lnTo>
                  <a:pt x="739744" y="121919"/>
                </a:lnTo>
                <a:lnTo>
                  <a:pt x="739913" y="122788"/>
                </a:lnTo>
                <a:lnTo>
                  <a:pt x="744041" y="121431"/>
                </a:lnTo>
                <a:close/>
              </a:path>
              <a:path w="3283585" h="563879">
                <a:moveTo>
                  <a:pt x="623715" y="119379"/>
                </a:moveTo>
                <a:lnTo>
                  <a:pt x="618463" y="119379"/>
                </a:lnTo>
                <a:lnTo>
                  <a:pt x="619583" y="121919"/>
                </a:lnTo>
                <a:lnTo>
                  <a:pt x="625586" y="121919"/>
                </a:lnTo>
                <a:lnTo>
                  <a:pt x="623715" y="119379"/>
                </a:lnTo>
                <a:close/>
              </a:path>
              <a:path w="3283585" h="563879">
                <a:moveTo>
                  <a:pt x="734659" y="115569"/>
                </a:moveTo>
                <a:lnTo>
                  <a:pt x="731293" y="116839"/>
                </a:lnTo>
                <a:lnTo>
                  <a:pt x="628158" y="116839"/>
                </a:lnTo>
                <a:lnTo>
                  <a:pt x="626474" y="118109"/>
                </a:lnTo>
                <a:lnTo>
                  <a:pt x="633213" y="119379"/>
                </a:lnTo>
                <a:lnTo>
                  <a:pt x="625586" y="121919"/>
                </a:lnTo>
                <a:lnTo>
                  <a:pt x="717745" y="121919"/>
                </a:lnTo>
                <a:lnTo>
                  <a:pt x="726696" y="119379"/>
                </a:lnTo>
                <a:lnTo>
                  <a:pt x="729071" y="118094"/>
                </a:lnTo>
                <a:lnTo>
                  <a:pt x="734659" y="115569"/>
                </a:lnTo>
                <a:close/>
              </a:path>
              <a:path w="3283585" h="563879">
                <a:moveTo>
                  <a:pt x="2654120" y="121886"/>
                </a:moveTo>
                <a:lnTo>
                  <a:pt x="2654268" y="121919"/>
                </a:lnTo>
                <a:lnTo>
                  <a:pt x="2654120" y="121886"/>
                </a:lnTo>
                <a:close/>
              </a:path>
              <a:path w="3283585" h="563879">
                <a:moveTo>
                  <a:pt x="2736950" y="116839"/>
                </a:moveTo>
                <a:lnTo>
                  <a:pt x="2729295" y="118094"/>
                </a:lnTo>
                <a:lnTo>
                  <a:pt x="2729435" y="118138"/>
                </a:lnTo>
                <a:lnTo>
                  <a:pt x="2739724" y="119379"/>
                </a:lnTo>
                <a:lnTo>
                  <a:pt x="2738614" y="121919"/>
                </a:lnTo>
                <a:lnTo>
                  <a:pt x="2744797" y="121919"/>
                </a:lnTo>
                <a:lnTo>
                  <a:pt x="2740901" y="120650"/>
                </a:lnTo>
                <a:lnTo>
                  <a:pt x="2740187" y="119379"/>
                </a:lnTo>
                <a:lnTo>
                  <a:pt x="2739824" y="118138"/>
                </a:lnTo>
                <a:lnTo>
                  <a:pt x="2736950" y="116839"/>
                </a:lnTo>
                <a:close/>
              </a:path>
              <a:path w="3283585" h="563879">
                <a:moveTo>
                  <a:pt x="2619320" y="107950"/>
                </a:moveTo>
                <a:lnTo>
                  <a:pt x="2620170" y="110489"/>
                </a:lnTo>
                <a:lnTo>
                  <a:pt x="2624865" y="111759"/>
                </a:lnTo>
                <a:lnTo>
                  <a:pt x="2621872" y="113029"/>
                </a:lnTo>
                <a:lnTo>
                  <a:pt x="2619825" y="114300"/>
                </a:lnTo>
                <a:lnTo>
                  <a:pt x="2633332" y="116839"/>
                </a:lnTo>
                <a:lnTo>
                  <a:pt x="2646312" y="120650"/>
                </a:lnTo>
                <a:lnTo>
                  <a:pt x="2654120" y="121886"/>
                </a:lnTo>
                <a:lnTo>
                  <a:pt x="2648675" y="120650"/>
                </a:lnTo>
                <a:lnTo>
                  <a:pt x="2648237" y="119379"/>
                </a:lnTo>
                <a:lnTo>
                  <a:pt x="2730222" y="119379"/>
                </a:lnTo>
                <a:lnTo>
                  <a:pt x="2729435" y="118138"/>
                </a:lnTo>
                <a:lnTo>
                  <a:pt x="2729203" y="118109"/>
                </a:lnTo>
                <a:lnTo>
                  <a:pt x="2673389" y="118109"/>
                </a:lnTo>
                <a:lnTo>
                  <a:pt x="2662740" y="116839"/>
                </a:lnTo>
                <a:lnTo>
                  <a:pt x="2661105" y="115569"/>
                </a:lnTo>
                <a:lnTo>
                  <a:pt x="2655463" y="115569"/>
                </a:lnTo>
                <a:lnTo>
                  <a:pt x="2648937" y="113029"/>
                </a:lnTo>
                <a:lnTo>
                  <a:pt x="2632725" y="113029"/>
                </a:lnTo>
                <a:lnTo>
                  <a:pt x="2630691" y="111759"/>
                </a:lnTo>
                <a:lnTo>
                  <a:pt x="2632081" y="111759"/>
                </a:lnTo>
                <a:lnTo>
                  <a:pt x="2619320" y="107950"/>
                </a:lnTo>
                <a:close/>
              </a:path>
              <a:path w="3283585" h="563879">
                <a:moveTo>
                  <a:pt x="751248" y="110489"/>
                </a:moveTo>
                <a:lnTo>
                  <a:pt x="741141" y="110489"/>
                </a:lnTo>
                <a:lnTo>
                  <a:pt x="737400" y="113029"/>
                </a:lnTo>
                <a:lnTo>
                  <a:pt x="734313" y="114300"/>
                </a:lnTo>
                <a:lnTo>
                  <a:pt x="743346" y="114300"/>
                </a:lnTo>
                <a:lnTo>
                  <a:pt x="730085" y="118094"/>
                </a:lnTo>
                <a:lnTo>
                  <a:pt x="730004" y="120650"/>
                </a:lnTo>
                <a:lnTo>
                  <a:pt x="733234" y="118109"/>
                </a:lnTo>
                <a:lnTo>
                  <a:pt x="745103" y="116839"/>
                </a:lnTo>
                <a:lnTo>
                  <a:pt x="746933" y="115569"/>
                </a:lnTo>
                <a:lnTo>
                  <a:pt x="760130" y="115569"/>
                </a:lnTo>
                <a:lnTo>
                  <a:pt x="765206" y="113029"/>
                </a:lnTo>
                <a:lnTo>
                  <a:pt x="749579" y="113029"/>
                </a:lnTo>
                <a:lnTo>
                  <a:pt x="751248" y="110489"/>
                </a:lnTo>
                <a:close/>
              </a:path>
              <a:path w="3283585" h="563879">
                <a:moveTo>
                  <a:pt x="750282" y="119379"/>
                </a:moveTo>
                <a:lnTo>
                  <a:pt x="745956" y="119379"/>
                </a:lnTo>
                <a:lnTo>
                  <a:pt x="745304" y="120650"/>
                </a:lnTo>
                <a:lnTo>
                  <a:pt x="746419" y="120650"/>
                </a:lnTo>
                <a:lnTo>
                  <a:pt x="750282" y="119379"/>
                </a:lnTo>
                <a:close/>
              </a:path>
              <a:path w="3283585" h="563879">
                <a:moveTo>
                  <a:pt x="797294" y="115569"/>
                </a:moveTo>
                <a:lnTo>
                  <a:pt x="793174" y="115569"/>
                </a:lnTo>
                <a:lnTo>
                  <a:pt x="783910" y="116839"/>
                </a:lnTo>
                <a:lnTo>
                  <a:pt x="777772" y="120650"/>
                </a:lnTo>
                <a:lnTo>
                  <a:pt x="784602" y="120650"/>
                </a:lnTo>
                <a:lnTo>
                  <a:pt x="789661" y="118094"/>
                </a:lnTo>
                <a:lnTo>
                  <a:pt x="797294" y="115569"/>
                </a:lnTo>
                <a:close/>
              </a:path>
              <a:path w="3283585" h="563879">
                <a:moveTo>
                  <a:pt x="2750632" y="114300"/>
                </a:moveTo>
                <a:lnTo>
                  <a:pt x="2752517" y="116839"/>
                </a:lnTo>
                <a:lnTo>
                  <a:pt x="2758806" y="118138"/>
                </a:lnTo>
                <a:lnTo>
                  <a:pt x="2766240" y="120650"/>
                </a:lnTo>
                <a:lnTo>
                  <a:pt x="2774331" y="120650"/>
                </a:lnTo>
                <a:lnTo>
                  <a:pt x="2769746" y="119379"/>
                </a:lnTo>
                <a:lnTo>
                  <a:pt x="2773389" y="118109"/>
                </a:lnTo>
                <a:lnTo>
                  <a:pt x="2799297" y="118109"/>
                </a:lnTo>
                <a:lnTo>
                  <a:pt x="2794788" y="116839"/>
                </a:lnTo>
                <a:lnTo>
                  <a:pt x="2761693" y="116839"/>
                </a:lnTo>
                <a:lnTo>
                  <a:pt x="2755720" y="115569"/>
                </a:lnTo>
                <a:lnTo>
                  <a:pt x="2750632" y="114300"/>
                </a:lnTo>
                <a:close/>
              </a:path>
              <a:path w="3283585" h="563879">
                <a:moveTo>
                  <a:pt x="764615" y="119379"/>
                </a:moveTo>
                <a:lnTo>
                  <a:pt x="763236" y="119379"/>
                </a:lnTo>
                <a:lnTo>
                  <a:pt x="762876" y="120014"/>
                </a:lnTo>
                <a:lnTo>
                  <a:pt x="764615" y="119379"/>
                </a:lnTo>
                <a:close/>
              </a:path>
              <a:path w="3283585" h="563879">
                <a:moveTo>
                  <a:pt x="747259" y="116839"/>
                </a:moveTo>
                <a:lnTo>
                  <a:pt x="745053" y="119379"/>
                </a:lnTo>
                <a:lnTo>
                  <a:pt x="745956" y="119379"/>
                </a:lnTo>
                <a:lnTo>
                  <a:pt x="747259" y="116839"/>
                </a:lnTo>
                <a:close/>
              </a:path>
              <a:path w="3283585" h="563879">
                <a:moveTo>
                  <a:pt x="837274" y="107950"/>
                </a:moveTo>
                <a:lnTo>
                  <a:pt x="772426" y="107950"/>
                </a:lnTo>
                <a:lnTo>
                  <a:pt x="777244" y="109219"/>
                </a:lnTo>
                <a:lnTo>
                  <a:pt x="770351" y="113029"/>
                </a:lnTo>
                <a:lnTo>
                  <a:pt x="763659" y="114300"/>
                </a:lnTo>
                <a:lnTo>
                  <a:pt x="762673" y="116839"/>
                </a:lnTo>
                <a:lnTo>
                  <a:pt x="756384" y="116839"/>
                </a:lnTo>
                <a:lnTo>
                  <a:pt x="755648" y="119379"/>
                </a:lnTo>
                <a:lnTo>
                  <a:pt x="766003" y="119379"/>
                </a:lnTo>
                <a:lnTo>
                  <a:pt x="768310" y="118109"/>
                </a:lnTo>
                <a:lnTo>
                  <a:pt x="774707" y="118109"/>
                </a:lnTo>
                <a:lnTo>
                  <a:pt x="793174" y="115569"/>
                </a:lnTo>
                <a:lnTo>
                  <a:pt x="797294" y="115569"/>
                </a:lnTo>
                <a:lnTo>
                  <a:pt x="801133" y="114300"/>
                </a:lnTo>
                <a:lnTo>
                  <a:pt x="798175" y="113029"/>
                </a:lnTo>
                <a:lnTo>
                  <a:pt x="813338" y="113029"/>
                </a:lnTo>
                <a:lnTo>
                  <a:pt x="817874" y="111768"/>
                </a:lnTo>
                <a:lnTo>
                  <a:pt x="819398" y="110489"/>
                </a:lnTo>
                <a:lnTo>
                  <a:pt x="821083" y="110116"/>
                </a:lnTo>
                <a:lnTo>
                  <a:pt x="822836" y="109219"/>
                </a:lnTo>
                <a:lnTo>
                  <a:pt x="828269" y="109219"/>
                </a:lnTo>
                <a:lnTo>
                  <a:pt x="837274" y="107950"/>
                </a:lnTo>
                <a:close/>
              </a:path>
              <a:path w="3283585" h="563879">
                <a:moveTo>
                  <a:pt x="2729295" y="118094"/>
                </a:moveTo>
                <a:lnTo>
                  <a:pt x="2729435" y="118138"/>
                </a:lnTo>
                <a:lnTo>
                  <a:pt x="2729295" y="118094"/>
                </a:lnTo>
                <a:close/>
              </a:path>
              <a:path w="3283585" h="563879">
                <a:moveTo>
                  <a:pt x="760130" y="115569"/>
                </a:moveTo>
                <a:lnTo>
                  <a:pt x="750455" y="115569"/>
                </a:lnTo>
                <a:lnTo>
                  <a:pt x="746900" y="118109"/>
                </a:lnTo>
                <a:lnTo>
                  <a:pt x="756384" y="116839"/>
                </a:lnTo>
                <a:lnTo>
                  <a:pt x="762673" y="116839"/>
                </a:lnTo>
                <a:lnTo>
                  <a:pt x="760130" y="115569"/>
                </a:lnTo>
                <a:close/>
              </a:path>
              <a:path w="3283585" h="563879">
                <a:moveTo>
                  <a:pt x="813338" y="113029"/>
                </a:moveTo>
                <a:lnTo>
                  <a:pt x="807511" y="113029"/>
                </a:lnTo>
                <a:lnTo>
                  <a:pt x="810502" y="115569"/>
                </a:lnTo>
                <a:lnTo>
                  <a:pt x="803855" y="116839"/>
                </a:lnTo>
                <a:lnTo>
                  <a:pt x="805351" y="118109"/>
                </a:lnTo>
                <a:lnTo>
                  <a:pt x="809628" y="116839"/>
                </a:lnTo>
                <a:lnTo>
                  <a:pt x="816326" y="115569"/>
                </a:lnTo>
                <a:lnTo>
                  <a:pt x="812683" y="115569"/>
                </a:lnTo>
                <a:lnTo>
                  <a:pt x="814647" y="114300"/>
                </a:lnTo>
                <a:lnTo>
                  <a:pt x="813338" y="113029"/>
                </a:lnTo>
                <a:close/>
              </a:path>
              <a:path w="3283585" h="563879">
                <a:moveTo>
                  <a:pt x="2711531" y="111759"/>
                </a:moveTo>
                <a:lnTo>
                  <a:pt x="2714119" y="115569"/>
                </a:lnTo>
                <a:lnTo>
                  <a:pt x="2674811" y="115569"/>
                </a:lnTo>
                <a:lnTo>
                  <a:pt x="2673389" y="118109"/>
                </a:lnTo>
                <a:lnTo>
                  <a:pt x="2729203" y="118109"/>
                </a:lnTo>
                <a:lnTo>
                  <a:pt x="2719153" y="116839"/>
                </a:lnTo>
                <a:lnTo>
                  <a:pt x="2719806" y="113029"/>
                </a:lnTo>
                <a:lnTo>
                  <a:pt x="2711531" y="111759"/>
                </a:lnTo>
                <a:close/>
              </a:path>
              <a:path w="3283585" h="563879">
                <a:moveTo>
                  <a:pt x="2729862" y="101600"/>
                </a:moveTo>
                <a:lnTo>
                  <a:pt x="2702161" y="101600"/>
                </a:lnTo>
                <a:lnTo>
                  <a:pt x="2712596" y="104139"/>
                </a:lnTo>
                <a:lnTo>
                  <a:pt x="2720379" y="107950"/>
                </a:lnTo>
                <a:lnTo>
                  <a:pt x="2704475" y="107950"/>
                </a:lnTo>
                <a:lnTo>
                  <a:pt x="2711282" y="111160"/>
                </a:lnTo>
                <a:lnTo>
                  <a:pt x="2718303" y="111759"/>
                </a:lnTo>
                <a:lnTo>
                  <a:pt x="2729179" y="111768"/>
                </a:lnTo>
                <a:lnTo>
                  <a:pt x="2735076" y="114300"/>
                </a:lnTo>
                <a:lnTo>
                  <a:pt x="2746465" y="118109"/>
                </a:lnTo>
                <a:lnTo>
                  <a:pt x="2749892" y="118109"/>
                </a:lnTo>
                <a:lnTo>
                  <a:pt x="2750125" y="116839"/>
                </a:lnTo>
                <a:lnTo>
                  <a:pt x="2744775" y="114300"/>
                </a:lnTo>
                <a:lnTo>
                  <a:pt x="2752626" y="113029"/>
                </a:lnTo>
                <a:lnTo>
                  <a:pt x="2768749" y="113029"/>
                </a:lnTo>
                <a:lnTo>
                  <a:pt x="2765060" y="110489"/>
                </a:lnTo>
                <a:lnTo>
                  <a:pt x="2761849" y="110489"/>
                </a:lnTo>
                <a:lnTo>
                  <a:pt x="2758844" y="109219"/>
                </a:lnTo>
                <a:lnTo>
                  <a:pt x="2755737" y="109219"/>
                </a:lnTo>
                <a:lnTo>
                  <a:pt x="2745671" y="106679"/>
                </a:lnTo>
                <a:lnTo>
                  <a:pt x="2734596" y="102869"/>
                </a:lnTo>
                <a:lnTo>
                  <a:pt x="2729862" y="101600"/>
                </a:lnTo>
                <a:close/>
              </a:path>
              <a:path w="3283585" h="563879">
                <a:moveTo>
                  <a:pt x="720078" y="92709"/>
                </a:moveTo>
                <a:lnTo>
                  <a:pt x="711689" y="95250"/>
                </a:lnTo>
                <a:lnTo>
                  <a:pt x="697926" y="99169"/>
                </a:lnTo>
                <a:lnTo>
                  <a:pt x="686209" y="102869"/>
                </a:lnTo>
                <a:lnTo>
                  <a:pt x="679582" y="105409"/>
                </a:lnTo>
                <a:lnTo>
                  <a:pt x="666602" y="106679"/>
                </a:lnTo>
                <a:lnTo>
                  <a:pt x="654434" y="110489"/>
                </a:lnTo>
                <a:lnTo>
                  <a:pt x="642117" y="111759"/>
                </a:lnTo>
                <a:lnTo>
                  <a:pt x="641049" y="114300"/>
                </a:lnTo>
                <a:lnTo>
                  <a:pt x="632739" y="116839"/>
                </a:lnTo>
                <a:lnTo>
                  <a:pt x="728987" y="116839"/>
                </a:lnTo>
                <a:lnTo>
                  <a:pt x="729498" y="115569"/>
                </a:lnTo>
                <a:lnTo>
                  <a:pt x="734202" y="113029"/>
                </a:lnTo>
                <a:lnTo>
                  <a:pt x="737101" y="111759"/>
                </a:lnTo>
                <a:lnTo>
                  <a:pt x="741141" y="110489"/>
                </a:lnTo>
                <a:lnTo>
                  <a:pt x="751248" y="110489"/>
                </a:lnTo>
                <a:lnTo>
                  <a:pt x="758050" y="109219"/>
                </a:lnTo>
                <a:lnTo>
                  <a:pt x="751613" y="109219"/>
                </a:lnTo>
                <a:lnTo>
                  <a:pt x="748610" y="107950"/>
                </a:lnTo>
                <a:lnTo>
                  <a:pt x="755819" y="106277"/>
                </a:lnTo>
                <a:lnTo>
                  <a:pt x="758874" y="104139"/>
                </a:lnTo>
                <a:lnTo>
                  <a:pt x="765280" y="104139"/>
                </a:lnTo>
                <a:lnTo>
                  <a:pt x="765741" y="102869"/>
                </a:lnTo>
                <a:lnTo>
                  <a:pt x="795002" y="102869"/>
                </a:lnTo>
                <a:lnTo>
                  <a:pt x="795639" y="102329"/>
                </a:lnTo>
                <a:lnTo>
                  <a:pt x="795064" y="101600"/>
                </a:lnTo>
                <a:lnTo>
                  <a:pt x="796498" y="101600"/>
                </a:lnTo>
                <a:lnTo>
                  <a:pt x="798888" y="99059"/>
                </a:lnTo>
                <a:lnTo>
                  <a:pt x="819256" y="99059"/>
                </a:lnTo>
                <a:lnTo>
                  <a:pt x="819392" y="97789"/>
                </a:lnTo>
                <a:lnTo>
                  <a:pt x="810910" y="97789"/>
                </a:lnTo>
                <a:lnTo>
                  <a:pt x="816759" y="95250"/>
                </a:lnTo>
                <a:lnTo>
                  <a:pt x="720937" y="95250"/>
                </a:lnTo>
                <a:lnTo>
                  <a:pt x="720078" y="92709"/>
                </a:lnTo>
                <a:close/>
              </a:path>
              <a:path w="3283585" h="563879">
                <a:moveTo>
                  <a:pt x="2692221" y="111759"/>
                </a:moveTo>
                <a:lnTo>
                  <a:pt x="2656199" y="111759"/>
                </a:lnTo>
                <a:lnTo>
                  <a:pt x="2658584" y="113029"/>
                </a:lnTo>
                <a:lnTo>
                  <a:pt x="2664646" y="114300"/>
                </a:lnTo>
                <a:lnTo>
                  <a:pt x="2669199" y="114300"/>
                </a:lnTo>
                <a:lnTo>
                  <a:pt x="2668016" y="115569"/>
                </a:lnTo>
                <a:lnTo>
                  <a:pt x="2668460" y="116839"/>
                </a:lnTo>
                <a:lnTo>
                  <a:pt x="2671937" y="116839"/>
                </a:lnTo>
                <a:lnTo>
                  <a:pt x="2674811" y="115569"/>
                </a:lnTo>
                <a:lnTo>
                  <a:pt x="2709466" y="115569"/>
                </a:lnTo>
                <a:lnTo>
                  <a:pt x="2702591" y="113029"/>
                </a:lnTo>
                <a:lnTo>
                  <a:pt x="2696282" y="113029"/>
                </a:lnTo>
                <a:lnTo>
                  <a:pt x="2692221" y="111759"/>
                </a:lnTo>
                <a:close/>
              </a:path>
              <a:path w="3283585" h="563879">
                <a:moveTo>
                  <a:pt x="2779617" y="113029"/>
                </a:moveTo>
                <a:lnTo>
                  <a:pt x="2752626" y="113029"/>
                </a:lnTo>
                <a:lnTo>
                  <a:pt x="2761693" y="116839"/>
                </a:lnTo>
                <a:lnTo>
                  <a:pt x="2794788" y="116839"/>
                </a:lnTo>
                <a:lnTo>
                  <a:pt x="2790280" y="115569"/>
                </a:lnTo>
                <a:lnTo>
                  <a:pt x="2779617" y="113029"/>
                </a:lnTo>
                <a:close/>
              </a:path>
              <a:path w="3283585" h="563879">
                <a:moveTo>
                  <a:pt x="2656199" y="111759"/>
                </a:moveTo>
                <a:lnTo>
                  <a:pt x="2645674" y="111759"/>
                </a:lnTo>
                <a:lnTo>
                  <a:pt x="2646614" y="112125"/>
                </a:lnTo>
                <a:lnTo>
                  <a:pt x="2657585" y="113029"/>
                </a:lnTo>
                <a:lnTo>
                  <a:pt x="2655463" y="115569"/>
                </a:lnTo>
                <a:lnTo>
                  <a:pt x="2661105" y="115569"/>
                </a:lnTo>
                <a:lnTo>
                  <a:pt x="2656199" y="111759"/>
                </a:lnTo>
                <a:close/>
              </a:path>
              <a:path w="3283585" h="563879">
                <a:moveTo>
                  <a:pt x="828269" y="109219"/>
                </a:moveTo>
                <a:lnTo>
                  <a:pt x="825125" y="109219"/>
                </a:lnTo>
                <a:lnTo>
                  <a:pt x="821083" y="110116"/>
                </a:lnTo>
                <a:lnTo>
                  <a:pt x="817874" y="111768"/>
                </a:lnTo>
                <a:lnTo>
                  <a:pt x="819744" y="114300"/>
                </a:lnTo>
                <a:lnTo>
                  <a:pt x="830460" y="111768"/>
                </a:lnTo>
                <a:lnTo>
                  <a:pt x="828269" y="109219"/>
                </a:lnTo>
                <a:close/>
              </a:path>
              <a:path w="3283585" h="563879">
                <a:moveTo>
                  <a:pt x="753614" y="111759"/>
                </a:moveTo>
                <a:lnTo>
                  <a:pt x="749579" y="113029"/>
                </a:lnTo>
                <a:lnTo>
                  <a:pt x="755208" y="113029"/>
                </a:lnTo>
                <a:lnTo>
                  <a:pt x="753614" y="111759"/>
                </a:lnTo>
                <a:close/>
              </a:path>
              <a:path w="3283585" h="563879">
                <a:moveTo>
                  <a:pt x="795002" y="102869"/>
                </a:moveTo>
                <a:lnTo>
                  <a:pt x="771845" y="102869"/>
                </a:lnTo>
                <a:lnTo>
                  <a:pt x="760552" y="107769"/>
                </a:lnTo>
                <a:lnTo>
                  <a:pt x="760636" y="107950"/>
                </a:lnTo>
                <a:lnTo>
                  <a:pt x="760235" y="108146"/>
                </a:lnTo>
                <a:lnTo>
                  <a:pt x="761417" y="110489"/>
                </a:lnTo>
                <a:lnTo>
                  <a:pt x="755208" y="113029"/>
                </a:lnTo>
                <a:lnTo>
                  <a:pt x="765206" y="113029"/>
                </a:lnTo>
                <a:lnTo>
                  <a:pt x="767843" y="111714"/>
                </a:lnTo>
                <a:lnTo>
                  <a:pt x="773254" y="109219"/>
                </a:lnTo>
                <a:lnTo>
                  <a:pt x="772426" y="107950"/>
                </a:lnTo>
                <a:lnTo>
                  <a:pt x="820398" y="107950"/>
                </a:lnTo>
                <a:lnTo>
                  <a:pt x="821733" y="106679"/>
                </a:lnTo>
                <a:lnTo>
                  <a:pt x="821547" y="105409"/>
                </a:lnTo>
                <a:lnTo>
                  <a:pt x="784609" y="105409"/>
                </a:lnTo>
                <a:lnTo>
                  <a:pt x="785022" y="104139"/>
                </a:lnTo>
                <a:lnTo>
                  <a:pt x="787487" y="104139"/>
                </a:lnTo>
                <a:lnTo>
                  <a:pt x="795002" y="102869"/>
                </a:lnTo>
                <a:close/>
              </a:path>
              <a:path w="3283585" h="563879">
                <a:moveTo>
                  <a:pt x="2644504" y="111952"/>
                </a:moveTo>
                <a:lnTo>
                  <a:pt x="2637947" y="113029"/>
                </a:lnTo>
                <a:lnTo>
                  <a:pt x="2648937" y="113029"/>
                </a:lnTo>
                <a:lnTo>
                  <a:pt x="2646614" y="112125"/>
                </a:lnTo>
                <a:lnTo>
                  <a:pt x="2644504" y="111952"/>
                </a:lnTo>
                <a:close/>
              </a:path>
              <a:path w="3283585" h="563879">
                <a:moveTo>
                  <a:pt x="2700217" y="112152"/>
                </a:moveTo>
                <a:lnTo>
                  <a:pt x="2696282" y="113029"/>
                </a:lnTo>
                <a:lnTo>
                  <a:pt x="2702591" y="113029"/>
                </a:lnTo>
                <a:lnTo>
                  <a:pt x="2700217" y="112152"/>
                </a:lnTo>
                <a:close/>
              </a:path>
              <a:path w="3283585" h="563879">
                <a:moveTo>
                  <a:pt x="2770093" y="111759"/>
                </a:moveTo>
                <a:lnTo>
                  <a:pt x="2768749" y="113029"/>
                </a:lnTo>
                <a:lnTo>
                  <a:pt x="2776534" y="113029"/>
                </a:lnTo>
                <a:lnTo>
                  <a:pt x="2770093" y="111759"/>
                </a:lnTo>
                <a:close/>
              </a:path>
              <a:path w="3283585" h="563879">
                <a:moveTo>
                  <a:pt x="2701980" y="111759"/>
                </a:moveTo>
                <a:lnTo>
                  <a:pt x="2699153" y="111759"/>
                </a:lnTo>
                <a:lnTo>
                  <a:pt x="2700217" y="112152"/>
                </a:lnTo>
                <a:lnTo>
                  <a:pt x="2701980" y="111759"/>
                </a:lnTo>
                <a:close/>
              </a:path>
              <a:path w="3283585" h="563879">
                <a:moveTo>
                  <a:pt x="2645674" y="111759"/>
                </a:moveTo>
                <a:lnTo>
                  <a:pt x="2644504" y="111952"/>
                </a:lnTo>
                <a:lnTo>
                  <a:pt x="2646614" y="112125"/>
                </a:lnTo>
                <a:lnTo>
                  <a:pt x="2645674" y="111759"/>
                </a:lnTo>
                <a:close/>
              </a:path>
              <a:path w="3283585" h="563879">
                <a:moveTo>
                  <a:pt x="2652060" y="101600"/>
                </a:moveTo>
                <a:lnTo>
                  <a:pt x="2590766" y="101600"/>
                </a:lnTo>
                <a:lnTo>
                  <a:pt x="2601039" y="102869"/>
                </a:lnTo>
                <a:lnTo>
                  <a:pt x="2615013" y="105409"/>
                </a:lnTo>
                <a:lnTo>
                  <a:pt x="2628780" y="107950"/>
                </a:lnTo>
                <a:lnTo>
                  <a:pt x="2638432" y="109219"/>
                </a:lnTo>
                <a:lnTo>
                  <a:pt x="2642172" y="111759"/>
                </a:lnTo>
                <a:lnTo>
                  <a:pt x="2644504" y="111952"/>
                </a:lnTo>
                <a:lnTo>
                  <a:pt x="2645674" y="111759"/>
                </a:lnTo>
                <a:lnTo>
                  <a:pt x="2692221" y="111759"/>
                </a:lnTo>
                <a:lnTo>
                  <a:pt x="2684100" y="109219"/>
                </a:lnTo>
                <a:lnTo>
                  <a:pt x="2671685" y="106679"/>
                </a:lnTo>
                <a:lnTo>
                  <a:pt x="2668028" y="104139"/>
                </a:lnTo>
                <a:lnTo>
                  <a:pt x="2659279" y="104139"/>
                </a:lnTo>
                <a:lnTo>
                  <a:pt x="2652060" y="101600"/>
                </a:lnTo>
                <a:close/>
              </a:path>
              <a:path w="3283585" h="563879">
                <a:moveTo>
                  <a:pt x="2710139" y="111062"/>
                </a:moveTo>
                <a:lnTo>
                  <a:pt x="2712554" y="111759"/>
                </a:lnTo>
                <a:lnTo>
                  <a:pt x="2711282" y="111160"/>
                </a:lnTo>
                <a:lnTo>
                  <a:pt x="2710139" y="111062"/>
                </a:lnTo>
                <a:close/>
              </a:path>
              <a:path w="3283585" h="563879">
                <a:moveTo>
                  <a:pt x="2703760" y="109219"/>
                </a:moveTo>
                <a:lnTo>
                  <a:pt x="2703441" y="110489"/>
                </a:lnTo>
                <a:lnTo>
                  <a:pt x="2710139" y="111062"/>
                </a:lnTo>
                <a:lnTo>
                  <a:pt x="2703760" y="109219"/>
                </a:lnTo>
                <a:close/>
              </a:path>
              <a:path w="3283585" h="563879">
                <a:moveTo>
                  <a:pt x="834614" y="106861"/>
                </a:moveTo>
                <a:lnTo>
                  <a:pt x="826858" y="107950"/>
                </a:lnTo>
                <a:lnTo>
                  <a:pt x="837274" y="107950"/>
                </a:lnTo>
                <a:lnTo>
                  <a:pt x="840173" y="109219"/>
                </a:lnTo>
                <a:lnTo>
                  <a:pt x="852893" y="110489"/>
                </a:lnTo>
                <a:lnTo>
                  <a:pt x="855809" y="109219"/>
                </a:lnTo>
                <a:lnTo>
                  <a:pt x="841709" y="109219"/>
                </a:lnTo>
                <a:lnTo>
                  <a:pt x="838410" y="107950"/>
                </a:lnTo>
                <a:lnTo>
                  <a:pt x="834614" y="106861"/>
                </a:lnTo>
                <a:close/>
              </a:path>
              <a:path w="3283585" h="563879">
                <a:moveTo>
                  <a:pt x="2755727" y="105409"/>
                </a:moveTo>
                <a:lnTo>
                  <a:pt x="2749188" y="105409"/>
                </a:lnTo>
                <a:lnTo>
                  <a:pt x="2756537" y="107950"/>
                </a:lnTo>
                <a:lnTo>
                  <a:pt x="2761212" y="109219"/>
                </a:lnTo>
                <a:lnTo>
                  <a:pt x="2761849" y="110489"/>
                </a:lnTo>
                <a:lnTo>
                  <a:pt x="2765060" y="110489"/>
                </a:lnTo>
                <a:lnTo>
                  <a:pt x="2765934" y="107950"/>
                </a:lnTo>
                <a:lnTo>
                  <a:pt x="2763428" y="107950"/>
                </a:lnTo>
                <a:lnTo>
                  <a:pt x="2755727" y="105409"/>
                </a:lnTo>
                <a:close/>
              </a:path>
              <a:path w="3283585" h="563879">
                <a:moveTo>
                  <a:pt x="825125" y="109219"/>
                </a:moveTo>
                <a:lnTo>
                  <a:pt x="822836" y="109219"/>
                </a:lnTo>
                <a:lnTo>
                  <a:pt x="821083" y="110116"/>
                </a:lnTo>
                <a:lnTo>
                  <a:pt x="825125" y="109219"/>
                </a:lnTo>
                <a:close/>
              </a:path>
              <a:path w="3283585" h="563879">
                <a:moveTo>
                  <a:pt x="759480" y="105450"/>
                </a:moveTo>
                <a:lnTo>
                  <a:pt x="755819" y="106277"/>
                </a:lnTo>
                <a:lnTo>
                  <a:pt x="751613" y="109219"/>
                </a:lnTo>
                <a:lnTo>
                  <a:pt x="758050" y="109219"/>
                </a:lnTo>
                <a:lnTo>
                  <a:pt x="760235" y="108146"/>
                </a:lnTo>
                <a:lnTo>
                  <a:pt x="760136" y="107950"/>
                </a:lnTo>
                <a:lnTo>
                  <a:pt x="760552" y="107769"/>
                </a:lnTo>
                <a:lnTo>
                  <a:pt x="759480" y="105450"/>
                </a:lnTo>
                <a:close/>
              </a:path>
              <a:path w="3283585" h="563879">
                <a:moveTo>
                  <a:pt x="854552" y="106679"/>
                </a:moveTo>
                <a:lnTo>
                  <a:pt x="841709" y="109219"/>
                </a:lnTo>
                <a:lnTo>
                  <a:pt x="855809" y="109219"/>
                </a:lnTo>
                <a:lnTo>
                  <a:pt x="858725" y="107950"/>
                </a:lnTo>
                <a:lnTo>
                  <a:pt x="853345" y="107950"/>
                </a:lnTo>
                <a:lnTo>
                  <a:pt x="854552" y="106679"/>
                </a:lnTo>
                <a:close/>
              </a:path>
              <a:path w="3283585" h="563879">
                <a:moveTo>
                  <a:pt x="2755839" y="107950"/>
                </a:moveTo>
                <a:lnTo>
                  <a:pt x="2755737" y="109219"/>
                </a:lnTo>
                <a:lnTo>
                  <a:pt x="2758844" y="109219"/>
                </a:lnTo>
                <a:lnTo>
                  <a:pt x="2755839" y="107950"/>
                </a:lnTo>
                <a:close/>
              </a:path>
              <a:path w="3283585" h="563879">
                <a:moveTo>
                  <a:pt x="760552" y="107769"/>
                </a:moveTo>
                <a:lnTo>
                  <a:pt x="760136" y="107950"/>
                </a:lnTo>
                <a:lnTo>
                  <a:pt x="760235" y="108146"/>
                </a:lnTo>
                <a:lnTo>
                  <a:pt x="760636" y="107950"/>
                </a:lnTo>
                <a:lnTo>
                  <a:pt x="760552" y="107769"/>
                </a:lnTo>
                <a:close/>
              </a:path>
              <a:path w="3283585" h="563879">
                <a:moveTo>
                  <a:pt x="887017" y="100329"/>
                </a:moveTo>
                <a:lnTo>
                  <a:pt x="875638" y="100329"/>
                </a:lnTo>
                <a:lnTo>
                  <a:pt x="876192" y="102869"/>
                </a:lnTo>
                <a:lnTo>
                  <a:pt x="875633" y="104139"/>
                </a:lnTo>
                <a:lnTo>
                  <a:pt x="863832" y="105409"/>
                </a:lnTo>
                <a:lnTo>
                  <a:pt x="861762" y="107950"/>
                </a:lnTo>
                <a:lnTo>
                  <a:pt x="871753" y="106679"/>
                </a:lnTo>
                <a:lnTo>
                  <a:pt x="877787" y="104139"/>
                </a:lnTo>
                <a:lnTo>
                  <a:pt x="882078" y="104139"/>
                </a:lnTo>
                <a:lnTo>
                  <a:pt x="887017" y="100329"/>
                </a:lnTo>
                <a:close/>
              </a:path>
              <a:path w="3283585" h="563879">
                <a:moveTo>
                  <a:pt x="2720395" y="99059"/>
                </a:moveTo>
                <a:lnTo>
                  <a:pt x="2677233" y="99059"/>
                </a:lnTo>
                <a:lnTo>
                  <a:pt x="2683327" y="101600"/>
                </a:lnTo>
                <a:lnTo>
                  <a:pt x="2684473" y="102869"/>
                </a:lnTo>
                <a:lnTo>
                  <a:pt x="2688883" y="104139"/>
                </a:lnTo>
                <a:lnTo>
                  <a:pt x="2692523" y="105409"/>
                </a:lnTo>
                <a:lnTo>
                  <a:pt x="2689172" y="105409"/>
                </a:lnTo>
                <a:lnTo>
                  <a:pt x="2687347" y="106679"/>
                </a:lnTo>
                <a:lnTo>
                  <a:pt x="2697326" y="107950"/>
                </a:lnTo>
                <a:lnTo>
                  <a:pt x="2710996" y="107950"/>
                </a:lnTo>
                <a:lnTo>
                  <a:pt x="2698022" y="105409"/>
                </a:lnTo>
                <a:lnTo>
                  <a:pt x="2697780" y="102869"/>
                </a:lnTo>
                <a:lnTo>
                  <a:pt x="2698145" y="101600"/>
                </a:lnTo>
                <a:lnTo>
                  <a:pt x="2729862" y="101600"/>
                </a:lnTo>
                <a:lnTo>
                  <a:pt x="2720395" y="99059"/>
                </a:lnTo>
                <a:close/>
              </a:path>
              <a:path w="3283585" h="563879">
                <a:moveTo>
                  <a:pt x="2713332" y="106679"/>
                </a:moveTo>
                <a:lnTo>
                  <a:pt x="2710996" y="107950"/>
                </a:lnTo>
                <a:lnTo>
                  <a:pt x="2720379" y="107950"/>
                </a:lnTo>
                <a:lnTo>
                  <a:pt x="2713332" y="106679"/>
                </a:lnTo>
                <a:close/>
              </a:path>
              <a:path w="3283585" h="563879">
                <a:moveTo>
                  <a:pt x="2766370" y="106679"/>
                </a:moveTo>
                <a:lnTo>
                  <a:pt x="2763428" y="107950"/>
                </a:lnTo>
                <a:lnTo>
                  <a:pt x="2765934" y="107950"/>
                </a:lnTo>
                <a:lnTo>
                  <a:pt x="2766370" y="106679"/>
                </a:lnTo>
                <a:close/>
              </a:path>
              <a:path w="3283585" h="563879">
                <a:moveTo>
                  <a:pt x="836193" y="105409"/>
                </a:moveTo>
                <a:lnTo>
                  <a:pt x="833981" y="106679"/>
                </a:lnTo>
                <a:lnTo>
                  <a:pt x="834614" y="106861"/>
                </a:lnTo>
                <a:lnTo>
                  <a:pt x="835907" y="106679"/>
                </a:lnTo>
                <a:lnTo>
                  <a:pt x="836193" y="105409"/>
                </a:lnTo>
                <a:close/>
              </a:path>
              <a:path w="3283585" h="563879">
                <a:moveTo>
                  <a:pt x="878918" y="88900"/>
                </a:moveTo>
                <a:lnTo>
                  <a:pt x="870339" y="88900"/>
                </a:lnTo>
                <a:lnTo>
                  <a:pt x="857345" y="90169"/>
                </a:lnTo>
                <a:lnTo>
                  <a:pt x="843458" y="92709"/>
                </a:lnTo>
                <a:lnTo>
                  <a:pt x="835615" y="95250"/>
                </a:lnTo>
                <a:lnTo>
                  <a:pt x="829703" y="96519"/>
                </a:lnTo>
                <a:lnTo>
                  <a:pt x="823234" y="97789"/>
                </a:lnTo>
                <a:lnTo>
                  <a:pt x="818982" y="101600"/>
                </a:lnTo>
                <a:lnTo>
                  <a:pt x="796498" y="101600"/>
                </a:lnTo>
                <a:lnTo>
                  <a:pt x="795639" y="102329"/>
                </a:lnTo>
                <a:lnTo>
                  <a:pt x="797065" y="104139"/>
                </a:lnTo>
                <a:lnTo>
                  <a:pt x="787782" y="105409"/>
                </a:lnTo>
                <a:lnTo>
                  <a:pt x="828692" y="105409"/>
                </a:lnTo>
                <a:lnTo>
                  <a:pt x="827317" y="106679"/>
                </a:lnTo>
                <a:lnTo>
                  <a:pt x="836479" y="104139"/>
                </a:lnTo>
                <a:lnTo>
                  <a:pt x="827208" y="104139"/>
                </a:lnTo>
                <a:lnTo>
                  <a:pt x="830638" y="102869"/>
                </a:lnTo>
                <a:lnTo>
                  <a:pt x="826938" y="102869"/>
                </a:lnTo>
                <a:lnTo>
                  <a:pt x="824512" y="101600"/>
                </a:lnTo>
                <a:lnTo>
                  <a:pt x="826327" y="100329"/>
                </a:lnTo>
                <a:lnTo>
                  <a:pt x="829954" y="99169"/>
                </a:lnTo>
                <a:lnTo>
                  <a:pt x="830309" y="99059"/>
                </a:lnTo>
                <a:lnTo>
                  <a:pt x="838527" y="96519"/>
                </a:lnTo>
                <a:lnTo>
                  <a:pt x="854069" y="96519"/>
                </a:lnTo>
                <a:lnTo>
                  <a:pt x="857304" y="95250"/>
                </a:lnTo>
                <a:lnTo>
                  <a:pt x="860761" y="92709"/>
                </a:lnTo>
                <a:lnTo>
                  <a:pt x="920808" y="92709"/>
                </a:lnTo>
                <a:lnTo>
                  <a:pt x="922998" y="90169"/>
                </a:lnTo>
                <a:lnTo>
                  <a:pt x="879561" y="90169"/>
                </a:lnTo>
                <a:lnTo>
                  <a:pt x="878918" y="88900"/>
                </a:lnTo>
                <a:close/>
              </a:path>
              <a:path w="3283585" h="563879">
                <a:moveTo>
                  <a:pt x="842939" y="104139"/>
                </a:moveTo>
                <a:lnTo>
                  <a:pt x="839656" y="104139"/>
                </a:lnTo>
                <a:lnTo>
                  <a:pt x="840190" y="106679"/>
                </a:lnTo>
                <a:lnTo>
                  <a:pt x="846281" y="106679"/>
                </a:lnTo>
                <a:lnTo>
                  <a:pt x="848613" y="105409"/>
                </a:lnTo>
                <a:lnTo>
                  <a:pt x="843151" y="105409"/>
                </a:lnTo>
                <a:lnTo>
                  <a:pt x="842939" y="104139"/>
                </a:lnTo>
                <a:close/>
              </a:path>
              <a:path w="3283585" h="563879">
                <a:moveTo>
                  <a:pt x="758874" y="104139"/>
                </a:moveTo>
                <a:lnTo>
                  <a:pt x="755819" y="106277"/>
                </a:lnTo>
                <a:lnTo>
                  <a:pt x="759480" y="105450"/>
                </a:lnTo>
                <a:lnTo>
                  <a:pt x="758874" y="104139"/>
                </a:lnTo>
                <a:close/>
              </a:path>
              <a:path w="3283585" h="563879">
                <a:moveTo>
                  <a:pt x="765280" y="104139"/>
                </a:moveTo>
                <a:lnTo>
                  <a:pt x="758874" y="104139"/>
                </a:lnTo>
                <a:lnTo>
                  <a:pt x="759480" y="105450"/>
                </a:lnTo>
                <a:lnTo>
                  <a:pt x="765280" y="104139"/>
                </a:lnTo>
                <a:close/>
              </a:path>
              <a:path w="3283585" h="563879">
                <a:moveTo>
                  <a:pt x="788187" y="104139"/>
                </a:moveTo>
                <a:lnTo>
                  <a:pt x="786949" y="104139"/>
                </a:lnTo>
                <a:lnTo>
                  <a:pt x="784609" y="105409"/>
                </a:lnTo>
                <a:lnTo>
                  <a:pt x="787782" y="105409"/>
                </a:lnTo>
                <a:lnTo>
                  <a:pt x="788187" y="104139"/>
                </a:lnTo>
                <a:close/>
              </a:path>
              <a:path w="3283585" h="563879">
                <a:moveTo>
                  <a:pt x="854518" y="101600"/>
                </a:moveTo>
                <a:lnTo>
                  <a:pt x="847279" y="101600"/>
                </a:lnTo>
                <a:lnTo>
                  <a:pt x="848937" y="104139"/>
                </a:lnTo>
                <a:lnTo>
                  <a:pt x="843151" y="105409"/>
                </a:lnTo>
                <a:lnTo>
                  <a:pt x="848614" y="105409"/>
                </a:lnTo>
                <a:lnTo>
                  <a:pt x="850945" y="104139"/>
                </a:lnTo>
                <a:lnTo>
                  <a:pt x="862343" y="104139"/>
                </a:lnTo>
                <a:lnTo>
                  <a:pt x="854518" y="101600"/>
                </a:lnTo>
                <a:close/>
              </a:path>
              <a:path w="3283585" h="563879">
                <a:moveTo>
                  <a:pt x="888663" y="99059"/>
                </a:moveTo>
                <a:lnTo>
                  <a:pt x="878653" y="99059"/>
                </a:lnTo>
                <a:lnTo>
                  <a:pt x="869885" y="100329"/>
                </a:lnTo>
                <a:lnTo>
                  <a:pt x="863593" y="102869"/>
                </a:lnTo>
                <a:lnTo>
                  <a:pt x="861268" y="105409"/>
                </a:lnTo>
                <a:lnTo>
                  <a:pt x="868728" y="104139"/>
                </a:lnTo>
                <a:lnTo>
                  <a:pt x="875638" y="100329"/>
                </a:lnTo>
                <a:lnTo>
                  <a:pt x="887017" y="100329"/>
                </a:lnTo>
                <a:lnTo>
                  <a:pt x="888663" y="99059"/>
                </a:lnTo>
                <a:close/>
              </a:path>
              <a:path w="3283585" h="563879">
                <a:moveTo>
                  <a:pt x="888580" y="102869"/>
                </a:moveTo>
                <a:lnTo>
                  <a:pt x="882078" y="104139"/>
                </a:lnTo>
                <a:lnTo>
                  <a:pt x="877787" y="104139"/>
                </a:lnTo>
                <a:lnTo>
                  <a:pt x="879063" y="105409"/>
                </a:lnTo>
                <a:lnTo>
                  <a:pt x="886400" y="104139"/>
                </a:lnTo>
                <a:lnTo>
                  <a:pt x="888580" y="102869"/>
                </a:lnTo>
                <a:close/>
              </a:path>
              <a:path w="3283585" h="563879">
                <a:moveTo>
                  <a:pt x="2590766" y="101600"/>
                </a:moveTo>
                <a:lnTo>
                  <a:pt x="2575853" y="101600"/>
                </a:lnTo>
                <a:lnTo>
                  <a:pt x="2584018" y="102869"/>
                </a:lnTo>
                <a:lnTo>
                  <a:pt x="2581212" y="104139"/>
                </a:lnTo>
                <a:lnTo>
                  <a:pt x="2588103" y="105409"/>
                </a:lnTo>
                <a:lnTo>
                  <a:pt x="2590766" y="101600"/>
                </a:lnTo>
                <a:close/>
              </a:path>
              <a:path w="3283585" h="563879">
                <a:moveTo>
                  <a:pt x="847279" y="101600"/>
                </a:moveTo>
                <a:lnTo>
                  <a:pt x="836216" y="101600"/>
                </a:lnTo>
                <a:lnTo>
                  <a:pt x="835247" y="102869"/>
                </a:lnTo>
                <a:lnTo>
                  <a:pt x="832379" y="102869"/>
                </a:lnTo>
                <a:lnTo>
                  <a:pt x="827208" y="104139"/>
                </a:lnTo>
                <a:lnTo>
                  <a:pt x="836479" y="104139"/>
                </a:lnTo>
                <a:lnTo>
                  <a:pt x="836193" y="105409"/>
                </a:lnTo>
                <a:lnTo>
                  <a:pt x="838403" y="104139"/>
                </a:lnTo>
                <a:lnTo>
                  <a:pt x="847279" y="101600"/>
                </a:lnTo>
                <a:close/>
              </a:path>
              <a:path w="3283585" h="563879">
                <a:moveTo>
                  <a:pt x="925207" y="100329"/>
                </a:moveTo>
                <a:lnTo>
                  <a:pt x="921632" y="100329"/>
                </a:lnTo>
                <a:lnTo>
                  <a:pt x="916639" y="101600"/>
                </a:lnTo>
                <a:lnTo>
                  <a:pt x="912773" y="101600"/>
                </a:lnTo>
                <a:lnTo>
                  <a:pt x="921510" y="104139"/>
                </a:lnTo>
                <a:lnTo>
                  <a:pt x="925207" y="100329"/>
                </a:lnTo>
                <a:close/>
              </a:path>
              <a:path w="3283585" h="563879">
                <a:moveTo>
                  <a:pt x="2636367" y="97789"/>
                </a:moveTo>
                <a:lnTo>
                  <a:pt x="2537104" y="97789"/>
                </a:lnTo>
                <a:lnTo>
                  <a:pt x="2548002" y="100329"/>
                </a:lnTo>
                <a:lnTo>
                  <a:pt x="2560131" y="101600"/>
                </a:lnTo>
                <a:lnTo>
                  <a:pt x="2573502" y="104139"/>
                </a:lnTo>
                <a:lnTo>
                  <a:pt x="2577965" y="104139"/>
                </a:lnTo>
                <a:lnTo>
                  <a:pt x="2575685" y="102869"/>
                </a:lnTo>
                <a:lnTo>
                  <a:pt x="2575853" y="101600"/>
                </a:lnTo>
                <a:lnTo>
                  <a:pt x="2639141" y="101600"/>
                </a:lnTo>
                <a:lnTo>
                  <a:pt x="2630840" y="100329"/>
                </a:lnTo>
                <a:lnTo>
                  <a:pt x="2636139" y="98158"/>
                </a:lnTo>
                <a:lnTo>
                  <a:pt x="2636367" y="97789"/>
                </a:lnTo>
                <a:close/>
              </a:path>
              <a:path w="3283585" h="563879">
                <a:moveTo>
                  <a:pt x="2681102" y="102869"/>
                </a:moveTo>
                <a:lnTo>
                  <a:pt x="2670076" y="102869"/>
                </a:lnTo>
                <a:lnTo>
                  <a:pt x="2659279" y="104139"/>
                </a:lnTo>
                <a:lnTo>
                  <a:pt x="2683957" y="104139"/>
                </a:lnTo>
                <a:lnTo>
                  <a:pt x="2681102" y="102869"/>
                </a:lnTo>
                <a:close/>
              </a:path>
              <a:path w="3283585" h="563879">
                <a:moveTo>
                  <a:pt x="830056" y="99138"/>
                </a:moveTo>
                <a:lnTo>
                  <a:pt x="826938" y="102869"/>
                </a:lnTo>
                <a:lnTo>
                  <a:pt x="830638" y="102869"/>
                </a:lnTo>
                <a:lnTo>
                  <a:pt x="830056" y="99138"/>
                </a:lnTo>
                <a:close/>
              </a:path>
              <a:path w="3283585" h="563879">
                <a:moveTo>
                  <a:pt x="854069" y="96519"/>
                </a:moveTo>
                <a:lnTo>
                  <a:pt x="844610" y="96519"/>
                </a:lnTo>
                <a:lnTo>
                  <a:pt x="844641" y="99059"/>
                </a:lnTo>
                <a:lnTo>
                  <a:pt x="833130" y="100329"/>
                </a:lnTo>
                <a:lnTo>
                  <a:pt x="833179" y="101600"/>
                </a:lnTo>
                <a:lnTo>
                  <a:pt x="832709" y="102869"/>
                </a:lnTo>
                <a:lnTo>
                  <a:pt x="836216" y="101600"/>
                </a:lnTo>
                <a:lnTo>
                  <a:pt x="865048" y="101600"/>
                </a:lnTo>
                <a:lnTo>
                  <a:pt x="870455" y="99059"/>
                </a:lnTo>
                <a:lnTo>
                  <a:pt x="891240" y="99059"/>
                </a:lnTo>
                <a:lnTo>
                  <a:pt x="896851" y="97789"/>
                </a:lnTo>
                <a:lnTo>
                  <a:pt x="850833" y="97789"/>
                </a:lnTo>
                <a:lnTo>
                  <a:pt x="854069" y="96519"/>
                </a:lnTo>
                <a:close/>
              </a:path>
              <a:path w="3283585" h="563879">
                <a:moveTo>
                  <a:pt x="865048" y="101600"/>
                </a:moveTo>
                <a:lnTo>
                  <a:pt x="854518" y="101600"/>
                </a:lnTo>
                <a:lnTo>
                  <a:pt x="862345" y="102869"/>
                </a:lnTo>
                <a:lnTo>
                  <a:pt x="865048" y="101600"/>
                </a:lnTo>
                <a:close/>
              </a:path>
              <a:path w="3283585" h="563879">
                <a:moveTo>
                  <a:pt x="920808" y="92709"/>
                </a:moveTo>
                <a:lnTo>
                  <a:pt x="871578" y="92709"/>
                </a:lnTo>
                <a:lnTo>
                  <a:pt x="866776" y="93979"/>
                </a:lnTo>
                <a:lnTo>
                  <a:pt x="861073" y="96519"/>
                </a:lnTo>
                <a:lnTo>
                  <a:pt x="850833" y="97789"/>
                </a:lnTo>
                <a:lnTo>
                  <a:pt x="903555" y="97789"/>
                </a:lnTo>
                <a:lnTo>
                  <a:pt x="894857" y="99059"/>
                </a:lnTo>
                <a:lnTo>
                  <a:pt x="888855" y="102869"/>
                </a:lnTo>
                <a:lnTo>
                  <a:pt x="894756" y="101600"/>
                </a:lnTo>
                <a:lnTo>
                  <a:pt x="896030" y="100329"/>
                </a:lnTo>
                <a:lnTo>
                  <a:pt x="911017" y="100329"/>
                </a:lnTo>
                <a:lnTo>
                  <a:pt x="912639" y="99059"/>
                </a:lnTo>
                <a:lnTo>
                  <a:pt x="919197" y="99059"/>
                </a:lnTo>
                <a:lnTo>
                  <a:pt x="928135" y="95250"/>
                </a:lnTo>
                <a:lnTo>
                  <a:pt x="931549" y="93979"/>
                </a:lnTo>
                <a:lnTo>
                  <a:pt x="919713" y="93979"/>
                </a:lnTo>
                <a:lnTo>
                  <a:pt x="920808" y="92709"/>
                </a:lnTo>
                <a:close/>
              </a:path>
              <a:path w="3283585" h="563879">
                <a:moveTo>
                  <a:pt x="796498" y="101600"/>
                </a:moveTo>
                <a:lnTo>
                  <a:pt x="795064" y="101600"/>
                </a:lnTo>
                <a:lnTo>
                  <a:pt x="795639" y="102329"/>
                </a:lnTo>
                <a:lnTo>
                  <a:pt x="796498" y="101600"/>
                </a:lnTo>
                <a:close/>
              </a:path>
              <a:path w="3283585" h="563879">
                <a:moveTo>
                  <a:pt x="819256" y="99059"/>
                </a:moveTo>
                <a:lnTo>
                  <a:pt x="802984" y="99059"/>
                </a:lnTo>
                <a:lnTo>
                  <a:pt x="801851" y="101600"/>
                </a:lnTo>
                <a:lnTo>
                  <a:pt x="818982" y="101600"/>
                </a:lnTo>
                <a:lnTo>
                  <a:pt x="819256" y="99059"/>
                </a:lnTo>
                <a:close/>
              </a:path>
              <a:path w="3283585" h="563879">
                <a:moveTo>
                  <a:pt x="901143" y="100329"/>
                </a:moveTo>
                <a:lnTo>
                  <a:pt x="896030" y="100329"/>
                </a:lnTo>
                <a:lnTo>
                  <a:pt x="898044" y="101600"/>
                </a:lnTo>
                <a:lnTo>
                  <a:pt x="900762" y="101600"/>
                </a:lnTo>
                <a:lnTo>
                  <a:pt x="901143" y="100329"/>
                </a:lnTo>
                <a:close/>
              </a:path>
              <a:path w="3283585" h="563879">
                <a:moveTo>
                  <a:pt x="919197" y="99059"/>
                </a:moveTo>
                <a:lnTo>
                  <a:pt x="912639" y="99059"/>
                </a:lnTo>
                <a:lnTo>
                  <a:pt x="912207" y="100329"/>
                </a:lnTo>
                <a:lnTo>
                  <a:pt x="907804" y="100329"/>
                </a:lnTo>
                <a:lnTo>
                  <a:pt x="907061" y="101600"/>
                </a:lnTo>
                <a:lnTo>
                  <a:pt x="916639" y="101600"/>
                </a:lnTo>
                <a:lnTo>
                  <a:pt x="916218" y="100329"/>
                </a:lnTo>
                <a:lnTo>
                  <a:pt x="919197" y="99059"/>
                </a:lnTo>
                <a:close/>
              </a:path>
              <a:path w="3283585" h="563879">
                <a:moveTo>
                  <a:pt x="2707043" y="95250"/>
                </a:moveTo>
                <a:lnTo>
                  <a:pt x="2698800" y="96519"/>
                </a:lnTo>
                <a:lnTo>
                  <a:pt x="2640804" y="96519"/>
                </a:lnTo>
                <a:lnTo>
                  <a:pt x="2654281" y="97789"/>
                </a:lnTo>
                <a:lnTo>
                  <a:pt x="2674499" y="100329"/>
                </a:lnTo>
                <a:lnTo>
                  <a:pt x="2677233" y="99059"/>
                </a:lnTo>
                <a:lnTo>
                  <a:pt x="2720395" y="99059"/>
                </a:lnTo>
                <a:lnTo>
                  <a:pt x="2709586" y="97789"/>
                </a:lnTo>
                <a:lnTo>
                  <a:pt x="2713360" y="97789"/>
                </a:lnTo>
                <a:lnTo>
                  <a:pt x="2707043" y="95250"/>
                </a:lnTo>
                <a:close/>
              </a:path>
              <a:path w="3283585" h="563879">
                <a:moveTo>
                  <a:pt x="830309" y="99059"/>
                </a:moveTo>
                <a:lnTo>
                  <a:pt x="830044" y="99059"/>
                </a:lnTo>
                <a:lnTo>
                  <a:pt x="830309" y="99059"/>
                </a:lnTo>
                <a:close/>
              </a:path>
              <a:path w="3283585" h="563879">
                <a:moveTo>
                  <a:pt x="933810" y="97789"/>
                </a:moveTo>
                <a:lnTo>
                  <a:pt x="924272" y="97789"/>
                </a:lnTo>
                <a:lnTo>
                  <a:pt x="928461" y="99059"/>
                </a:lnTo>
                <a:lnTo>
                  <a:pt x="933810" y="97789"/>
                </a:lnTo>
                <a:close/>
              </a:path>
              <a:path w="3283585" h="563879">
                <a:moveTo>
                  <a:pt x="2519107" y="93979"/>
                </a:moveTo>
                <a:lnTo>
                  <a:pt x="2517932" y="96519"/>
                </a:lnTo>
                <a:lnTo>
                  <a:pt x="2524794" y="99059"/>
                </a:lnTo>
                <a:lnTo>
                  <a:pt x="2526127" y="98842"/>
                </a:lnTo>
                <a:lnTo>
                  <a:pt x="2519107" y="93979"/>
                </a:lnTo>
                <a:close/>
              </a:path>
              <a:path w="3283585" h="563879">
                <a:moveTo>
                  <a:pt x="2526559" y="98771"/>
                </a:moveTo>
                <a:lnTo>
                  <a:pt x="2526127" y="98842"/>
                </a:lnTo>
                <a:lnTo>
                  <a:pt x="2526441" y="99059"/>
                </a:lnTo>
                <a:lnTo>
                  <a:pt x="2526559" y="98771"/>
                </a:lnTo>
                <a:close/>
              </a:path>
              <a:path w="3283585" h="563879">
                <a:moveTo>
                  <a:pt x="2637038" y="97789"/>
                </a:moveTo>
                <a:lnTo>
                  <a:pt x="2636139" y="98158"/>
                </a:lnTo>
                <a:lnTo>
                  <a:pt x="2635580" y="99059"/>
                </a:lnTo>
                <a:lnTo>
                  <a:pt x="2637791" y="97984"/>
                </a:lnTo>
                <a:lnTo>
                  <a:pt x="2637038" y="97789"/>
                </a:lnTo>
                <a:close/>
              </a:path>
              <a:path w="3283585" h="563879">
                <a:moveTo>
                  <a:pt x="2641221" y="97789"/>
                </a:moveTo>
                <a:lnTo>
                  <a:pt x="2638192" y="97789"/>
                </a:lnTo>
                <a:lnTo>
                  <a:pt x="2637791" y="97984"/>
                </a:lnTo>
                <a:lnTo>
                  <a:pt x="2641949" y="99059"/>
                </a:lnTo>
                <a:lnTo>
                  <a:pt x="2641221" y="97789"/>
                </a:lnTo>
                <a:close/>
              </a:path>
              <a:path w="3283585" h="563879">
                <a:moveTo>
                  <a:pt x="2551482" y="86359"/>
                </a:moveTo>
                <a:lnTo>
                  <a:pt x="2551578" y="88900"/>
                </a:lnTo>
                <a:lnTo>
                  <a:pt x="2511486" y="88900"/>
                </a:lnTo>
                <a:lnTo>
                  <a:pt x="2512805" y="92709"/>
                </a:lnTo>
                <a:lnTo>
                  <a:pt x="2521762" y="93979"/>
                </a:lnTo>
                <a:lnTo>
                  <a:pt x="2527482" y="96519"/>
                </a:lnTo>
                <a:lnTo>
                  <a:pt x="2526559" y="98771"/>
                </a:lnTo>
                <a:lnTo>
                  <a:pt x="2532569" y="97789"/>
                </a:lnTo>
                <a:lnTo>
                  <a:pt x="2638192" y="97789"/>
                </a:lnTo>
                <a:lnTo>
                  <a:pt x="2640804" y="96519"/>
                </a:lnTo>
                <a:lnTo>
                  <a:pt x="2698800" y="96519"/>
                </a:lnTo>
                <a:lnTo>
                  <a:pt x="2699600" y="95250"/>
                </a:lnTo>
                <a:lnTo>
                  <a:pt x="2601826" y="95250"/>
                </a:lnTo>
                <a:lnTo>
                  <a:pt x="2594181" y="90169"/>
                </a:lnTo>
                <a:lnTo>
                  <a:pt x="2558817" y="90169"/>
                </a:lnTo>
                <a:lnTo>
                  <a:pt x="2551482" y="86359"/>
                </a:lnTo>
                <a:close/>
              </a:path>
              <a:path w="3283585" h="563879">
                <a:moveTo>
                  <a:pt x="2637038" y="97789"/>
                </a:moveTo>
                <a:lnTo>
                  <a:pt x="2636367" y="97789"/>
                </a:lnTo>
                <a:lnTo>
                  <a:pt x="2636139" y="98158"/>
                </a:lnTo>
                <a:lnTo>
                  <a:pt x="2637038" y="97789"/>
                </a:lnTo>
                <a:close/>
              </a:path>
              <a:path w="3283585" h="563879">
                <a:moveTo>
                  <a:pt x="2638192" y="97789"/>
                </a:moveTo>
                <a:lnTo>
                  <a:pt x="2637038" y="97789"/>
                </a:lnTo>
                <a:lnTo>
                  <a:pt x="2637791" y="97984"/>
                </a:lnTo>
                <a:lnTo>
                  <a:pt x="2638192" y="97789"/>
                </a:lnTo>
                <a:close/>
              </a:path>
              <a:path w="3283585" h="563879">
                <a:moveTo>
                  <a:pt x="819505" y="96743"/>
                </a:moveTo>
                <a:lnTo>
                  <a:pt x="816213" y="97789"/>
                </a:lnTo>
                <a:lnTo>
                  <a:pt x="819392" y="97789"/>
                </a:lnTo>
                <a:lnTo>
                  <a:pt x="819505" y="96743"/>
                </a:lnTo>
                <a:close/>
              </a:path>
              <a:path w="3283585" h="563879">
                <a:moveTo>
                  <a:pt x="937852" y="96830"/>
                </a:moveTo>
                <a:lnTo>
                  <a:pt x="933810" y="97789"/>
                </a:lnTo>
                <a:lnTo>
                  <a:pt x="938183" y="97789"/>
                </a:lnTo>
                <a:lnTo>
                  <a:pt x="937852" y="96830"/>
                </a:lnTo>
                <a:close/>
              </a:path>
              <a:path w="3283585" h="563879">
                <a:moveTo>
                  <a:pt x="966281" y="89125"/>
                </a:moveTo>
                <a:lnTo>
                  <a:pt x="964531" y="90169"/>
                </a:lnTo>
                <a:lnTo>
                  <a:pt x="961429" y="91439"/>
                </a:lnTo>
                <a:lnTo>
                  <a:pt x="948689" y="92709"/>
                </a:lnTo>
                <a:lnTo>
                  <a:pt x="937307" y="95250"/>
                </a:lnTo>
                <a:lnTo>
                  <a:pt x="937852" y="96830"/>
                </a:lnTo>
                <a:lnTo>
                  <a:pt x="939159" y="96519"/>
                </a:lnTo>
                <a:lnTo>
                  <a:pt x="950832" y="93979"/>
                </a:lnTo>
                <a:lnTo>
                  <a:pt x="964312" y="92709"/>
                </a:lnTo>
                <a:lnTo>
                  <a:pt x="968173" y="90169"/>
                </a:lnTo>
                <a:lnTo>
                  <a:pt x="966281" y="89125"/>
                </a:lnTo>
                <a:close/>
              </a:path>
              <a:path w="3283585" h="563879">
                <a:moveTo>
                  <a:pt x="820723" y="96356"/>
                </a:moveTo>
                <a:lnTo>
                  <a:pt x="819529" y="96519"/>
                </a:lnTo>
                <a:lnTo>
                  <a:pt x="819505" y="96743"/>
                </a:lnTo>
                <a:lnTo>
                  <a:pt x="820723" y="96356"/>
                </a:lnTo>
                <a:close/>
              </a:path>
              <a:path w="3283585" h="563879">
                <a:moveTo>
                  <a:pt x="828233" y="94061"/>
                </a:moveTo>
                <a:lnTo>
                  <a:pt x="827706" y="94135"/>
                </a:lnTo>
                <a:lnTo>
                  <a:pt x="820723" y="96356"/>
                </a:lnTo>
                <a:lnTo>
                  <a:pt x="828779" y="95250"/>
                </a:lnTo>
                <a:lnTo>
                  <a:pt x="828233" y="94061"/>
                </a:lnTo>
                <a:close/>
              </a:path>
              <a:path w="3283585" h="563879">
                <a:moveTo>
                  <a:pt x="728411" y="91619"/>
                </a:moveTo>
                <a:lnTo>
                  <a:pt x="724816" y="92511"/>
                </a:lnTo>
                <a:lnTo>
                  <a:pt x="725507" y="95250"/>
                </a:lnTo>
                <a:lnTo>
                  <a:pt x="813092" y="95250"/>
                </a:lnTo>
                <a:lnTo>
                  <a:pt x="816178" y="93979"/>
                </a:lnTo>
                <a:lnTo>
                  <a:pt x="821984" y="92709"/>
                </a:lnTo>
                <a:lnTo>
                  <a:pt x="731558" y="92709"/>
                </a:lnTo>
                <a:lnTo>
                  <a:pt x="728411" y="91619"/>
                </a:lnTo>
                <a:close/>
              </a:path>
              <a:path w="3283585" h="563879">
                <a:moveTo>
                  <a:pt x="833872" y="91439"/>
                </a:moveTo>
                <a:lnTo>
                  <a:pt x="827789" y="91439"/>
                </a:lnTo>
                <a:lnTo>
                  <a:pt x="817448" y="93979"/>
                </a:lnTo>
                <a:lnTo>
                  <a:pt x="819783" y="95250"/>
                </a:lnTo>
                <a:lnTo>
                  <a:pt x="827706" y="94135"/>
                </a:lnTo>
                <a:lnTo>
                  <a:pt x="828196" y="93979"/>
                </a:lnTo>
                <a:lnTo>
                  <a:pt x="824722" y="93979"/>
                </a:lnTo>
                <a:lnTo>
                  <a:pt x="827712" y="92709"/>
                </a:lnTo>
                <a:lnTo>
                  <a:pt x="833872" y="91439"/>
                </a:lnTo>
                <a:close/>
              </a:path>
              <a:path w="3283585" h="563879">
                <a:moveTo>
                  <a:pt x="2607640" y="90169"/>
                </a:moveTo>
                <a:lnTo>
                  <a:pt x="2610045" y="93979"/>
                </a:lnTo>
                <a:lnTo>
                  <a:pt x="2601826" y="95250"/>
                </a:lnTo>
                <a:lnTo>
                  <a:pt x="2699600" y="95250"/>
                </a:lnTo>
                <a:lnTo>
                  <a:pt x="2700401" y="93979"/>
                </a:lnTo>
                <a:lnTo>
                  <a:pt x="2685468" y="91439"/>
                </a:lnTo>
                <a:lnTo>
                  <a:pt x="2617708" y="91439"/>
                </a:lnTo>
                <a:lnTo>
                  <a:pt x="2607640" y="90169"/>
                </a:lnTo>
                <a:close/>
              </a:path>
              <a:path w="3283585" h="563879">
                <a:moveTo>
                  <a:pt x="828196" y="93979"/>
                </a:moveTo>
                <a:lnTo>
                  <a:pt x="827706" y="94135"/>
                </a:lnTo>
                <a:lnTo>
                  <a:pt x="828233" y="94061"/>
                </a:lnTo>
                <a:close/>
              </a:path>
              <a:path w="3283585" h="563879">
                <a:moveTo>
                  <a:pt x="828813" y="93979"/>
                </a:moveTo>
                <a:lnTo>
                  <a:pt x="828196" y="93979"/>
                </a:lnTo>
                <a:lnTo>
                  <a:pt x="828813" y="93979"/>
                </a:lnTo>
                <a:close/>
              </a:path>
              <a:path w="3283585" h="563879">
                <a:moveTo>
                  <a:pt x="947074" y="88900"/>
                </a:moveTo>
                <a:lnTo>
                  <a:pt x="924093" y="88900"/>
                </a:lnTo>
                <a:lnTo>
                  <a:pt x="927206" y="90169"/>
                </a:lnTo>
                <a:lnTo>
                  <a:pt x="928794" y="91439"/>
                </a:lnTo>
                <a:lnTo>
                  <a:pt x="924822" y="93979"/>
                </a:lnTo>
                <a:lnTo>
                  <a:pt x="931549" y="93979"/>
                </a:lnTo>
                <a:lnTo>
                  <a:pt x="938376" y="91439"/>
                </a:lnTo>
                <a:lnTo>
                  <a:pt x="947074" y="88900"/>
                </a:lnTo>
                <a:close/>
              </a:path>
              <a:path w="3283585" h="563879">
                <a:moveTo>
                  <a:pt x="995460" y="83819"/>
                </a:moveTo>
                <a:lnTo>
                  <a:pt x="994851" y="83819"/>
                </a:lnTo>
                <a:lnTo>
                  <a:pt x="991879" y="88900"/>
                </a:lnTo>
                <a:lnTo>
                  <a:pt x="992854" y="93979"/>
                </a:lnTo>
                <a:lnTo>
                  <a:pt x="998542" y="91439"/>
                </a:lnTo>
                <a:lnTo>
                  <a:pt x="999812" y="88900"/>
                </a:lnTo>
                <a:lnTo>
                  <a:pt x="998595" y="86359"/>
                </a:lnTo>
                <a:lnTo>
                  <a:pt x="1007847" y="86359"/>
                </a:lnTo>
                <a:lnTo>
                  <a:pt x="1009392" y="85089"/>
                </a:lnTo>
                <a:lnTo>
                  <a:pt x="1004036" y="85089"/>
                </a:lnTo>
                <a:lnTo>
                  <a:pt x="995460" y="83819"/>
                </a:lnTo>
                <a:close/>
              </a:path>
              <a:path w="3283585" h="563879">
                <a:moveTo>
                  <a:pt x="2491433" y="90169"/>
                </a:moveTo>
                <a:lnTo>
                  <a:pt x="2492477" y="91439"/>
                </a:lnTo>
                <a:lnTo>
                  <a:pt x="2502101" y="93979"/>
                </a:lnTo>
                <a:lnTo>
                  <a:pt x="2503509" y="91439"/>
                </a:lnTo>
                <a:lnTo>
                  <a:pt x="2498916" y="91439"/>
                </a:lnTo>
                <a:lnTo>
                  <a:pt x="2491433" y="90169"/>
                </a:lnTo>
                <a:close/>
              </a:path>
              <a:path w="3283585" h="563879">
                <a:moveTo>
                  <a:pt x="724676" y="91957"/>
                </a:moveTo>
                <a:lnTo>
                  <a:pt x="724015" y="92709"/>
                </a:lnTo>
                <a:lnTo>
                  <a:pt x="724816" y="92511"/>
                </a:lnTo>
                <a:lnTo>
                  <a:pt x="724676" y="91957"/>
                </a:lnTo>
                <a:close/>
              </a:path>
              <a:path w="3283585" h="563879">
                <a:moveTo>
                  <a:pt x="757046" y="86359"/>
                </a:moveTo>
                <a:lnTo>
                  <a:pt x="750176" y="87629"/>
                </a:lnTo>
                <a:lnTo>
                  <a:pt x="731558" y="92709"/>
                </a:lnTo>
                <a:lnTo>
                  <a:pt x="821984" y="92709"/>
                </a:lnTo>
                <a:lnTo>
                  <a:pt x="827789" y="91439"/>
                </a:lnTo>
                <a:lnTo>
                  <a:pt x="840054" y="91439"/>
                </a:lnTo>
                <a:lnTo>
                  <a:pt x="849763" y="90169"/>
                </a:lnTo>
                <a:lnTo>
                  <a:pt x="849440" y="90169"/>
                </a:lnTo>
                <a:lnTo>
                  <a:pt x="849716" y="90095"/>
                </a:lnTo>
                <a:lnTo>
                  <a:pt x="849707" y="88900"/>
                </a:lnTo>
                <a:lnTo>
                  <a:pt x="753804" y="88900"/>
                </a:lnTo>
                <a:lnTo>
                  <a:pt x="757046" y="86359"/>
                </a:lnTo>
                <a:close/>
              </a:path>
              <a:path w="3283585" h="563879">
                <a:moveTo>
                  <a:pt x="725774" y="90706"/>
                </a:moveTo>
                <a:lnTo>
                  <a:pt x="724676" y="91957"/>
                </a:lnTo>
                <a:lnTo>
                  <a:pt x="724816" y="92511"/>
                </a:lnTo>
                <a:lnTo>
                  <a:pt x="728411" y="91619"/>
                </a:lnTo>
                <a:lnTo>
                  <a:pt x="725774" y="90706"/>
                </a:lnTo>
                <a:close/>
              </a:path>
              <a:path w="3283585" h="563879">
                <a:moveTo>
                  <a:pt x="724225" y="90169"/>
                </a:moveTo>
                <a:lnTo>
                  <a:pt x="724676" y="91957"/>
                </a:lnTo>
                <a:lnTo>
                  <a:pt x="725774" y="90706"/>
                </a:lnTo>
                <a:lnTo>
                  <a:pt x="724225" y="90169"/>
                </a:lnTo>
                <a:close/>
              </a:path>
              <a:path w="3283585" h="563879">
                <a:moveTo>
                  <a:pt x="733648" y="87629"/>
                </a:moveTo>
                <a:lnTo>
                  <a:pt x="728475" y="87629"/>
                </a:lnTo>
                <a:lnTo>
                  <a:pt x="725774" y="90706"/>
                </a:lnTo>
                <a:lnTo>
                  <a:pt x="728411" y="91619"/>
                </a:lnTo>
                <a:lnTo>
                  <a:pt x="729136" y="91439"/>
                </a:lnTo>
                <a:lnTo>
                  <a:pt x="729684" y="88900"/>
                </a:lnTo>
                <a:lnTo>
                  <a:pt x="734997" y="88900"/>
                </a:lnTo>
                <a:lnTo>
                  <a:pt x="733648" y="87629"/>
                </a:lnTo>
                <a:close/>
              </a:path>
              <a:path w="3283585" h="563879">
                <a:moveTo>
                  <a:pt x="2549555" y="87629"/>
                </a:moveTo>
                <a:lnTo>
                  <a:pt x="2493158" y="87629"/>
                </a:lnTo>
                <a:lnTo>
                  <a:pt x="2494551" y="88900"/>
                </a:lnTo>
                <a:lnTo>
                  <a:pt x="2497533" y="90169"/>
                </a:lnTo>
                <a:lnTo>
                  <a:pt x="2498916" y="91439"/>
                </a:lnTo>
                <a:lnTo>
                  <a:pt x="2503509" y="91439"/>
                </a:lnTo>
                <a:lnTo>
                  <a:pt x="2503581" y="88900"/>
                </a:lnTo>
                <a:lnTo>
                  <a:pt x="2551578" y="88900"/>
                </a:lnTo>
                <a:lnTo>
                  <a:pt x="2549555" y="87629"/>
                </a:lnTo>
                <a:close/>
              </a:path>
              <a:path w="3283585" h="563879">
                <a:moveTo>
                  <a:pt x="2654538" y="86359"/>
                </a:moveTo>
                <a:lnTo>
                  <a:pt x="2614568" y="86359"/>
                </a:lnTo>
                <a:lnTo>
                  <a:pt x="2625271" y="88900"/>
                </a:lnTo>
                <a:lnTo>
                  <a:pt x="2616348" y="88900"/>
                </a:lnTo>
                <a:lnTo>
                  <a:pt x="2623675" y="91439"/>
                </a:lnTo>
                <a:lnTo>
                  <a:pt x="2685468" y="91439"/>
                </a:lnTo>
                <a:lnTo>
                  <a:pt x="2674936" y="88900"/>
                </a:lnTo>
                <a:lnTo>
                  <a:pt x="2669305" y="87629"/>
                </a:lnTo>
                <a:lnTo>
                  <a:pt x="2665730" y="87629"/>
                </a:lnTo>
                <a:lnTo>
                  <a:pt x="2654538" y="86359"/>
                </a:lnTo>
                <a:close/>
              </a:path>
              <a:path w="3283585" h="563879">
                <a:moveTo>
                  <a:pt x="734997" y="88900"/>
                </a:moveTo>
                <a:lnTo>
                  <a:pt x="729684" y="88900"/>
                </a:lnTo>
                <a:lnTo>
                  <a:pt x="734101" y="90169"/>
                </a:lnTo>
                <a:lnTo>
                  <a:pt x="734997" y="88900"/>
                </a:lnTo>
                <a:close/>
              </a:path>
              <a:path w="3283585" h="563879">
                <a:moveTo>
                  <a:pt x="849759" y="90083"/>
                </a:moveTo>
                <a:lnTo>
                  <a:pt x="849440" y="90169"/>
                </a:lnTo>
                <a:lnTo>
                  <a:pt x="849761" y="90137"/>
                </a:lnTo>
                <a:close/>
              </a:path>
              <a:path w="3283585" h="563879">
                <a:moveTo>
                  <a:pt x="849761" y="90137"/>
                </a:moveTo>
                <a:lnTo>
                  <a:pt x="849440" y="90169"/>
                </a:lnTo>
                <a:lnTo>
                  <a:pt x="849763" y="90169"/>
                </a:lnTo>
                <a:close/>
              </a:path>
              <a:path w="3283585" h="563879">
                <a:moveTo>
                  <a:pt x="967379" y="83819"/>
                </a:moveTo>
                <a:lnTo>
                  <a:pt x="907420" y="83819"/>
                </a:lnTo>
                <a:lnTo>
                  <a:pt x="903879" y="84313"/>
                </a:lnTo>
                <a:lnTo>
                  <a:pt x="904756" y="86359"/>
                </a:lnTo>
                <a:lnTo>
                  <a:pt x="890882" y="86359"/>
                </a:lnTo>
                <a:lnTo>
                  <a:pt x="879561" y="90169"/>
                </a:lnTo>
                <a:lnTo>
                  <a:pt x="922998" y="90169"/>
                </a:lnTo>
                <a:lnTo>
                  <a:pt x="924079" y="88916"/>
                </a:lnTo>
                <a:lnTo>
                  <a:pt x="947074" y="88900"/>
                </a:lnTo>
                <a:lnTo>
                  <a:pt x="951424" y="87629"/>
                </a:lnTo>
                <a:lnTo>
                  <a:pt x="951108" y="87629"/>
                </a:lnTo>
                <a:lnTo>
                  <a:pt x="951594" y="86359"/>
                </a:lnTo>
                <a:lnTo>
                  <a:pt x="963536" y="85089"/>
                </a:lnTo>
                <a:lnTo>
                  <a:pt x="967379" y="83819"/>
                </a:lnTo>
                <a:close/>
              </a:path>
              <a:path w="3283585" h="563879">
                <a:moveTo>
                  <a:pt x="2477895" y="85089"/>
                </a:moveTo>
                <a:lnTo>
                  <a:pt x="2462794" y="85089"/>
                </a:lnTo>
                <a:lnTo>
                  <a:pt x="2461573" y="86359"/>
                </a:lnTo>
                <a:lnTo>
                  <a:pt x="2466113" y="86359"/>
                </a:lnTo>
                <a:lnTo>
                  <a:pt x="2476642" y="90169"/>
                </a:lnTo>
                <a:lnTo>
                  <a:pt x="2477895" y="85089"/>
                </a:lnTo>
                <a:close/>
              </a:path>
              <a:path w="3283585" h="563879">
                <a:moveTo>
                  <a:pt x="2545510" y="85089"/>
                </a:moveTo>
                <a:lnTo>
                  <a:pt x="2477895" y="85089"/>
                </a:lnTo>
                <a:lnTo>
                  <a:pt x="2489878" y="90169"/>
                </a:lnTo>
                <a:lnTo>
                  <a:pt x="2493158" y="87629"/>
                </a:lnTo>
                <a:lnTo>
                  <a:pt x="2549555" y="87629"/>
                </a:lnTo>
                <a:lnTo>
                  <a:pt x="2545510" y="85089"/>
                </a:lnTo>
                <a:close/>
              </a:path>
              <a:path w="3283585" h="563879">
                <a:moveTo>
                  <a:pt x="2561238" y="89964"/>
                </a:moveTo>
                <a:lnTo>
                  <a:pt x="2560741" y="90169"/>
                </a:lnTo>
                <a:lnTo>
                  <a:pt x="2561230" y="90095"/>
                </a:lnTo>
                <a:lnTo>
                  <a:pt x="2561238" y="89964"/>
                </a:lnTo>
                <a:close/>
              </a:path>
              <a:path w="3283585" h="563879">
                <a:moveTo>
                  <a:pt x="2575208" y="88900"/>
                </a:moveTo>
                <a:lnTo>
                  <a:pt x="2569031" y="88900"/>
                </a:lnTo>
                <a:lnTo>
                  <a:pt x="2561306" y="90083"/>
                </a:lnTo>
                <a:lnTo>
                  <a:pt x="2587655" y="90169"/>
                </a:lnTo>
                <a:lnTo>
                  <a:pt x="2575208" y="88900"/>
                </a:lnTo>
                <a:close/>
              </a:path>
              <a:path w="3283585" h="563879">
                <a:moveTo>
                  <a:pt x="2650926" y="85089"/>
                </a:moveTo>
                <a:lnTo>
                  <a:pt x="2581959" y="85089"/>
                </a:lnTo>
                <a:lnTo>
                  <a:pt x="2587537" y="86359"/>
                </a:lnTo>
                <a:lnTo>
                  <a:pt x="2588897" y="87629"/>
                </a:lnTo>
                <a:lnTo>
                  <a:pt x="2587655" y="90169"/>
                </a:lnTo>
                <a:lnTo>
                  <a:pt x="2594181" y="90169"/>
                </a:lnTo>
                <a:lnTo>
                  <a:pt x="2595734" y="88900"/>
                </a:lnTo>
                <a:lnTo>
                  <a:pt x="2613385" y="88900"/>
                </a:lnTo>
                <a:lnTo>
                  <a:pt x="2614568" y="86359"/>
                </a:lnTo>
                <a:lnTo>
                  <a:pt x="2654538" y="86359"/>
                </a:lnTo>
                <a:lnTo>
                  <a:pt x="2650926" y="85089"/>
                </a:lnTo>
                <a:close/>
              </a:path>
              <a:path w="3283585" h="563879">
                <a:moveTo>
                  <a:pt x="2613385" y="88900"/>
                </a:moveTo>
                <a:lnTo>
                  <a:pt x="2595734" y="88900"/>
                </a:lnTo>
                <a:lnTo>
                  <a:pt x="2606267" y="90169"/>
                </a:lnTo>
                <a:lnTo>
                  <a:pt x="2612793" y="90169"/>
                </a:lnTo>
                <a:lnTo>
                  <a:pt x="2613385" y="88900"/>
                </a:lnTo>
                <a:close/>
              </a:path>
              <a:path w="3283585" h="563879">
                <a:moveTo>
                  <a:pt x="791381" y="77642"/>
                </a:moveTo>
                <a:lnTo>
                  <a:pt x="782483" y="78739"/>
                </a:lnTo>
                <a:lnTo>
                  <a:pt x="780263" y="81279"/>
                </a:lnTo>
                <a:lnTo>
                  <a:pt x="774820" y="82550"/>
                </a:lnTo>
                <a:lnTo>
                  <a:pt x="766366" y="87629"/>
                </a:lnTo>
                <a:lnTo>
                  <a:pt x="860652" y="87629"/>
                </a:lnTo>
                <a:lnTo>
                  <a:pt x="854055" y="88916"/>
                </a:lnTo>
                <a:lnTo>
                  <a:pt x="849759" y="90083"/>
                </a:lnTo>
                <a:lnTo>
                  <a:pt x="861818" y="88900"/>
                </a:lnTo>
                <a:lnTo>
                  <a:pt x="876964" y="85089"/>
                </a:lnTo>
                <a:lnTo>
                  <a:pt x="885360" y="83819"/>
                </a:lnTo>
                <a:lnTo>
                  <a:pt x="784247" y="83819"/>
                </a:lnTo>
                <a:lnTo>
                  <a:pt x="781511" y="82550"/>
                </a:lnTo>
                <a:lnTo>
                  <a:pt x="779873" y="82550"/>
                </a:lnTo>
                <a:lnTo>
                  <a:pt x="785884" y="81279"/>
                </a:lnTo>
                <a:lnTo>
                  <a:pt x="790390" y="78790"/>
                </a:lnTo>
                <a:lnTo>
                  <a:pt x="791381" y="77642"/>
                </a:lnTo>
                <a:close/>
              </a:path>
              <a:path w="3283585" h="563879">
                <a:moveTo>
                  <a:pt x="2561988" y="86359"/>
                </a:moveTo>
                <a:lnTo>
                  <a:pt x="2556109" y="86359"/>
                </a:lnTo>
                <a:lnTo>
                  <a:pt x="2561308" y="88900"/>
                </a:lnTo>
                <a:lnTo>
                  <a:pt x="2561238" y="89964"/>
                </a:lnTo>
                <a:lnTo>
                  <a:pt x="2566882" y="87629"/>
                </a:lnTo>
                <a:lnTo>
                  <a:pt x="2561988" y="86359"/>
                </a:lnTo>
                <a:close/>
              </a:path>
              <a:path w="3283585" h="563879">
                <a:moveTo>
                  <a:pt x="967730" y="88261"/>
                </a:moveTo>
                <a:lnTo>
                  <a:pt x="965873" y="88900"/>
                </a:lnTo>
                <a:lnTo>
                  <a:pt x="966281" y="89125"/>
                </a:lnTo>
                <a:lnTo>
                  <a:pt x="967730" y="88261"/>
                </a:lnTo>
                <a:close/>
              </a:path>
              <a:path w="3283585" h="563879">
                <a:moveTo>
                  <a:pt x="924093" y="88900"/>
                </a:moveTo>
                <a:close/>
              </a:path>
              <a:path w="3283585" h="563879">
                <a:moveTo>
                  <a:pt x="760143" y="85089"/>
                </a:moveTo>
                <a:lnTo>
                  <a:pt x="759602" y="87629"/>
                </a:lnTo>
                <a:lnTo>
                  <a:pt x="753804" y="88900"/>
                </a:lnTo>
                <a:lnTo>
                  <a:pt x="849707" y="88900"/>
                </a:lnTo>
                <a:lnTo>
                  <a:pt x="849651" y="87629"/>
                </a:lnTo>
                <a:lnTo>
                  <a:pt x="766366" y="87629"/>
                </a:lnTo>
                <a:lnTo>
                  <a:pt x="760143" y="85089"/>
                </a:lnTo>
                <a:close/>
              </a:path>
              <a:path w="3283585" h="563879">
                <a:moveTo>
                  <a:pt x="2585575" y="71119"/>
                </a:moveTo>
                <a:lnTo>
                  <a:pt x="2584196" y="72389"/>
                </a:lnTo>
                <a:lnTo>
                  <a:pt x="2586969" y="73659"/>
                </a:lnTo>
                <a:lnTo>
                  <a:pt x="2586654" y="74929"/>
                </a:lnTo>
                <a:lnTo>
                  <a:pt x="2527287" y="74929"/>
                </a:lnTo>
                <a:lnTo>
                  <a:pt x="2528945" y="76200"/>
                </a:lnTo>
                <a:lnTo>
                  <a:pt x="2537049" y="78739"/>
                </a:lnTo>
                <a:lnTo>
                  <a:pt x="2535862" y="80009"/>
                </a:lnTo>
                <a:lnTo>
                  <a:pt x="2586187" y="80009"/>
                </a:lnTo>
                <a:lnTo>
                  <a:pt x="2589148" y="83819"/>
                </a:lnTo>
                <a:lnTo>
                  <a:pt x="2566269" y="83819"/>
                </a:lnTo>
                <a:lnTo>
                  <a:pt x="2576097" y="86359"/>
                </a:lnTo>
                <a:lnTo>
                  <a:pt x="2577999" y="87629"/>
                </a:lnTo>
                <a:lnTo>
                  <a:pt x="2582411" y="88900"/>
                </a:lnTo>
                <a:lnTo>
                  <a:pt x="2581141" y="86359"/>
                </a:lnTo>
                <a:lnTo>
                  <a:pt x="2581959" y="85089"/>
                </a:lnTo>
                <a:lnTo>
                  <a:pt x="2650926" y="85089"/>
                </a:lnTo>
                <a:lnTo>
                  <a:pt x="2647313" y="83819"/>
                </a:lnTo>
                <a:lnTo>
                  <a:pt x="2616420" y="78739"/>
                </a:lnTo>
                <a:lnTo>
                  <a:pt x="2610670" y="78739"/>
                </a:lnTo>
                <a:lnTo>
                  <a:pt x="2606579" y="77469"/>
                </a:lnTo>
                <a:lnTo>
                  <a:pt x="2598815" y="77469"/>
                </a:lnTo>
                <a:lnTo>
                  <a:pt x="2585575" y="71119"/>
                </a:lnTo>
                <a:close/>
              </a:path>
              <a:path w="3283585" h="563879">
                <a:moveTo>
                  <a:pt x="988084" y="80009"/>
                </a:moveTo>
                <a:lnTo>
                  <a:pt x="977091" y="80009"/>
                </a:lnTo>
                <a:lnTo>
                  <a:pt x="985241" y="82550"/>
                </a:lnTo>
                <a:lnTo>
                  <a:pt x="977549" y="85089"/>
                </a:lnTo>
                <a:lnTo>
                  <a:pt x="973042" y="85089"/>
                </a:lnTo>
                <a:lnTo>
                  <a:pt x="967730" y="88261"/>
                </a:lnTo>
                <a:lnTo>
                  <a:pt x="973254" y="86359"/>
                </a:lnTo>
                <a:lnTo>
                  <a:pt x="986976" y="86359"/>
                </a:lnTo>
                <a:lnTo>
                  <a:pt x="992774" y="83819"/>
                </a:lnTo>
                <a:lnTo>
                  <a:pt x="986994" y="83819"/>
                </a:lnTo>
                <a:lnTo>
                  <a:pt x="991745" y="82550"/>
                </a:lnTo>
                <a:lnTo>
                  <a:pt x="1004211" y="82550"/>
                </a:lnTo>
                <a:lnTo>
                  <a:pt x="1005603" y="81279"/>
                </a:lnTo>
                <a:lnTo>
                  <a:pt x="997917" y="81279"/>
                </a:lnTo>
                <a:lnTo>
                  <a:pt x="988084" y="80009"/>
                </a:lnTo>
                <a:close/>
              </a:path>
              <a:path w="3283585" h="563879">
                <a:moveTo>
                  <a:pt x="730581" y="86359"/>
                </a:moveTo>
                <a:lnTo>
                  <a:pt x="726408" y="86359"/>
                </a:lnTo>
                <a:lnTo>
                  <a:pt x="724706" y="87629"/>
                </a:lnTo>
                <a:lnTo>
                  <a:pt x="725421" y="87629"/>
                </a:lnTo>
                <a:lnTo>
                  <a:pt x="730581" y="86359"/>
                </a:lnTo>
                <a:close/>
              </a:path>
              <a:path w="3283585" h="563879">
                <a:moveTo>
                  <a:pt x="734231" y="87292"/>
                </a:moveTo>
                <a:lnTo>
                  <a:pt x="733648" y="87629"/>
                </a:lnTo>
                <a:lnTo>
                  <a:pt x="734667" y="87629"/>
                </a:lnTo>
                <a:lnTo>
                  <a:pt x="734231" y="87292"/>
                </a:lnTo>
                <a:close/>
              </a:path>
              <a:path w="3283585" h="563879">
                <a:moveTo>
                  <a:pt x="1007847" y="86359"/>
                </a:moveTo>
                <a:lnTo>
                  <a:pt x="998595" y="86359"/>
                </a:lnTo>
                <a:lnTo>
                  <a:pt x="1006302" y="87629"/>
                </a:lnTo>
                <a:lnTo>
                  <a:pt x="1007847" y="86359"/>
                </a:lnTo>
                <a:close/>
              </a:path>
              <a:path w="3283585" h="563879">
                <a:moveTo>
                  <a:pt x="738041" y="85089"/>
                </a:moveTo>
                <a:lnTo>
                  <a:pt x="732052" y="86359"/>
                </a:lnTo>
                <a:lnTo>
                  <a:pt x="733026" y="86359"/>
                </a:lnTo>
                <a:lnTo>
                  <a:pt x="734231" y="87292"/>
                </a:lnTo>
                <a:lnTo>
                  <a:pt x="738041" y="85089"/>
                </a:lnTo>
                <a:close/>
              </a:path>
              <a:path w="3283585" h="563879">
                <a:moveTo>
                  <a:pt x="727875" y="84962"/>
                </a:moveTo>
                <a:lnTo>
                  <a:pt x="727530" y="85089"/>
                </a:lnTo>
                <a:lnTo>
                  <a:pt x="722302" y="86359"/>
                </a:lnTo>
                <a:lnTo>
                  <a:pt x="724542" y="86359"/>
                </a:lnTo>
                <a:lnTo>
                  <a:pt x="727961" y="85089"/>
                </a:lnTo>
                <a:lnTo>
                  <a:pt x="727875" y="84962"/>
                </a:lnTo>
                <a:close/>
              </a:path>
              <a:path w="3283585" h="563879">
                <a:moveTo>
                  <a:pt x="730966" y="83819"/>
                </a:moveTo>
                <a:lnTo>
                  <a:pt x="728301" y="84804"/>
                </a:lnTo>
                <a:lnTo>
                  <a:pt x="728028" y="85089"/>
                </a:lnTo>
                <a:lnTo>
                  <a:pt x="728134" y="86359"/>
                </a:lnTo>
                <a:lnTo>
                  <a:pt x="730145" y="86359"/>
                </a:lnTo>
                <a:lnTo>
                  <a:pt x="730966" y="83819"/>
                </a:lnTo>
                <a:close/>
              </a:path>
              <a:path w="3283585" h="563879">
                <a:moveTo>
                  <a:pt x="1018073" y="83819"/>
                </a:moveTo>
                <a:lnTo>
                  <a:pt x="1013134" y="83819"/>
                </a:lnTo>
                <a:lnTo>
                  <a:pt x="1004036" y="85089"/>
                </a:lnTo>
                <a:lnTo>
                  <a:pt x="1009392" y="85089"/>
                </a:lnTo>
                <a:lnTo>
                  <a:pt x="1014169" y="86359"/>
                </a:lnTo>
                <a:lnTo>
                  <a:pt x="1018073" y="83819"/>
                </a:lnTo>
                <a:close/>
              </a:path>
              <a:path w="3283585" h="563879">
                <a:moveTo>
                  <a:pt x="1050560" y="82550"/>
                </a:moveTo>
                <a:lnTo>
                  <a:pt x="1048697" y="85089"/>
                </a:lnTo>
                <a:lnTo>
                  <a:pt x="1060171" y="86359"/>
                </a:lnTo>
                <a:lnTo>
                  <a:pt x="1066749" y="85089"/>
                </a:lnTo>
                <a:lnTo>
                  <a:pt x="1058169" y="85089"/>
                </a:lnTo>
                <a:lnTo>
                  <a:pt x="1050560" y="82550"/>
                </a:lnTo>
                <a:close/>
              </a:path>
              <a:path w="3283585" h="563879">
                <a:moveTo>
                  <a:pt x="2399755" y="80009"/>
                </a:moveTo>
                <a:lnTo>
                  <a:pt x="2393306" y="81279"/>
                </a:lnTo>
                <a:lnTo>
                  <a:pt x="2404895" y="83819"/>
                </a:lnTo>
                <a:lnTo>
                  <a:pt x="2410869" y="86359"/>
                </a:lnTo>
                <a:lnTo>
                  <a:pt x="2411757" y="85089"/>
                </a:lnTo>
                <a:lnTo>
                  <a:pt x="2410299" y="83819"/>
                </a:lnTo>
                <a:lnTo>
                  <a:pt x="2415452" y="83819"/>
                </a:lnTo>
                <a:lnTo>
                  <a:pt x="2408353" y="82550"/>
                </a:lnTo>
                <a:lnTo>
                  <a:pt x="2399755" y="80009"/>
                </a:lnTo>
                <a:close/>
              </a:path>
              <a:path w="3283585" h="563879">
                <a:moveTo>
                  <a:pt x="2500259" y="82550"/>
                </a:moveTo>
                <a:lnTo>
                  <a:pt x="2441914" y="82550"/>
                </a:lnTo>
                <a:lnTo>
                  <a:pt x="2447072" y="86359"/>
                </a:lnTo>
                <a:lnTo>
                  <a:pt x="2450861" y="86359"/>
                </a:lnTo>
                <a:lnTo>
                  <a:pt x="2452703" y="85089"/>
                </a:lnTo>
                <a:lnTo>
                  <a:pt x="2545510" y="85089"/>
                </a:lnTo>
                <a:lnTo>
                  <a:pt x="2543488" y="83819"/>
                </a:lnTo>
                <a:lnTo>
                  <a:pt x="2499438" y="83819"/>
                </a:lnTo>
                <a:lnTo>
                  <a:pt x="2500259" y="82550"/>
                </a:lnTo>
                <a:close/>
              </a:path>
              <a:path w="3283585" h="563879">
                <a:moveTo>
                  <a:pt x="728301" y="84804"/>
                </a:moveTo>
                <a:lnTo>
                  <a:pt x="727875" y="84962"/>
                </a:lnTo>
                <a:lnTo>
                  <a:pt x="728028" y="85089"/>
                </a:lnTo>
                <a:lnTo>
                  <a:pt x="728301" y="84804"/>
                </a:lnTo>
                <a:close/>
              </a:path>
              <a:path w="3283585" h="563879">
                <a:moveTo>
                  <a:pt x="784804" y="74929"/>
                </a:moveTo>
                <a:lnTo>
                  <a:pt x="775882" y="77469"/>
                </a:lnTo>
                <a:lnTo>
                  <a:pt x="775169" y="77469"/>
                </a:lnTo>
                <a:lnTo>
                  <a:pt x="776061" y="78739"/>
                </a:lnTo>
                <a:lnTo>
                  <a:pt x="767947" y="80009"/>
                </a:lnTo>
                <a:lnTo>
                  <a:pt x="767544" y="82280"/>
                </a:lnTo>
                <a:lnTo>
                  <a:pt x="767448" y="82597"/>
                </a:lnTo>
                <a:lnTo>
                  <a:pt x="764917" y="85089"/>
                </a:lnTo>
                <a:lnTo>
                  <a:pt x="775765" y="81279"/>
                </a:lnTo>
                <a:lnTo>
                  <a:pt x="776909" y="78739"/>
                </a:lnTo>
                <a:lnTo>
                  <a:pt x="784804" y="74929"/>
                </a:lnTo>
                <a:close/>
              </a:path>
              <a:path w="3283585" h="563879">
                <a:moveTo>
                  <a:pt x="898152" y="83819"/>
                </a:moveTo>
                <a:lnTo>
                  <a:pt x="895633" y="83819"/>
                </a:lnTo>
                <a:lnTo>
                  <a:pt x="892141" y="85089"/>
                </a:lnTo>
                <a:lnTo>
                  <a:pt x="892859" y="85089"/>
                </a:lnTo>
                <a:lnTo>
                  <a:pt x="898152" y="83819"/>
                </a:lnTo>
                <a:close/>
              </a:path>
              <a:path w="3283585" h="563879">
                <a:moveTo>
                  <a:pt x="903668" y="83819"/>
                </a:moveTo>
                <a:lnTo>
                  <a:pt x="898152" y="83819"/>
                </a:lnTo>
                <a:lnTo>
                  <a:pt x="898304" y="85089"/>
                </a:lnTo>
                <a:lnTo>
                  <a:pt x="903879" y="84313"/>
                </a:lnTo>
                <a:lnTo>
                  <a:pt x="903668" y="83819"/>
                </a:lnTo>
                <a:close/>
              </a:path>
              <a:path w="3283585" h="563879">
                <a:moveTo>
                  <a:pt x="974590" y="82550"/>
                </a:moveTo>
                <a:lnTo>
                  <a:pt x="969979" y="85089"/>
                </a:lnTo>
                <a:lnTo>
                  <a:pt x="977549" y="85089"/>
                </a:lnTo>
                <a:lnTo>
                  <a:pt x="974590" y="82550"/>
                </a:lnTo>
                <a:close/>
              </a:path>
              <a:path w="3283585" h="563879">
                <a:moveTo>
                  <a:pt x="1111463" y="80009"/>
                </a:moveTo>
                <a:lnTo>
                  <a:pt x="1060230" y="80009"/>
                </a:lnTo>
                <a:lnTo>
                  <a:pt x="1064107" y="82550"/>
                </a:lnTo>
                <a:lnTo>
                  <a:pt x="1058169" y="85089"/>
                </a:lnTo>
                <a:lnTo>
                  <a:pt x="1066749" y="85089"/>
                </a:lnTo>
                <a:lnTo>
                  <a:pt x="1073327" y="83819"/>
                </a:lnTo>
                <a:lnTo>
                  <a:pt x="1098156" y="83819"/>
                </a:lnTo>
                <a:lnTo>
                  <a:pt x="1100569" y="82550"/>
                </a:lnTo>
                <a:lnTo>
                  <a:pt x="1102343" y="82550"/>
                </a:lnTo>
                <a:lnTo>
                  <a:pt x="1105068" y="81279"/>
                </a:lnTo>
                <a:lnTo>
                  <a:pt x="1110423" y="81279"/>
                </a:lnTo>
                <a:lnTo>
                  <a:pt x="1111463" y="80009"/>
                </a:lnTo>
                <a:close/>
              </a:path>
              <a:path w="3283585" h="563879">
                <a:moveTo>
                  <a:pt x="730463" y="82550"/>
                </a:moveTo>
                <a:lnTo>
                  <a:pt x="725930" y="83343"/>
                </a:lnTo>
                <a:lnTo>
                  <a:pt x="727875" y="84962"/>
                </a:lnTo>
                <a:lnTo>
                  <a:pt x="728301" y="84804"/>
                </a:lnTo>
                <a:lnTo>
                  <a:pt x="730463" y="82550"/>
                </a:lnTo>
                <a:close/>
              </a:path>
              <a:path w="3283585" h="563879">
                <a:moveTo>
                  <a:pt x="977091" y="80009"/>
                </a:moveTo>
                <a:lnTo>
                  <a:pt x="917110" y="80009"/>
                </a:lnTo>
                <a:lnTo>
                  <a:pt x="917508" y="81279"/>
                </a:lnTo>
                <a:lnTo>
                  <a:pt x="903123" y="82550"/>
                </a:lnTo>
                <a:lnTo>
                  <a:pt x="903879" y="84313"/>
                </a:lnTo>
                <a:lnTo>
                  <a:pt x="907420" y="83819"/>
                </a:lnTo>
                <a:lnTo>
                  <a:pt x="967379" y="83819"/>
                </a:lnTo>
                <a:lnTo>
                  <a:pt x="971222" y="82550"/>
                </a:lnTo>
                <a:lnTo>
                  <a:pt x="969521" y="81279"/>
                </a:lnTo>
                <a:lnTo>
                  <a:pt x="977091" y="80009"/>
                </a:lnTo>
                <a:close/>
              </a:path>
              <a:path w="3283585" h="563879">
                <a:moveTo>
                  <a:pt x="725254" y="82780"/>
                </a:moveTo>
                <a:lnTo>
                  <a:pt x="723210" y="83819"/>
                </a:lnTo>
                <a:lnTo>
                  <a:pt x="725930" y="83343"/>
                </a:lnTo>
                <a:lnTo>
                  <a:pt x="725254" y="82780"/>
                </a:lnTo>
                <a:close/>
              </a:path>
              <a:path w="3283585" h="563879">
                <a:moveTo>
                  <a:pt x="800768" y="77469"/>
                </a:moveTo>
                <a:lnTo>
                  <a:pt x="792779" y="77469"/>
                </a:lnTo>
                <a:lnTo>
                  <a:pt x="790390" y="78790"/>
                </a:lnTo>
                <a:lnTo>
                  <a:pt x="789338" y="80009"/>
                </a:lnTo>
                <a:lnTo>
                  <a:pt x="791671" y="81279"/>
                </a:lnTo>
                <a:lnTo>
                  <a:pt x="789189" y="82550"/>
                </a:lnTo>
                <a:lnTo>
                  <a:pt x="784247" y="83819"/>
                </a:lnTo>
                <a:lnTo>
                  <a:pt x="888091" y="83819"/>
                </a:lnTo>
                <a:lnTo>
                  <a:pt x="888841" y="82550"/>
                </a:lnTo>
                <a:lnTo>
                  <a:pt x="897858" y="82550"/>
                </a:lnTo>
                <a:lnTo>
                  <a:pt x="917110" y="80009"/>
                </a:lnTo>
                <a:lnTo>
                  <a:pt x="944322" y="80009"/>
                </a:lnTo>
                <a:lnTo>
                  <a:pt x="948491" y="78739"/>
                </a:lnTo>
                <a:lnTo>
                  <a:pt x="802944" y="78739"/>
                </a:lnTo>
                <a:lnTo>
                  <a:pt x="800768" y="77469"/>
                </a:lnTo>
                <a:close/>
              </a:path>
              <a:path w="3283585" h="563879">
                <a:moveTo>
                  <a:pt x="897858" y="82550"/>
                </a:moveTo>
                <a:lnTo>
                  <a:pt x="888841" y="82550"/>
                </a:lnTo>
                <a:lnTo>
                  <a:pt x="888648" y="83819"/>
                </a:lnTo>
                <a:lnTo>
                  <a:pt x="895394" y="83819"/>
                </a:lnTo>
                <a:lnTo>
                  <a:pt x="897858" y="82550"/>
                </a:lnTo>
                <a:close/>
              </a:path>
              <a:path w="3283585" h="563879">
                <a:moveTo>
                  <a:pt x="1004211" y="82550"/>
                </a:moveTo>
                <a:lnTo>
                  <a:pt x="991745" y="82550"/>
                </a:lnTo>
                <a:lnTo>
                  <a:pt x="995175" y="83819"/>
                </a:lnTo>
                <a:lnTo>
                  <a:pt x="1004211" y="82550"/>
                </a:lnTo>
                <a:close/>
              </a:path>
              <a:path w="3283585" h="563879">
                <a:moveTo>
                  <a:pt x="1110423" y="81279"/>
                </a:moveTo>
                <a:lnTo>
                  <a:pt x="1105068" y="81279"/>
                </a:lnTo>
                <a:lnTo>
                  <a:pt x="1108344" y="83819"/>
                </a:lnTo>
                <a:lnTo>
                  <a:pt x="1110423" y="81279"/>
                </a:lnTo>
                <a:close/>
              </a:path>
              <a:path w="3283585" h="563879">
                <a:moveTo>
                  <a:pt x="2430354" y="78739"/>
                </a:moveTo>
                <a:lnTo>
                  <a:pt x="2421708" y="78739"/>
                </a:lnTo>
                <a:lnTo>
                  <a:pt x="2425783" y="80009"/>
                </a:lnTo>
                <a:lnTo>
                  <a:pt x="2427437" y="83819"/>
                </a:lnTo>
                <a:lnTo>
                  <a:pt x="2430354" y="78739"/>
                </a:lnTo>
                <a:close/>
              </a:path>
              <a:path w="3283585" h="563879">
                <a:moveTo>
                  <a:pt x="2429737" y="81279"/>
                </a:moveTo>
                <a:lnTo>
                  <a:pt x="2431909" y="83819"/>
                </a:lnTo>
                <a:lnTo>
                  <a:pt x="2438544" y="82977"/>
                </a:lnTo>
                <a:lnTo>
                  <a:pt x="2429737" y="81279"/>
                </a:lnTo>
                <a:close/>
              </a:path>
              <a:path w="3283585" h="563879">
                <a:moveTo>
                  <a:pt x="2441541" y="82597"/>
                </a:moveTo>
                <a:lnTo>
                  <a:pt x="2438544" y="82977"/>
                </a:lnTo>
                <a:lnTo>
                  <a:pt x="2442913" y="83819"/>
                </a:lnTo>
                <a:lnTo>
                  <a:pt x="2441541" y="82597"/>
                </a:lnTo>
                <a:close/>
              </a:path>
              <a:path w="3283585" h="563879">
                <a:moveTo>
                  <a:pt x="2502693" y="81279"/>
                </a:moveTo>
                <a:lnTo>
                  <a:pt x="2503404" y="82550"/>
                </a:lnTo>
                <a:lnTo>
                  <a:pt x="2499438" y="83819"/>
                </a:lnTo>
                <a:lnTo>
                  <a:pt x="2543488" y="83819"/>
                </a:lnTo>
                <a:lnTo>
                  <a:pt x="2545485" y="82550"/>
                </a:lnTo>
                <a:lnTo>
                  <a:pt x="2507994" y="82550"/>
                </a:lnTo>
                <a:lnTo>
                  <a:pt x="2502693" y="81279"/>
                </a:lnTo>
                <a:close/>
              </a:path>
              <a:path w="3283585" h="563879">
                <a:moveTo>
                  <a:pt x="2528073" y="78739"/>
                </a:moveTo>
                <a:lnTo>
                  <a:pt x="2526889" y="80009"/>
                </a:lnTo>
                <a:lnTo>
                  <a:pt x="2522466" y="81279"/>
                </a:lnTo>
                <a:lnTo>
                  <a:pt x="2547482" y="81279"/>
                </a:lnTo>
                <a:lnTo>
                  <a:pt x="2572420" y="83819"/>
                </a:lnTo>
                <a:lnTo>
                  <a:pt x="2589148" y="83819"/>
                </a:lnTo>
                <a:lnTo>
                  <a:pt x="2586713" y="82550"/>
                </a:lnTo>
                <a:lnTo>
                  <a:pt x="2575664" y="82550"/>
                </a:lnTo>
                <a:lnTo>
                  <a:pt x="2575870" y="80009"/>
                </a:lnTo>
                <a:lnTo>
                  <a:pt x="2535862" y="80009"/>
                </a:lnTo>
                <a:lnTo>
                  <a:pt x="2528073" y="78739"/>
                </a:lnTo>
                <a:close/>
              </a:path>
              <a:path w="3283585" h="563879">
                <a:moveTo>
                  <a:pt x="728205" y="81279"/>
                </a:moveTo>
                <a:lnTo>
                  <a:pt x="723451" y="81279"/>
                </a:lnTo>
                <a:lnTo>
                  <a:pt x="725254" y="82780"/>
                </a:lnTo>
                <a:lnTo>
                  <a:pt x="728205" y="81279"/>
                </a:lnTo>
                <a:close/>
              </a:path>
              <a:path w="3283585" h="563879">
                <a:moveTo>
                  <a:pt x="2462526" y="72389"/>
                </a:moveTo>
                <a:lnTo>
                  <a:pt x="2380590" y="72389"/>
                </a:lnTo>
                <a:lnTo>
                  <a:pt x="2388500" y="74929"/>
                </a:lnTo>
                <a:lnTo>
                  <a:pt x="2400378" y="74929"/>
                </a:lnTo>
                <a:lnTo>
                  <a:pt x="2410023" y="76200"/>
                </a:lnTo>
                <a:lnTo>
                  <a:pt x="2407712" y="78739"/>
                </a:lnTo>
                <a:lnTo>
                  <a:pt x="2430354" y="78739"/>
                </a:lnTo>
                <a:lnTo>
                  <a:pt x="2438638" y="80009"/>
                </a:lnTo>
                <a:lnTo>
                  <a:pt x="2441541" y="82597"/>
                </a:lnTo>
                <a:lnTo>
                  <a:pt x="2441914" y="82550"/>
                </a:lnTo>
                <a:lnTo>
                  <a:pt x="2500259" y="82550"/>
                </a:lnTo>
                <a:lnTo>
                  <a:pt x="2503542" y="77469"/>
                </a:lnTo>
                <a:lnTo>
                  <a:pt x="2481341" y="77469"/>
                </a:lnTo>
                <a:lnTo>
                  <a:pt x="2466427" y="74929"/>
                </a:lnTo>
                <a:lnTo>
                  <a:pt x="2462526" y="72389"/>
                </a:lnTo>
                <a:close/>
              </a:path>
              <a:path w="3283585" h="563879">
                <a:moveTo>
                  <a:pt x="733201" y="78739"/>
                </a:moveTo>
                <a:lnTo>
                  <a:pt x="732688" y="78739"/>
                </a:lnTo>
                <a:lnTo>
                  <a:pt x="727581" y="80009"/>
                </a:lnTo>
                <a:lnTo>
                  <a:pt x="720366" y="81279"/>
                </a:lnTo>
                <a:lnTo>
                  <a:pt x="718318" y="82550"/>
                </a:lnTo>
                <a:lnTo>
                  <a:pt x="723451" y="81279"/>
                </a:lnTo>
                <a:lnTo>
                  <a:pt x="728205" y="81279"/>
                </a:lnTo>
                <a:lnTo>
                  <a:pt x="733201" y="78739"/>
                </a:lnTo>
                <a:close/>
              </a:path>
              <a:path w="3283585" h="563879">
                <a:moveTo>
                  <a:pt x="1114297" y="82280"/>
                </a:moveTo>
                <a:lnTo>
                  <a:pt x="1111711" y="82550"/>
                </a:lnTo>
                <a:lnTo>
                  <a:pt x="1114117" y="82550"/>
                </a:lnTo>
                <a:lnTo>
                  <a:pt x="1114297" y="82280"/>
                </a:lnTo>
                <a:close/>
              </a:path>
              <a:path w="3283585" h="563879">
                <a:moveTo>
                  <a:pt x="2421708" y="78739"/>
                </a:moveTo>
                <a:lnTo>
                  <a:pt x="2410179" y="78739"/>
                </a:lnTo>
                <a:lnTo>
                  <a:pt x="2410424" y="80009"/>
                </a:lnTo>
                <a:lnTo>
                  <a:pt x="2416662" y="81279"/>
                </a:lnTo>
                <a:lnTo>
                  <a:pt x="2418566" y="81279"/>
                </a:lnTo>
                <a:lnTo>
                  <a:pt x="2422276" y="82550"/>
                </a:lnTo>
                <a:lnTo>
                  <a:pt x="2423045" y="81279"/>
                </a:lnTo>
                <a:lnTo>
                  <a:pt x="2421708" y="78739"/>
                </a:lnTo>
                <a:close/>
              </a:path>
              <a:path w="3283585" h="563879">
                <a:moveTo>
                  <a:pt x="2506907" y="76200"/>
                </a:moveTo>
                <a:lnTo>
                  <a:pt x="2504363" y="76200"/>
                </a:lnTo>
                <a:lnTo>
                  <a:pt x="2503542" y="77469"/>
                </a:lnTo>
                <a:lnTo>
                  <a:pt x="2504326" y="77469"/>
                </a:lnTo>
                <a:lnTo>
                  <a:pt x="2505355" y="78739"/>
                </a:lnTo>
                <a:lnTo>
                  <a:pt x="2505650" y="80009"/>
                </a:lnTo>
                <a:lnTo>
                  <a:pt x="2507994" y="82550"/>
                </a:lnTo>
                <a:lnTo>
                  <a:pt x="2545485" y="82550"/>
                </a:lnTo>
                <a:lnTo>
                  <a:pt x="2547482" y="81279"/>
                </a:lnTo>
                <a:lnTo>
                  <a:pt x="2522466" y="81279"/>
                </a:lnTo>
                <a:lnTo>
                  <a:pt x="2522668" y="78739"/>
                </a:lnTo>
                <a:lnTo>
                  <a:pt x="2517110" y="78739"/>
                </a:lnTo>
                <a:lnTo>
                  <a:pt x="2511604" y="77469"/>
                </a:lnTo>
                <a:lnTo>
                  <a:pt x="2511255" y="76577"/>
                </a:lnTo>
                <a:lnTo>
                  <a:pt x="2506907" y="76200"/>
                </a:lnTo>
                <a:close/>
              </a:path>
              <a:path w="3283585" h="563879">
                <a:moveTo>
                  <a:pt x="1080659" y="74929"/>
                </a:moveTo>
                <a:lnTo>
                  <a:pt x="1069607" y="74929"/>
                </a:lnTo>
                <a:lnTo>
                  <a:pt x="1064092" y="76200"/>
                </a:lnTo>
                <a:lnTo>
                  <a:pt x="1066133" y="78739"/>
                </a:lnTo>
                <a:lnTo>
                  <a:pt x="1058011" y="80009"/>
                </a:lnTo>
                <a:lnTo>
                  <a:pt x="1114548" y="80009"/>
                </a:lnTo>
                <a:lnTo>
                  <a:pt x="1114963" y="81279"/>
                </a:lnTo>
                <a:lnTo>
                  <a:pt x="1114297" y="82280"/>
                </a:lnTo>
                <a:lnTo>
                  <a:pt x="1123904" y="81279"/>
                </a:lnTo>
                <a:lnTo>
                  <a:pt x="1135317" y="81279"/>
                </a:lnTo>
                <a:lnTo>
                  <a:pt x="1145546" y="78739"/>
                </a:lnTo>
                <a:lnTo>
                  <a:pt x="1148242" y="77469"/>
                </a:lnTo>
                <a:lnTo>
                  <a:pt x="1149356" y="76200"/>
                </a:lnTo>
                <a:lnTo>
                  <a:pt x="1089522" y="76200"/>
                </a:lnTo>
                <a:lnTo>
                  <a:pt x="1080659" y="74929"/>
                </a:lnTo>
                <a:close/>
              </a:path>
              <a:path w="3283585" h="563879">
                <a:moveTo>
                  <a:pt x="1004849" y="77469"/>
                </a:moveTo>
                <a:lnTo>
                  <a:pt x="998226" y="77469"/>
                </a:lnTo>
                <a:lnTo>
                  <a:pt x="997917" y="81279"/>
                </a:lnTo>
                <a:lnTo>
                  <a:pt x="1005603" y="81279"/>
                </a:lnTo>
                <a:lnTo>
                  <a:pt x="1006995" y="80009"/>
                </a:lnTo>
                <a:lnTo>
                  <a:pt x="1001619" y="80009"/>
                </a:lnTo>
                <a:lnTo>
                  <a:pt x="1003361" y="78739"/>
                </a:lnTo>
                <a:lnTo>
                  <a:pt x="1004849" y="77469"/>
                </a:lnTo>
                <a:close/>
              </a:path>
              <a:path w="3283585" h="563879">
                <a:moveTo>
                  <a:pt x="1047822" y="76200"/>
                </a:moveTo>
                <a:lnTo>
                  <a:pt x="1037002" y="77469"/>
                </a:lnTo>
                <a:lnTo>
                  <a:pt x="1027934" y="78739"/>
                </a:lnTo>
                <a:lnTo>
                  <a:pt x="1035466" y="78739"/>
                </a:lnTo>
                <a:lnTo>
                  <a:pt x="1035684" y="81279"/>
                </a:lnTo>
                <a:lnTo>
                  <a:pt x="1045136" y="80009"/>
                </a:lnTo>
                <a:lnTo>
                  <a:pt x="1042184" y="78739"/>
                </a:lnTo>
                <a:lnTo>
                  <a:pt x="1049216" y="77469"/>
                </a:lnTo>
                <a:lnTo>
                  <a:pt x="1047822" y="76200"/>
                </a:lnTo>
                <a:close/>
              </a:path>
              <a:path w="3283585" h="563879">
                <a:moveTo>
                  <a:pt x="1061453" y="77469"/>
                </a:moveTo>
                <a:lnTo>
                  <a:pt x="1054146" y="78739"/>
                </a:lnTo>
                <a:lnTo>
                  <a:pt x="1047400" y="81279"/>
                </a:lnTo>
                <a:lnTo>
                  <a:pt x="1060230" y="80009"/>
                </a:lnTo>
                <a:lnTo>
                  <a:pt x="1058011" y="80009"/>
                </a:lnTo>
                <a:lnTo>
                  <a:pt x="1061453" y="77469"/>
                </a:lnTo>
                <a:close/>
              </a:path>
              <a:path w="3283585" h="563879">
                <a:moveTo>
                  <a:pt x="953622" y="78739"/>
                </a:moveTo>
                <a:lnTo>
                  <a:pt x="944322" y="80009"/>
                </a:lnTo>
                <a:lnTo>
                  <a:pt x="953753" y="80009"/>
                </a:lnTo>
                <a:lnTo>
                  <a:pt x="953622" y="78739"/>
                </a:lnTo>
                <a:close/>
              </a:path>
              <a:path w="3283585" h="563879">
                <a:moveTo>
                  <a:pt x="984262" y="73659"/>
                </a:moveTo>
                <a:lnTo>
                  <a:pt x="981243" y="73659"/>
                </a:lnTo>
                <a:lnTo>
                  <a:pt x="971830" y="77469"/>
                </a:lnTo>
                <a:lnTo>
                  <a:pt x="958208" y="78739"/>
                </a:lnTo>
                <a:lnTo>
                  <a:pt x="953753" y="80009"/>
                </a:lnTo>
                <a:lnTo>
                  <a:pt x="977393" y="80009"/>
                </a:lnTo>
                <a:lnTo>
                  <a:pt x="975476" y="77469"/>
                </a:lnTo>
                <a:lnTo>
                  <a:pt x="989319" y="74929"/>
                </a:lnTo>
                <a:lnTo>
                  <a:pt x="984262" y="73659"/>
                </a:lnTo>
                <a:close/>
              </a:path>
              <a:path w="3283585" h="563879">
                <a:moveTo>
                  <a:pt x="1062855" y="68579"/>
                </a:moveTo>
                <a:lnTo>
                  <a:pt x="1037460" y="68579"/>
                </a:lnTo>
                <a:lnTo>
                  <a:pt x="1034217" y="69989"/>
                </a:lnTo>
                <a:lnTo>
                  <a:pt x="1043886" y="71119"/>
                </a:lnTo>
                <a:lnTo>
                  <a:pt x="1041040" y="73659"/>
                </a:lnTo>
                <a:lnTo>
                  <a:pt x="1004342" y="73659"/>
                </a:lnTo>
                <a:lnTo>
                  <a:pt x="1001667" y="76200"/>
                </a:lnTo>
                <a:lnTo>
                  <a:pt x="989319" y="77469"/>
                </a:lnTo>
                <a:lnTo>
                  <a:pt x="987060" y="80009"/>
                </a:lnTo>
                <a:lnTo>
                  <a:pt x="998226" y="77469"/>
                </a:lnTo>
                <a:lnTo>
                  <a:pt x="1004850" y="77469"/>
                </a:lnTo>
                <a:lnTo>
                  <a:pt x="1007233" y="76200"/>
                </a:lnTo>
                <a:lnTo>
                  <a:pt x="1021626" y="76200"/>
                </a:lnTo>
                <a:lnTo>
                  <a:pt x="1023209" y="74929"/>
                </a:lnTo>
                <a:lnTo>
                  <a:pt x="1041190" y="74929"/>
                </a:lnTo>
                <a:lnTo>
                  <a:pt x="1043699" y="72389"/>
                </a:lnTo>
                <a:lnTo>
                  <a:pt x="1054357" y="71119"/>
                </a:lnTo>
                <a:lnTo>
                  <a:pt x="1062855" y="68579"/>
                </a:lnTo>
                <a:close/>
              </a:path>
              <a:path w="3283585" h="563879">
                <a:moveTo>
                  <a:pt x="1180916" y="76200"/>
                </a:moveTo>
                <a:lnTo>
                  <a:pt x="1162106" y="76200"/>
                </a:lnTo>
                <a:lnTo>
                  <a:pt x="1161588" y="77469"/>
                </a:lnTo>
                <a:lnTo>
                  <a:pt x="1151535" y="80009"/>
                </a:lnTo>
                <a:lnTo>
                  <a:pt x="1159328" y="80009"/>
                </a:lnTo>
                <a:lnTo>
                  <a:pt x="1174590" y="77469"/>
                </a:lnTo>
                <a:lnTo>
                  <a:pt x="1180916" y="76200"/>
                </a:lnTo>
                <a:close/>
              </a:path>
              <a:path w="3283585" h="563879">
                <a:moveTo>
                  <a:pt x="2365584" y="73659"/>
                </a:moveTo>
                <a:lnTo>
                  <a:pt x="2364859" y="73659"/>
                </a:lnTo>
                <a:lnTo>
                  <a:pt x="2372386" y="76200"/>
                </a:lnTo>
                <a:lnTo>
                  <a:pt x="2367256" y="77469"/>
                </a:lnTo>
                <a:lnTo>
                  <a:pt x="2361592" y="77469"/>
                </a:lnTo>
                <a:lnTo>
                  <a:pt x="2360756" y="80009"/>
                </a:lnTo>
                <a:lnTo>
                  <a:pt x="2370762" y="80009"/>
                </a:lnTo>
                <a:lnTo>
                  <a:pt x="2376286" y="77469"/>
                </a:lnTo>
                <a:lnTo>
                  <a:pt x="2376033" y="74929"/>
                </a:lnTo>
                <a:lnTo>
                  <a:pt x="2370842" y="74929"/>
                </a:lnTo>
                <a:lnTo>
                  <a:pt x="2365584" y="73659"/>
                </a:lnTo>
                <a:close/>
              </a:path>
              <a:path w="3283585" h="563879">
                <a:moveTo>
                  <a:pt x="792779" y="77469"/>
                </a:moveTo>
                <a:lnTo>
                  <a:pt x="791381" y="77642"/>
                </a:lnTo>
                <a:lnTo>
                  <a:pt x="790390" y="78790"/>
                </a:lnTo>
                <a:lnTo>
                  <a:pt x="792779" y="77469"/>
                </a:lnTo>
                <a:close/>
              </a:path>
              <a:path w="3283585" h="563879">
                <a:moveTo>
                  <a:pt x="766263" y="76200"/>
                </a:moveTo>
                <a:lnTo>
                  <a:pt x="763686" y="78739"/>
                </a:lnTo>
                <a:lnTo>
                  <a:pt x="767902" y="78739"/>
                </a:lnTo>
                <a:lnTo>
                  <a:pt x="775169" y="77469"/>
                </a:lnTo>
                <a:lnTo>
                  <a:pt x="775882" y="77469"/>
                </a:lnTo>
                <a:lnTo>
                  <a:pt x="766263" y="76200"/>
                </a:lnTo>
                <a:close/>
              </a:path>
              <a:path w="3283585" h="563879">
                <a:moveTo>
                  <a:pt x="802532" y="70298"/>
                </a:moveTo>
                <a:lnTo>
                  <a:pt x="803101" y="72389"/>
                </a:lnTo>
                <a:lnTo>
                  <a:pt x="804589" y="75946"/>
                </a:lnTo>
                <a:lnTo>
                  <a:pt x="804598" y="76340"/>
                </a:lnTo>
                <a:lnTo>
                  <a:pt x="802944" y="78739"/>
                </a:lnTo>
                <a:lnTo>
                  <a:pt x="948491" y="78739"/>
                </a:lnTo>
                <a:lnTo>
                  <a:pt x="952660" y="77469"/>
                </a:lnTo>
                <a:lnTo>
                  <a:pt x="819572" y="77469"/>
                </a:lnTo>
                <a:lnTo>
                  <a:pt x="816760" y="74929"/>
                </a:lnTo>
                <a:lnTo>
                  <a:pt x="810541" y="74929"/>
                </a:lnTo>
                <a:lnTo>
                  <a:pt x="806988" y="73659"/>
                </a:lnTo>
                <a:lnTo>
                  <a:pt x="812174" y="71119"/>
                </a:lnTo>
                <a:lnTo>
                  <a:pt x="803544" y="71119"/>
                </a:lnTo>
                <a:lnTo>
                  <a:pt x="802532" y="70298"/>
                </a:lnTo>
                <a:close/>
              </a:path>
              <a:path w="3283585" h="563879">
                <a:moveTo>
                  <a:pt x="1023209" y="74929"/>
                </a:moveTo>
                <a:lnTo>
                  <a:pt x="1021626" y="76200"/>
                </a:lnTo>
                <a:lnTo>
                  <a:pt x="1009921" y="76200"/>
                </a:lnTo>
                <a:lnTo>
                  <a:pt x="1006784" y="77469"/>
                </a:lnTo>
                <a:lnTo>
                  <a:pt x="1011436" y="78739"/>
                </a:lnTo>
                <a:lnTo>
                  <a:pt x="1022207" y="78739"/>
                </a:lnTo>
                <a:lnTo>
                  <a:pt x="1022274" y="76200"/>
                </a:lnTo>
                <a:lnTo>
                  <a:pt x="1023209" y="74929"/>
                </a:lnTo>
                <a:close/>
              </a:path>
              <a:path w="3283585" h="563879">
                <a:moveTo>
                  <a:pt x="2394977" y="76628"/>
                </a:moveTo>
                <a:lnTo>
                  <a:pt x="2394267" y="77168"/>
                </a:lnTo>
                <a:lnTo>
                  <a:pt x="2399997" y="78739"/>
                </a:lnTo>
                <a:lnTo>
                  <a:pt x="2405039" y="78739"/>
                </a:lnTo>
                <a:lnTo>
                  <a:pt x="2403307" y="77469"/>
                </a:lnTo>
                <a:lnTo>
                  <a:pt x="2394977" y="76628"/>
                </a:lnTo>
                <a:close/>
              </a:path>
              <a:path w="3283585" h="563879">
                <a:moveTo>
                  <a:pt x="2526263" y="74929"/>
                </a:moveTo>
                <a:lnTo>
                  <a:pt x="2516515" y="77033"/>
                </a:lnTo>
                <a:lnTo>
                  <a:pt x="2521543" y="77469"/>
                </a:lnTo>
                <a:lnTo>
                  <a:pt x="2517110" y="78739"/>
                </a:lnTo>
                <a:lnTo>
                  <a:pt x="2522668" y="78739"/>
                </a:lnTo>
                <a:lnTo>
                  <a:pt x="2522871" y="76200"/>
                </a:lnTo>
                <a:lnTo>
                  <a:pt x="2527592" y="76200"/>
                </a:lnTo>
                <a:lnTo>
                  <a:pt x="2526263" y="74929"/>
                </a:lnTo>
                <a:close/>
              </a:path>
              <a:path w="3283585" h="563879">
                <a:moveTo>
                  <a:pt x="2527592" y="76200"/>
                </a:moveTo>
                <a:lnTo>
                  <a:pt x="2522871" y="76200"/>
                </a:lnTo>
                <a:lnTo>
                  <a:pt x="2530248" y="78739"/>
                </a:lnTo>
                <a:lnTo>
                  <a:pt x="2527592" y="76200"/>
                </a:lnTo>
                <a:close/>
              </a:path>
              <a:path w="3283585" h="563879">
                <a:moveTo>
                  <a:pt x="2613096" y="76200"/>
                </a:moveTo>
                <a:lnTo>
                  <a:pt x="2610670" y="78739"/>
                </a:lnTo>
                <a:lnTo>
                  <a:pt x="2616420" y="78739"/>
                </a:lnTo>
                <a:lnTo>
                  <a:pt x="2613096" y="76200"/>
                </a:lnTo>
                <a:close/>
              </a:path>
              <a:path w="3283585" h="563879">
                <a:moveTo>
                  <a:pt x="800304" y="74929"/>
                </a:moveTo>
                <a:lnTo>
                  <a:pt x="791530" y="77469"/>
                </a:lnTo>
                <a:lnTo>
                  <a:pt x="791381" y="77642"/>
                </a:lnTo>
                <a:lnTo>
                  <a:pt x="792779" y="77469"/>
                </a:lnTo>
                <a:lnTo>
                  <a:pt x="800768" y="77469"/>
                </a:lnTo>
                <a:lnTo>
                  <a:pt x="800304" y="74929"/>
                </a:lnTo>
                <a:close/>
              </a:path>
              <a:path w="3283585" h="563879">
                <a:moveTo>
                  <a:pt x="831719" y="73659"/>
                </a:moveTo>
                <a:lnTo>
                  <a:pt x="821927" y="73659"/>
                </a:lnTo>
                <a:lnTo>
                  <a:pt x="820172" y="74929"/>
                </a:lnTo>
                <a:lnTo>
                  <a:pt x="826305" y="76200"/>
                </a:lnTo>
                <a:lnTo>
                  <a:pt x="819572" y="77469"/>
                </a:lnTo>
                <a:lnTo>
                  <a:pt x="952661" y="77469"/>
                </a:lnTo>
                <a:lnTo>
                  <a:pt x="956829" y="76200"/>
                </a:lnTo>
                <a:lnTo>
                  <a:pt x="840525" y="76200"/>
                </a:lnTo>
                <a:lnTo>
                  <a:pt x="831486" y="74929"/>
                </a:lnTo>
                <a:lnTo>
                  <a:pt x="831719" y="73659"/>
                </a:lnTo>
                <a:close/>
              </a:path>
              <a:path w="3283585" h="563879">
                <a:moveTo>
                  <a:pt x="1066407" y="73659"/>
                </a:moveTo>
                <a:lnTo>
                  <a:pt x="1047530" y="73659"/>
                </a:lnTo>
                <a:lnTo>
                  <a:pt x="1047628" y="74929"/>
                </a:lnTo>
                <a:lnTo>
                  <a:pt x="1054809" y="74929"/>
                </a:lnTo>
                <a:lnTo>
                  <a:pt x="1050648" y="77469"/>
                </a:lnTo>
                <a:lnTo>
                  <a:pt x="1054074" y="77469"/>
                </a:lnTo>
                <a:lnTo>
                  <a:pt x="1057031" y="76200"/>
                </a:lnTo>
                <a:lnTo>
                  <a:pt x="1064684" y="74929"/>
                </a:lnTo>
                <a:lnTo>
                  <a:pt x="1066407" y="73659"/>
                </a:lnTo>
                <a:close/>
              </a:path>
              <a:path w="3283585" h="563879">
                <a:moveTo>
                  <a:pt x="1197240" y="72389"/>
                </a:moveTo>
                <a:lnTo>
                  <a:pt x="1091646" y="72389"/>
                </a:lnTo>
                <a:lnTo>
                  <a:pt x="1091707" y="73659"/>
                </a:lnTo>
                <a:lnTo>
                  <a:pt x="1086846" y="73659"/>
                </a:lnTo>
                <a:lnTo>
                  <a:pt x="1088440" y="74929"/>
                </a:lnTo>
                <a:lnTo>
                  <a:pt x="1149970" y="74929"/>
                </a:lnTo>
                <a:lnTo>
                  <a:pt x="1153279" y="76200"/>
                </a:lnTo>
                <a:lnTo>
                  <a:pt x="1155389" y="77469"/>
                </a:lnTo>
                <a:lnTo>
                  <a:pt x="1162106" y="76200"/>
                </a:lnTo>
                <a:lnTo>
                  <a:pt x="1180916" y="76200"/>
                </a:lnTo>
                <a:lnTo>
                  <a:pt x="1187244" y="74929"/>
                </a:lnTo>
                <a:lnTo>
                  <a:pt x="1197240" y="72389"/>
                </a:lnTo>
                <a:close/>
              </a:path>
              <a:path w="3283585" h="563879">
                <a:moveTo>
                  <a:pt x="2359930" y="73659"/>
                </a:moveTo>
                <a:lnTo>
                  <a:pt x="2361825" y="76200"/>
                </a:lnTo>
                <a:lnTo>
                  <a:pt x="2361386" y="76200"/>
                </a:lnTo>
                <a:lnTo>
                  <a:pt x="2356844" y="77469"/>
                </a:lnTo>
                <a:lnTo>
                  <a:pt x="2365155" y="77469"/>
                </a:lnTo>
                <a:lnTo>
                  <a:pt x="2363413" y="76200"/>
                </a:lnTo>
                <a:lnTo>
                  <a:pt x="2361825" y="76200"/>
                </a:lnTo>
                <a:lnTo>
                  <a:pt x="2360803" y="75946"/>
                </a:lnTo>
                <a:lnTo>
                  <a:pt x="2363065" y="75946"/>
                </a:lnTo>
                <a:lnTo>
                  <a:pt x="2359930" y="73659"/>
                </a:lnTo>
                <a:close/>
              </a:path>
              <a:path w="3283585" h="563879">
                <a:moveTo>
                  <a:pt x="2393812" y="77044"/>
                </a:moveTo>
                <a:lnTo>
                  <a:pt x="2393871" y="77469"/>
                </a:lnTo>
                <a:lnTo>
                  <a:pt x="2394267" y="77168"/>
                </a:lnTo>
                <a:lnTo>
                  <a:pt x="2393812" y="77044"/>
                </a:lnTo>
                <a:close/>
              </a:path>
              <a:path w="3283585" h="563879">
                <a:moveTo>
                  <a:pt x="2400261" y="74981"/>
                </a:moveTo>
                <a:lnTo>
                  <a:pt x="2400046" y="75077"/>
                </a:lnTo>
                <a:lnTo>
                  <a:pt x="2403311" y="77469"/>
                </a:lnTo>
                <a:lnTo>
                  <a:pt x="2400468" y="75007"/>
                </a:lnTo>
                <a:lnTo>
                  <a:pt x="2400261" y="74981"/>
                </a:lnTo>
                <a:close/>
              </a:path>
              <a:path w="3283585" h="563879">
                <a:moveTo>
                  <a:pt x="2471120" y="71505"/>
                </a:moveTo>
                <a:lnTo>
                  <a:pt x="2471221" y="72389"/>
                </a:lnTo>
                <a:lnTo>
                  <a:pt x="2481962" y="74929"/>
                </a:lnTo>
                <a:lnTo>
                  <a:pt x="2481343" y="77469"/>
                </a:lnTo>
                <a:lnTo>
                  <a:pt x="2491198" y="77469"/>
                </a:lnTo>
                <a:lnTo>
                  <a:pt x="2491474" y="76200"/>
                </a:lnTo>
                <a:lnTo>
                  <a:pt x="2499548" y="74929"/>
                </a:lnTo>
                <a:lnTo>
                  <a:pt x="2505802" y="73659"/>
                </a:lnTo>
                <a:lnTo>
                  <a:pt x="2486742" y="73659"/>
                </a:lnTo>
                <a:lnTo>
                  <a:pt x="2482340" y="72389"/>
                </a:lnTo>
                <a:lnTo>
                  <a:pt x="2475086" y="72389"/>
                </a:lnTo>
                <a:lnTo>
                  <a:pt x="2471120" y="71505"/>
                </a:lnTo>
                <a:close/>
              </a:path>
              <a:path w="3283585" h="563879">
                <a:moveTo>
                  <a:pt x="2502904" y="76340"/>
                </a:moveTo>
                <a:lnTo>
                  <a:pt x="2491198" y="77469"/>
                </a:lnTo>
                <a:lnTo>
                  <a:pt x="2501090" y="77469"/>
                </a:lnTo>
                <a:lnTo>
                  <a:pt x="2502904" y="76340"/>
                </a:lnTo>
                <a:close/>
              </a:path>
              <a:path w="3283585" h="563879">
                <a:moveTo>
                  <a:pt x="2504363" y="76200"/>
                </a:moveTo>
                <a:lnTo>
                  <a:pt x="2502904" y="76340"/>
                </a:lnTo>
                <a:lnTo>
                  <a:pt x="2501089" y="77469"/>
                </a:lnTo>
                <a:lnTo>
                  <a:pt x="2503543" y="77469"/>
                </a:lnTo>
                <a:lnTo>
                  <a:pt x="2504363" y="76200"/>
                </a:lnTo>
                <a:close/>
              </a:path>
              <a:path w="3283585" h="563879">
                <a:moveTo>
                  <a:pt x="2513643" y="76784"/>
                </a:moveTo>
                <a:lnTo>
                  <a:pt x="2514496" y="77469"/>
                </a:lnTo>
                <a:lnTo>
                  <a:pt x="2516515" y="77033"/>
                </a:lnTo>
                <a:lnTo>
                  <a:pt x="2513643" y="76784"/>
                </a:lnTo>
                <a:close/>
              </a:path>
              <a:path w="3283585" h="563879">
                <a:moveTo>
                  <a:pt x="2597292" y="73659"/>
                </a:moveTo>
                <a:lnTo>
                  <a:pt x="2598816" y="77469"/>
                </a:lnTo>
                <a:lnTo>
                  <a:pt x="2606579" y="77469"/>
                </a:lnTo>
                <a:lnTo>
                  <a:pt x="2606121" y="76200"/>
                </a:lnTo>
                <a:lnTo>
                  <a:pt x="2602758" y="76200"/>
                </a:lnTo>
                <a:lnTo>
                  <a:pt x="2597292" y="73659"/>
                </a:lnTo>
                <a:close/>
              </a:path>
              <a:path w="3283585" h="563879">
                <a:moveTo>
                  <a:pt x="2393738" y="76503"/>
                </a:moveTo>
                <a:lnTo>
                  <a:pt x="2393812" y="77044"/>
                </a:lnTo>
                <a:lnTo>
                  <a:pt x="2394267" y="77168"/>
                </a:lnTo>
                <a:lnTo>
                  <a:pt x="2394977" y="76628"/>
                </a:lnTo>
                <a:lnTo>
                  <a:pt x="2393738" y="76503"/>
                </a:lnTo>
                <a:close/>
              </a:path>
              <a:path w="3283585" h="563879">
                <a:moveTo>
                  <a:pt x="2390733" y="76200"/>
                </a:moveTo>
                <a:lnTo>
                  <a:pt x="2393812" y="77044"/>
                </a:lnTo>
                <a:lnTo>
                  <a:pt x="2393738" y="76503"/>
                </a:lnTo>
                <a:lnTo>
                  <a:pt x="2390733" y="76200"/>
                </a:lnTo>
                <a:close/>
              </a:path>
              <a:path w="3283585" h="563879">
                <a:moveTo>
                  <a:pt x="2512917" y="76200"/>
                </a:moveTo>
                <a:lnTo>
                  <a:pt x="2511107" y="76200"/>
                </a:lnTo>
                <a:lnTo>
                  <a:pt x="2511255" y="76577"/>
                </a:lnTo>
                <a:lnTo>
                  <a:pt x="2513643" y="76784"/>
                </a:lnTo>
                <a:lnTo>
                  <a:pt x="2512917" y="76200"/>
                </a:lnTo>
                <a:close/>
              </a:path>
              <a:path w="3283585" h="563879">
                <a:moveTo>
                  <a:pt x="2399845" y="74929"/>
                </a:moveTo>
                <a:lnTo>
                  <a:pt x="2393522" y="74929"/>
                </a:lnTo>
                <a:lnTo>
                  <a:pt x="2393738" y="76503"/>
                </a:lnTo>
                <a:lnTo>
                  <a:pt x="2394977" y="76628"/>
                </a:lnTo>
                <a:lnTo>
                  <a:pt x="2395541" y="76200"/>
                </a:lnTo>
                <a:lnTo>
                  <a:pt x="2397511" y="76200"/>
                </a:lnTo>
                <a:lnTo>
                  <a:pt x="2400046" y="75077"/>
                </a:lnTo>
                <a:lnTo>
                  <a:pt x="2399845" y="74929"/>
                </a:lnTo>
                <a:close/>
              </a:path>
              <a:path w="3283585" h="563879">
                <a:moveTo>
                  <a:pt x="2511341" y="74929"/>
                </a:moveTo>
                <a:lnTo>
                  <a:pt x="2506907" y="76200"/>
                </a:lnTo>
                <a:lnTo>
                  <a:pt x="2511255" y="76577"/>
                </a:lnTo>
                <a:lnTo>
                  <a:pt x="2511107" y="76200"/>
                </a:lnTo>
                <a:lnTo>
                  <a:pt x="2512917" y="76200"/>
                </a:lnTo>
                <a:lnTo>
                  <a:pt x="2511341" y="74929"/>
                </a:lnTo>
                <a:close/>
              </a:path>
              <a:path w="3283585" h="563879">
                <a:moveTo>
                  <a:pt x="2504363" y="76200"/>
                </a:moveTo>
                <a:lnTo>
                  <a:pt x="2503130" y="76200"/>
                </a:lnTo>
                <a:lnTo>
                  <a:pt x="2502904" y="76340"/>
                </a:lnTo>
                <a:lnTo>
                  <a:pt x="2504363" y="76200"/>
                </a:lnTo>
                <a:close/>
              </a:path>
              <a:path w="3283585" h="563879">
                <a:moveTo>
                  <a:pt x="779254" y="69850"/>
                </a:moveTo>
                <a:lnTo>
                  <a:pt x="771644" y="71119"/>
                </a:lnTo>
                <a:lnTo>
                  <a:pt x="771273" y="72389"/>
                </a:lnTo>
                <a:lnTo>
                  <a:pt x="766939" y="73659"/>
                </a:lnTo>
                <a:lnTo>
                  <a:pt x="766272" y="74929"/>
                </a:lnTo>
                <a:lnTo>
                  <a:pt x="772100" y="74929"/>
                </a:lnTo>
                <a:lnTo>
                  <a:pt x="773394" y="76200"/>
                </a:lnTo>
                <a:lnTo>
                  <a:pt x="777986" y="72389"/>
                </a:lnTo>
                <a:lnTo>
                  <a:pt x="779254" y="69850"/>
                </a:lnTo>
                <a:close/>
              </a:path>
              <a:path w="3283585" h="563879">
                <a:moveTo>
                  <a:pt x="798886" y="67339"/>
                </a:moveTo>
                <a:lnTo>
                  <a:pt x="799073" y="68579"/>
                </a:lnTo>
                <a:lnTo>
                  <a:pt x="800660" y="69850"/>
                </a:lnTo>
                <a:lnTo>
                  <a:pt x="794016" y="69850"/>
                </a:lnTo>
                <a:lnTo>
                  <a:pt x="785004" y="74929"/>
                </a:lnTo>
                <a:lnTo>
                  <a:pt x="791371" y="76200"/>
                </a:lnTo>
                <a:lnTo>
                  <a:pt x="795379" y="74929"/>
                </a:lnTo>
                <a:lnTo>
                  <a:pt x="791110" y="73659"/>
                </a:lnTo>
                <a:lnTo>
                  <a:pt x="796660" y="72389"/>
                </a:lnTo>
                <a:lnTo>
                  <a:pt x="799539" y="72389"/>
                </a:lnTo>
                <a:lnTo>
                  <a:pt x="802204" y="70032"/>
                </a:lnTo>
                <a:lnTo>
                  <a:pt x="798886" y="67339"/>
                </a:lnTo>
                <a:close/>
              </a:path>
              <a:path w="3283585" h="563879">
                <a:moveTo>
                  <a:pt x="799539" y="72389"/>
                </a:moveTo>
                <a:lnTo>
                  <a:pt x="796660" y="72389"/>
                </a:lnTo>
                <a:lnTo>
                  <a:pt x="795233" y="76200"/>
                </a:lnTo>
                <a:lnTo>
                  <a:pt x="799539" y="72389"/>
                </a:lnTo>
                <a:close/>
              </a:path>
              <a:path w="3283585" h="563879">
                <a:moveTo>
                  <a:pt x="849587" y="70501"/>
                </a:moveTo>
                <a:lnTo>
                  <a:pt x="847038" y="70984"/>
                </a:lnTo>
                <a:lnTo>
                  <a:pt x="840525" y="76200"/>
                </a:lnTo>
                <a:lnTo>
                  <a:pt x="967933" y="76200"/>
                </a:lnTo>
                <a:lnTo>
                  <a:pt x="975824" y="74929"/>
                </a:lnTo>
                <a:lnTo>
                  <a:pt x="972186" y="74929"/>
                </a:lnTo>
                <a:lnTo>
                  <a:pt x="973258" y="73659"/>
                </a:lnTo>
                <a:lnTo>
                  <a:pt x="984262" y="73659"/>
                </a:lnTo>
                <a:lnTo>
                  <a:pt x="987418" y="72389"/>
                </a:lnTo>
                <a:lnTo>
                  <a:pt x="852871" y="72389"/>
                </a:lnTo>
                <a:lnTo>
                  <a:pt x="849587" y="70501"/>
                </a:lnTo>
                <a:close/>
              </a:path>
              <a:path w="3283585" h="563879">
                <a:moveTo>
                  <a:pt x="1041190" y="74929"/>
                </a:moveTo>
                <a:lnTo>
                  <a:pt x="1023209" y="74929"/>
                </a:lnTo>
                <a:lnTo>
                  <a:pt x="1022274" y="76200"/>
                </a:lnTo>
                <a:lnTo>
                  <a:pt x="1030860" y="76200"/>
                </a:lnTo>
                <a:lnTo>
                  <a:pt x="1041190" y="74929"/>
                </a:lnTo>
                <a:close/>
              </a:path>
              <a:path w="3283585" h="563879">
                <a:moveTo>
                  <a:pt x="1054809" y="74929"/>
                </a:moveTo>
                <a:lnTo>
                  <a:pt x="1046162" y="74929"/>
                </a:lnTo>
                <a:lnTo>
                  <a:pt x="1044393" y="76200"/>
                </a:lnTo>
                <a:lnTo>
                  <a:pt x="1054809" y="74929"/>
                </a:lnTo>
                <a:close/>
              </a:path>
              <a:path w="3283585" h="563879">
                <a:moveTo>
                  <a:pt x="1142175" y="74929"/>
                </a:moveTo>
                <a:lnTo>
                  <a:pt x="1091834" y="74929"/>
                </a:lnTo>
                <a:lnTo>
                  <a:pt x="1089522" y="76200"/>
                </a:lnTo>
                <a:lnTo>
                  <a:pt x="1145613" y="76200"/>
                </a:lnTo>
                <a:lnTo>
                  <a:pt x="1142175" y="74929"/>
                </a:lnTo>
                <a:close/>
              </a:path>
              <a:path w="3283585" h="563879">
                <a:moveTo>
                  <a:pt x="1206679" y="72389"/>
                </a:moveTo>
                <a:lnTo>
                  <a:pt x="1196036" y="73659"/>
                </a:lnTo>
                <a:lnTo>
                  <a:pt x="1193326" y="74929"/>
                </a:lnTo>
                <a:lnTo>
                  <a:pt x="1187777" y="76200"/>
                </a:lnTo>
                <a:lnTo>
                  <a:pt x="1199988" y="76200"/>
                </a:lnTo>
                <a:lnTo>
                  <a:pt x="1206679" y="72389"/>
                </a:lnTo>
                <a:close/>
              </a:path>
              <a:path w="3283585" h="563879">
                <a:moveTo>
                  <a:pt x="1231917" y="69850"/>
                </a:moveTo>
                <a:lnTo>
                  <a:pt x="1221268" y="69850"/>
                </a:lnTo>
                <a:lnTo>
                  <a:pt x="1222871" y="71119"/>
                </a:lnTo>
                <a:lnTo>
                  <a:pt x="1219183" y="72389"/>
                </a:lnTo>
                <a:lnTo>
                  <a:pt x="1214551" y="73659"/>
                </a:lnTo>
                <a:lnTo>
                  <a:pt x="1210243" y="74929"/>
                </a:lnTo>
                <a:lnTo>
                  <a:pt x="1202993" y="74929"/>
                </a:lnTo>
                <a:lnTo>
                  <a:pt x="1199988" y="76200"/>
                </a:lnTo>
                <a:lnTo>
                  <a:pt x="1221588" y="76200"/>
                </a:lnTo>
                <a:lnTo>
                  <a:pt x="1225260" y="73659"/>
                </a:lnTo>
                <a:lnTo>
                  <a:pt x="1229254" y="72389"/>
                </a:lnTo>
                <a:lnTo>
                  <a:pt x="1248141" y="72389"/>
                </a:lnTo>
                <a:lnTo>
                  <a:pt x="1248712" y="71119"/>
                </a:lnTo>
                <a:lnTo>
                  <a:pt x="1236887" y="71119"/>
                </a:lnTo>
                <a:lnTo>
                  <a:pt x="1231917" y="69850"/>
                </a:lnTo>
                <a:close/>
              </a:path>
              <a:path w="3283585" h="563879">
                <a:moveTo>
                  <a:pt x="2318453" y="69850"/>
                </a:moveTo>
                <a:lnTo>
                  <a:pt x="2307338" y="69850"/>
                </a:lnTo>
                <a:lnTo>
                  <a:pt x="2316958" y="72389"/>
                </a:lnTo>
                <a:lnTo>
                  <a:pt x="2322418" y="74929"/>
                </a:lnTo>
                <a:lnTo>
                  <a:pt x="2315039" y="74929"/>
                </a:lnTo>
                <a:lnTo>
                  <a:pt x="2319665" y="76200"/>
                </a:lnTo>
                <a:lnTo>
                  <a:pt x="2327656" y="74929"/>
                </a:lnTo>
                <a:lnTo>
                  <a:pt x="2331054" y="72389"/>
                </a:lnTo>
                <a:lnTo>
                  <a:pt x="2332978" y="72389"/>
                </a:lnTo>
                <a:lnTo>
                  <a:pt x="2327389" y="71119"/>
                </a:lnTo>
                <a:lnTo>
                  <a:pt x="2320150" y="71119"/>
                </a:lnTo>
                <a:lnTo>
                  <a:pt x="2318453" y="69850"/>
                </a:lnTo>
                <a:close/>
              </a:path>
              <a:path w="3283585" h="563879">
                <a:moveTo>
                  <a:pt x="2359832" y="73745"/>
                </a:moveTo>
                <a:lnTo>
                  <a:pt x="2358466" y="74929"/>
                </a:lnTo>
                <a:lnTo>
                  <a:pt x="2360803" y="75946"/>
                </a:lnTo>
                <a:lnTo>
                  <a:pt x="2361825" y="76200"/>
                </a:lnTo>
                <a:lnTo>
                  <a:pt x="2359832" y="73745"/>
                </a:lnTo>
                <a:close/>
              </a:path>
              <a:path w="3283585" h="563879">
                <a:moveTo>
                  <a:pt x="2603550" y="74929"/>
                </a:moveTo>
                <a:lnTo>
                  <a:pt x="2602758" y="76200"/>
                </a:lnTo>
                <a:lnTo>
                  <a:pt x="2607279" y="76200"/>
                </a:lnTo>
                <a:lnTo>
                  <a:pt x="2603550" y="74929"/>
                </a:lnTo>
                <a:close/>
              </a:path>
              <a:path w="3283585" h="563879">
                <a:moveTo>
                  <a:pt x="2356400" y="71801"/>
                </a:moveTo>
                <a:lnTo>
                  <a:pt x="2355590" y="72389"/>
                </a:lnTo>
                <a:lnTo>
                  <a:pt x="2346467" y="72389"/>
                </a:lnTo>
                <a:lnTo>
                  <a:pt x="2360803" y="75946"/>
                </a:lnTo>
                <a:lnTo>
                  <a:pt x="2358466" y="74929"/>
                </a:lnTo>
                <a:lnTo>
                  <a:pt x="2359832" y="73745"/>
                </a:lnTo>
                <a:lnTo>
                  <a:pt x="2358731" y="72389"/>
                </a:lnTo>
                <a:lnTo>
                  <a:pt x="2356400" y="71801"/>
                </a:lnTo>
                <a:close/>
              </a:path>
              <a:path w="3283585" h="563879">
                <a:moveTo>
                  <a:pt x="2400378" y="74929"/>
                </a:moveTo>
                <a:lnTo>
                  <a:pt x="2399845" y="74929"/>
                </a:lnTo>
                <a:lnTo>
                  <a:pt x="2400261" y="74981"/>
                </a:lnTo>
                <a:close/>
              </a:path>
              <a:path w="3283585" h="563879">
                <a:moveTo>
                  <a:pt x="981243" y="73659"/>
                </a:moveTo>
                <a:lnTo>
                  <a:pt x="973258" y="73659"/>
                </a:lnTo>
                <a:lnTo>
                  <a:pt x="976146" y="74929"/>
                </a:lnTo>
                <a:lnTo>
                  <a:pt x="981243" y="73659"/>
                </a:lnTo>
                <a:close/>
              </a:path>
              <a:path w="3283585" h="563879">
                <a:moveTo>
                  <a:pt x="1004523" y="71119"/>
                </a:moveTo>
                <a:lnTo>
                  <a:pt x="991068" y="71119"/>
                </a:lnTo>
                <a:lnTo>
                  <a:pt x="989324" y="72389"/>
                </a:lnTo>
                <a:lnTo>
                  <a:pt x="987508" y="72389"/>
                </a:lnTo>
                <a:lnTo>
                  <a:pt x="992043" y="74929"/>
                </a:lnTo>
                <a:lnTo>
                  <a:pt x="1004523" y="71119"/>
                </a:lnTo>
                <a:close/>
              </a:path>
              <a:path w="3283585" h="563879">
                <a:moveTo>
                  <a:pt x="1202239" y="71119"/>
                </a:moveTo>
                <a:lnTo>
                  <a:pt x="1055046" y="71119"/>
                </a:lnTo>
                <a:lnTo>
                  <a:pt x="1063133" y="72389"/>
                </a:lnTo>
                <a:lnTo>
                  <a:pt x="1058933" y="73659"/>
                </a:lnTo>
                <a:lnTo>
                  <a:pt x="1066407" y="73659"/>
                </a:lnTo>
                <a:lnTo>
                  <a:pt x="1066473" y="74929"/>
                </a:lnTo>
                <a:lnTo>
                  <a:pt x="1076041" y="74929"/>
                </a:lnTo>
                <a:lnTo>
                  <a:pt x="1075281" y="72389"/>
                </a:lnTo>
                <a:lnTo>
                  <a:pt x="1197240" y="72389"/>
                </a:lnTo>
                <a:lnTo>
                  <a:pt x="1202239" y="71119"/>
                </a:lnTo>
                <a:close/>
              </a:path>
              <a:path w="3283585" h="563879">
                <a:moveTo>
                  <a:pt x="2282449" y="62229"/>
                </a:moveTo>
                <a:lnTo>
                  <a:pt x="2211588" y="62229"/>
                </a:lnTo>
                <a:lnTo>
                  <a:pt x="2209159" y="66039"/>
                </a:lnTo>
                <a:lnTo>
                  <a:pt x="2221610" y="66039"/>
                </a:lnTo>
                <a:lnTo>
                  <a:pt x="2217597" y="69850"/>
                </a:lnTo>
                <a:lnTo>
                  <a:pt x="2234560" y="71119"/>
                </a:lnTo>
                <a:lnTo>
                  <a:pt x="2256408" y="71119"/>
                </a:lnTo>
                <a:lnTo>
                  <a:pt x="2265807" y="72389"/>
                </a:lnTo>
                <a:lnTo>
                  <a:pt x="2284657" y="72389"/>
                </a:lnTo>
                <a:lnTo>
                  <a:pt x="2288510" y="73659"/>
                </a:lnTo>
                <a:lnTo>
                  <a:pt x="2282874" y="73659"/>
                </a:lnTo>
                <a:lnTo>
                  <a:pt x="2287465" y="74929"/>
                </a:lnTo>
                <a:lnTo>
                  <a:pt x="2298007" y="72389"/>
                </a:lnTo>
                <a:lnTo>
                  <a:pt x="2307338" y="69850"/>
                </a:lnTo>
                <a:lnTo>
                  <a:pt x="2318453" y="69850"/>
                </a:lnTo>
                <a:lnTo>
                  <a:pt x="2310672" y="68579"/>
                </a:lnTo>
                <a:lnTo>
                  <a:pt x="2317363" y="68579"/>
                </a:lnTo>
                <a:lnTo>
                  <a:pt x="2306014" y="67309"/>
                </a:lnTo>
                <a:lnTo>
                  <a:pt x="2292718" y="66039"/>
                </a:lnTo>
                <a:lnTo>
                  <a:pt x="2292686" y="64769"/>
                </a:lnTo>
                <a:lnTo>
                  <a:pt x="2278165" y="64769"/>
                </a:lnTo>
                <a:lnTo>
                  <a:pt x="2282449" y="62229"/>
                </a:lnTo>
                <a:close/>
              </a:path>
              <a:path w="3283585" h="563879">
                <a:moveTo>
                  <a:pt x="2347136" y="70861"/>
                </a:moveTo>
                <a:lnTo>
                  <a:pt x="2342899" y="73659"/>
                </a:lnTo>
                <a:lnTo>
                  <a:pt x="2348664" y="74929"/>
                </a:lnTo>
                <a:lnTo>
                  <a:pt x="2346467" y="72389"/>
                </a:lnTo>
                <a:lnTo>
                  <a:pt x="2355590" y="72389"/>
                </a:lnTo>
                <a:lnTo>
                  <a:pt x="2354171" y="71239"/>
                </a:lnTo>
                <a:lnTo>
                  <a:pt x="2353699" y="71119"/>
                </a:lnTo>
                <a:lnTo>
                  <a:pt x="2349085" y="71119"/>
                </a:lnTo>
                <a:lnTo>
                  <a:pt x="2347136" y="70861"/>
                </a:lnTo>
                <a:close/>
              </a:path>
              <a:path w="3283585" h="563879">
                <a:moveTo>
                  <a:pt x="2380590" y="72389"/>
                </a:moveTo>
                <a:lnTo>
                  <a:pt x="2373868" y="72389"/>
                </a:lnTo>
                <a:lnTo>
                  <a:pt x="2374586" y="74929"/>
                </a:lnTo>
                <a:lnTo>
                  <a:pt x="2376033" y="74929"/>
                </a:lnTo>
                <a:lnTo>
                  <a:pt x="2380590" y="72389"/>
                </a:lnTo>
                <a:close/>
              </a:path>
              <a:path w="3283585" h="563879">
                <a:moveTo>
                  <a:pt x="2580881" y="71119"/>
                </a:moveTo>
                <a:lnTo>
                  <a:pt x="2515163" y="71119"/>
                </a:lnTo>
                <a:lnTo>
                  <a:pt x="2511404" y="74929"/>
                </a:lnTo>
                <a:lnTo>
                  <a:pt x="2524890" y="72389"/>
                </a:lnTo>
                <a:lnTo>
                  <a:pt x="2581956" y="72389"/>
                </a:lnTo>
                <a:lnTo>
                  <a:pt x="2580881" y="71119"/>
                </a:lnTo>
                <a:close/>
              </a:path>
              <a:path w="3283585" h="563879">
                <a:moveTo>
                  <a:pt x="2571101" y="72389"/>
                </a:moveTo>
                <a:lnTo>
                  <a:pt x="2524890" y="72389"/>
                </a:lnTo>
                <a:lnTo>
                  <a:pt x="2520824" y="74929"/>
                </a:lnTo>
                <a:lnTo>
                  <a:pt x="2583798" y="74929"/>
                </a:lnTo>
                <a:lnTo>
                  <a:pt x="2583562" y="73659"/>
                </a:lnTo>
                <a:lnTo>
                  <a:pt x="2569180" y="73659"/>
                </a:lnTo>
                <a:lnTo>
                  <a:pt x="2571101" y="72389"/>
                </a:lnTo>
                <a:close/>
              </a:path>
              <a:path w="3283585" h="563879">
                <a:moveTo>
                  <a:pt x="1029664" y="71119"/>
                </a:moveTo>
                <a:lnTo>
                  <a:pt x="1004523" y="71119"/>
                </a:lnTo>
                <a:lnTo>
                  <a:pt x="1009510" y="72389"/>
                </a:lnTo>
                <a:lnTo>
                  <a:pt x="1006274" y="73659"/>
                </a:lnTo>
                <a:lnTo>
                  <a:pt x="1041040" y="73659"/>
                </a:lnTo>
                <a:lnTo>
                  <a:pt x="1032954" y="72389"/>
                </a:lnTo>
                <a:lnTo>
                  <a:pt x="1029664" y="71119"/>
                </a:lnTo>
                <a:close/>
              </a:path>
              <a:path w="3283585" h="563879">
                <a:moveTo>
                  <a:pt x="1091646" y="72389"/>
                </a:moveTo>
                <a:lnTo>
                  <a:pt x="1075281" y="72389"/>
                </a:lnTo>
                <a:lnTo>
                  <a:pt x="1087064" y="73659"/>
                </a:lnTo>
                <a:lnTo>
                  <a:pt x="1091646" y="72389"/>
                </a:lnTo>
                <a:close/>
              </a:path>
              <a:path w="3283585" h="563879">
                <a:moveTo>
                  <a:pt x="1248141" y="72389"/>
                </a:moveTo>
                <a:lnTo>
                  <a:pt x="1229254" y="72389"/>
                </a:lnTo>
                <a:lnTo>
                  <a:pt x="1230908" y="73659"/>
                </a:lnTo>
                <a:lnTo>
                  <a:pt x="1247570" y="73659"/>
                </a:lnTo>
                <a:lnTo>
                  <a:pt x="1248141" y="72389"/>
                </a:lnTo>
                <a:close/>
              </a:path>
              <a:path w="3283585" h="563879">
                <a:moveTo>
                  <a:pt x="2495392" y="72389"/>
                </a:moveTo>
                <a:lnTo>
                  <a:pt x="2491568" y="73659"/>
                </a:lnTo>
                <a:lnTo>
                  <a:pt x="2505802" y="73659"/>
                </a:lnTo>
                <a:lnTo>
                  <a:pt x="2495392" y="72389"/>
                </a:lnTo>
                <a:close/>
              </a:path>
              <a:path w="3283585" h="563879">
                <a:moveTo>
                  <a:pt x="2577655" y="72899"/>
                </a:moveTo>
                <a:lnTo>
                  <a:pt x="2569180" y="73659"/>
                </a:lnTo>
                <a:lnTo>
                  <a:pt x="2583031" y="73659"/>
                </a:lnTo>
                <a:lnTo>
                  <a:pt x="2577655" y="72899"/>
                </a:lnTo>
                <a:close/>
              </a:path>
              <a:path w="3283585" h="563879">
                <a:moveTo>
                  <a:pt x="2582053" y="72504"/>
                </a:moveTo>
                <a:lnTo>
                  <a:pt x="2577655" y="72899"/>
                </a:lnTo>
                <a:lnTo>
                  <a:pt x="2583031" y="73659"/>
                </a:lnTo>
                <a:lnTo>
                  <a:pt x="2582053" y="72504"/>
                </a:lnTo>
                <a:close/>
              </a:path>
              <a:path w="3283585" h="563879">
                <a:moveTo>
                  <a:pt x="2583326" y="72389"/>
                </a:moveTo>
                <a:lnTo>
                  <a:pt x="2582053" y="72504"/>
                </a:lnTo>
                <a:lnTo>
                  <a:pt x="2583031" y="73659"/>
                </a:lnTo>
                <a:lnTo>
                  <a:pt x="2583562" y="73659"/>
                </a:lnTo>
                <a:lnTo>
                  <a:pt x="2583326" y="72389"/>
                </a:lnTo>
                <a:close/>
              </a:path>
              <a:path w="3283585" h="563879">
                <a:moveTo>
                  <a:pt x="2581956" y="72389"/>
                </a:moveTo>
                <a:lnTo>
                  <a:pt x="2574057" y="72389"/>
                </a:lnTo>
                <a:lnTo>
                  <a:pt x="2577655" y="72899"/>
                </a:lnTo>
                <a:lnTo>
                  <a:pt x="2582053" y="72504"/>
                </a:lnTo>
                <a:close/>
              </a:path>
              <a:path w="3283585" h="563879">
                <a:moveTo>
                  <a:pt x="844228" y="65528"/>
                </a:moveTo>
                <a:lnTo>
                  <a:pt x="841236" y="66039"/>
                </a:lnTo>
                <a:lnTo>
                  <a:pt x="838210" y="72389"/>
                </a:lnTo>
                <a:lnTo>
                  <a:pt x="840244" y="71119"/>
                </a:lnTo>
                <a:lnTo>
                  <a:pt x="840079" y="69850"/>
                </a:lnTo>
                <a:lnTo>
                  <a:pt x="848362" y="68579"/>
                </a:lnTo>
                <a:lnTo>
                  <a:pt x="858304" y="68579"/>
                </a:lnTo>
                <a:lnTo>
                  <a:pt x="858500" y="68242"/>
                </a:lnTo>
                <a:lnTo>
                  <a:pt x="854791" y="67309"/>
                </a:lnTo>
                <a:lnTo>
                  <a:pt x="848384" y="67309"/>
                </a:lnTo>
                <a:lnTo>
                  <a:pt x="845529" y="66039"/>
                </a:lnTo>
                <a:lnTo>
                  <a:pt x="842313" y="66039"/>
                </a:lnTo>
                <a:lnTo>
                  <a:pt x="844228" y="65528"/>
                </a:lnTo>
                <a:close/>
              </a:path>
              <a:path w="3283585" h="563879">
                <a:moveTo>
                  <a:pt x="991068" y="71119"/>
                </a:moveTo>
                <a:lnTo>
                  <a:pt x="857253" y="71119"/>
                </a:lnTo>
                <a:lnTo>
                  <a:pt x="852871" y="72389"/>
                </a:lnTo>
                <a:lnTo>
                  <a:pt x="987418" y="72389"/>
                </a:lnTo>
                <a:lnTo>
                  <a:pt x="991068" y="71119"/>
                </a:lnTo>
                <a:close/>
              </a:path>
              <a:path w="3283585" h="563879">
                <a:moveTo>
                  <a:pt x="2450366" y="68555"/>
                </a:moveTo>
                <a:lnTo>
                  <a:pt x="2450152" y="68579"/>
                </a:lnTo>
                <a:lnTo>
                  <a:pt x="2332435" y="68579"/>
                </a:lnTo>
                <a:lnTo>
                  <a:pt x="2330034" y="69850"/>
                </a:lnTo>
                <a:lnTo>
                  <a:pt x="2339615" y="72389"/>
                </a:lnTo>
                <a:lnTo>
                  <a:pt x="2339511" y="69850"/>
                </a:lnTo>
                <a:lnTo>
                  <a:pt x="2449944" y="69850"/>
                </a:lnTo>
                <a:lnTo>
                  <a:pt x="2450341" y="68840"/>
                </a:lnTo>
                <a:lnTo>
                  <a:pt x="2450366" y="68555"/>
                </a:lnTo>
                <a:close/>
              </a:path>
              <a:path w="3283585" h="563879">
                <a:moveTo>
                  <a:pt x="2354171" y="71239"/>
                </a:moveTo>
                <a:lnTo>
                  <a:pt x="2355590" y="72389"/>
                </a:lnTo>
                <a:lnTo>
                  <a:pt x="2356400" y="71801"/>
                </a:lnTo>
                <a:lnTo>
                  <a:pt x="2354171" y="71239"/>
                </a:lnTo>
                <a:close/>
              </a:path>
              <a:path w="3283585" h="563879">
                <a:moveTo>
                  <a:pt x="2449944" y="69850"/>
                </a:moveTo>
                <a:lnTo>
                  <a:pt x="2362188" y="69850"/>
                </a:lnTo>
                <a:lnTo>
                  <a:pt x="2359714" y="72389"/>
                </a:lnTo>
                <a:lnTo>
                  <a:pt x="2466827" y="72389"/>
                </a:lnTo>
                <a:lnTo>
                  <a:pt x="2462411" y="71119"/>
                </a:lnTo>
                <a:lnTo>
                  <a:pt x="2459614" y="71119"/>
                </a:lnTo>
                <a:lnTo>
                  <a:pt x="2449944" y="69850"/>
                </a:lnTo>
                <a:close/>
              </a:path>
              <a:path w="3283585" h="563879">
                <a:moveTo>
                  <a:pt x="2470991" y="70383"/>
                </a:moveTo>
                <a:lnTo>
                  <a:pt x="2471120" y="71505"/>
                </a:lnTo>
                <a:lnTo>
                  <a:pt x="2475086" y="72389"/>
                </a:lnTo>
                <a:lnTo>
                  <a:pt x="2470991" y="70383"/>
                </a:lnTo>
                <a:close/>
              </a:path>
              <a:path w="3283585" h="563879">
                <a:moveTo>
                  <a:pt x="2470638" y="67309"/>
                </a:moveTo>
                <a:lnTo>
                  <a:pt x="2470991" y="70383"/>
                </a:lnTo>
                <a:lnTo>
                  <a:pt x="2475086" y="72389"/>
                </a:lnTo>
                <a:lnTo>
                  <a:pt x="2482340" y="72389"/>
                </a:lnTo>
                <a:lnTo>
                  <a:pt x="2482810" y="71119"/>
                </a:lnTo>
                <a:lnTo>
                  <a:pt x="2479079" y="71119"/>
                </a:lnTo>
                <a:lnTo>
                  <a:pt x="2479838" y="69850"/>
                </a:lnTo>
                <a:lnTo>
                  <a:pt x="2479306" y="69850"/>
                </a:lnTo>
                <a:lnTo>
                  <a:pt x="2480016" y="68579"/>
                </a:lnTo>
                <a:lnTo>
                  <a:pt x="2482955" y="68579"/>
                </a:lnTo>
                <a:lnTo>
                  <a:pt x="2470638" y="67309"/>
                </a:lnTo>
                <a:close/>
              </a:path>
              <a:path w="3283585" h="563879">
                <a:moveTo>
                  <a:pt x="2359088" y="69850"/>
                </a:moveTo>
                <a:lnTo>
                  <a:pt x="2352457" y="69850"/>
                </a:lnTo>
                <a:lnTo>
                  <a:pt x="2354171" y="71239"/>
                </a:lnTo>
                <a:lnTo>
                  <a:pt x="2356400" y="71801"/>
                </a:lnTo>
                <a:lnTo>
                  <a:pt x="2359088" y="69850"/>
                </a:lnTo>
                <a:close/>
              </a:path>
              <a:path w="3283585" h="563879">
                <a:moveTo>
                  <a:pt x="2469902" y="69850"/>
                </a:moveTo>
                <a:lnTo>
                  <a:pt x="2469292" y="69850"/>
                </a:lnTo>
                <a:lnTo>
                  <a:pt x="2468542" y="71119"/>
                </a:lnTo>
                <a:lnTo>
                  <a:pt x="2469394" y="71119"/>
                </a:lnTo>
                <a:lnTo>
                  <a:pt x="2471120" y="71505"/>
                </a:lnTo>
                <a:lnTo>
                  <a:pt x="2470991" y="70383"/>
                </a:lnTo>
                <a:lnTo>
                  <a:pt x="2469902" y="69850"/>
                </a:lnTo>
                <a:close/>
              </a:path>
              <a:path w="3283585" h="563879">
                <a:moveTo>
                  <a:pt x="848455" y="69850"/>
                </a:moveTo>
                <a:lnTo>
                  <a:pt x="847347" y="69850"/>
                </a:lnTo>
                <a:lnTo>
                  <a:pt x="845590" y="71119"/>
                </a:lnTo>
                <a:lnTo>
                  <a:pt x="846287" y="71119"/>
                </a:lnTo>
                <a:lnTo>
                  <a:pt x="847047" y="70977"/>
                </a:lnTo>
                <a:lnTo>
                  <a:pt x="848455" y="69850"/>
                </a:lnTo>
                <a:close/>
              </a:path>
              <a:path w="3283585" h="563879">
                <a:moveTo>
                  <a:pt x="864772" y="68579"/>
                </a:moveTo>
                <a:lnTo>
                  <a:pt x="859842" y="68579"/>
                </a:lnTo>
                <a:lnTo>
                  <a:pt x="858449" y="68840"/>
                </a:lnTo>
                <a:lnTo>
                  <a:pt x="858930" y="69850"/>
                </a:lnTo>
                <a:lnTo>
                  <a:pt x="853064" y="69850"/>
                </a:lnTo>
                <a:lnTo>
                  <a:pt x="852398" y="69974"/>
                </a:lnTo>
                <a:lnTo>
                  <a:pt x="851526" y="71119"/>
                </a:lnTo>
                <a:lnTo>
                  <a:pt x="861173" y="71119"/>
                </a:lnTo>
                <a:lnTo>
                  <a:pt x="865243" y="69863"/>
                </a:lnTo>
                <a:lnTo>
                  <a:pt x="865118" y="69435"/>
                </a:lnTo>
                <a:lnTo>
                  <a:pt x="864772" y="68579"/>
                </a:lnTo>
                <a:close/>
              </a:path>
              <a:path w="3283585" h="563879">
                <a:moveTo>
                  <a:pt x="871414" y="68074"/>
                </a:moveTo>
                <a:lnTo>
                  <a:pt x="869713" y="68579"/>
                </a:lnTo>
                <a:lnTo>
                  <a:pt x="869035" y="71119"/>
                </a:lnTo>
                <a:lnTo>
                  <a:pt x="1015843" y="71119"/>
                </a:lnTo>
                <a:lnTo>
                  <a:pt x="1015429" y="69850"/>
                </a:lnTo>
                <a:lnTo>
                  <a:pt x="1026836" y="69850"/>
                </a:lnTo>
                <a:lnTo>
                  <a:pt x="1025776" y="68579"/>
                </a:lnTo>
                <a:lnTo>
                  <a:pt x="872017" y="68579"/>
                </a:lnTo>
                <a:lnTo>
                  <a:pt x="871414" y="68074"/>
                </a:lnTo>
                <a:close/>
              </a:path>
              <a:path w="3283585" h="563879">
                <a:moveTo>
                  <a:pt x="1026836" y="69850"/>
                </a:moveTo>
                <a:lnTo>
                  <a:pt x="1027896" y="71119"/>
                </a:lnTo>
                <a:lnTo>
                  <a:pt x="1026836" y="69850"/>
                </a:lnTo>
                <a:close/>
              </a:path>
              <a:path w="3283585" h="563879">
                <a:moveTo>
                  <a:pt x="1303033" y="63500"/>
                </a:moveTo>
                <a:lnTo>
                  <a:pt x="1059841" y="63500"/>
                </a:lnTo>
                <a:lnTo>
                  <a:pt x="1059576" y="67309"/>
                </a:lnTo>
                <a:lnTo>
                  <a:pt x="1029907" y="67309"/>
                </a:lnTo>
                <a:lnTo>
                  <a:pt x="1031617" y="71119"/>
                </a:lnTo>
                <a:lnTo>
                  <a:pt x="1034217" y="69989"/>
                </a:lnTo>
                <a:lnTo>
                  <a:pt x="1033023" y="69850"/>
                </a:lnTo>
                <a:lnTo>
                  <a:pt x="1037460" y="68579"/>
                </a:lnTo>
                <a:lnTo>
                  <a:pt x="1247205" y="68579"/>
                </a:lnTo>
                <a:lnTo>
                  <a:pt x="1260316" y="67309"/>
                </a:lnTo>
                <a:lnTo>
                  <a:pt x="1272098" y="66039"/>
                </a:lnTo>
                <a:lnTo>
                  <a:pt x="1283399" y="66039"/>
                </a:lnTo>
                <a:lnTo>
                  <a:pt x="1295066" y="64769"/>
                </a:lnTo>
                <a:lnTo>
                  <a:pt x="1304014" y="64769"/>
                </a:lnTo>
                <a:lnTo>
                  <a:pt x="1303033" y="63500"/>
                </a:lnTo>
                <a:close/>
              </a:path>
              <a:path w="3283585" h="563879">
                <a:moveTo>
                  <a:pt x="1247205" y="68579"/>
                </a:moveTo>
                <a:lnTo>
                  <a:pt x="1062855" y="68579"/>
                </a:lnTo>
                <a:lnTo>
                  <a:pt x="1058416" y="71119"/>
                </a:lnTo>
                <a:lnTo>
                  <a:pt x="1212346" y="71119"/>
                </a:lnTo>
                <a:lnTo>
                  <a:pt x="1219975" y="69850"/>
                </a:lnTo>
                <a:lnTo>
                  <a:pt x="1231917" y="69850"/>
                </a:lnTo>
                <a:lnTo>
                  <a:pt x="1247205" y="68579"/>
                </a:lnTo>
                <a:close/>
              </a:path>
              <a:path w="3283585" h="563879">
                <a:moveTo>
                  <a:pt x="2348666" y="69850"/>
                </a:moveTo>
                <a:lnTo>
                  <a:pt x="2347136" y="70861"/>
                </a:lnTo>
                <a:lnTo>
                  <a:pt x="2349085" y="71119"/>
                </a:lnTo>
                <a:lnTo>
                  <a:pt x="2349812" y="71119"/>
                </a:lnTo>
                <a:lnTo>
                  <a:pt x="2348718" y="69863"/>
                </a:lnTo>
                <a:close/>
              </a:path>
              <a:path w="3283585" h="563879">
                <a:moveTo>
                  <a:pt x="2348718" y="69863"/>
                </a:moveTo>
                <a:lnTo>
                  <a:pt x="2349812" y="71119"/>
                </a:lnTo>
                <a:lnTo>
                  <a:pt x="2353699" y="71119"/>
                </a:lnTo>
                <a:lnTo>
                  <a:pt x="2348718" y="69863"/>
                </a:lnTo>
                <a:close/>
              </a:path>
              <a:path w="3283585" h="563879">
                <a:moveTo>
                  <a:pt x="2459576" y="69687"/>
                </a:moveTo>
                <a:lnTo>
                  <a:pt x="2459765" y="69850"/>
                </a:lnTo>
                <a:lnTo>
                  <a:pt x="2459614" y="71119"/>
                </a:lnTo>
                <a:lnTo>
                  <a:pt x="2462411" y="71119"/>
                </a:lnTo>
                <a:lnTo>
                  <a:pt x="2462813" y="70984"/>
                </a:lnTo>
                <a:lnTo>
                  <a:pt x="2459576" y="69687"/>
                </a:lnTo>
                <a:close/>
              </a:path>
              <a:path w="3283585" h="563879">
                <a:moveTo>
                  <a:pt x="2463146" y="70872"/>
                </a:moveTo>
                <a:lnTo>
                  <a:pt x="2462813" y="70984"/>
                </a:lnTo>
                <a:lnTo>
                  <a:pt x="2463151" y="71119"/>
                </a:lnTo>
                <a:lnTo>
                  <a:pt x="2463146" y="70872"/>
                </a:lnTo>
                <a:close/>
              </a:path>
              <a:path w="3283585" h="563879">
                <a:moveTo>
                  <a:pt x="2488375" y="69850"/>
                </a:moveTo>
                <a:lnTo>
                  <a:pt x="2479838" y="69850"/>
                </a:lnTo>
                <a:lnTo>
                  <a:pt x="2485109" y="71119"/>
                </a:lnTo>
                <a:lnTo>
                  <a:pt x="2488869" y="71119"/>
                </a:lnTo>
                <a:lnTo>
                  <a:pt x="2488375" y="69850"/>
                </a:lnTo>
                <a:close/>
              </a:path>
              <a:path w="3283585" h="563879">
                <a:moveTo>
                  <a:pt x="2502955" y="69435"/>
                </a:moveTo>
                <a:lnTo>
                  <a:pt x="2503683" y="71119"/>
                </a:lnTo>
                <a:lnTo>
                  <a:pt x="2565656" y="71119"/>
                </a:lnTo>
                <a:lnTo>
                  <a:pt x="2565313" y="69850"/>
                </a:lnTo>
                <a:lnTo>
                  <a:pt x="2503686" y="69850"/>
                </a:lnTo>
                <a:lnTo>
                  <a:pt x="2502955" y="69435"/>
                </a:lnTo>
                <a:close/>
              </a:path>
              <a:path w="3283585" h="563879">
                <a:moveTo>
                  <a:pt x="848455" y="69850"/>
                </a:moveTo>
                <a:lnTo>
                  <a:pt x="847047" y="70977"/>
                </a:lnTo>
                <a:lnTo>
                  <a:pt x="849587" y="70501"/>
                </a:lnTo>
                <a:lnTo>
                  <a:pt x="848455" y="69850"/>
                </a:lnTo>
                <a:close/>
              </a:path>
              <a:path w="3283585" h="563879">
                <a:moveTo>
                  <a:pt x="2463105" y="68579"/>
                </a:moveTo>
                <a:lnTo>
                  <a:pt x="2463146" y="70872"/>
                </a:lnTo>
                <a:lnTo>
                  <a:pt x="2466178" y="69850"/>
                </a:lnTo>
                <a:lnTo>
                  <a:pt x="2469715" y="69850"/>
                </a:lnTo>
                <a:lnTo>
                  <a:pt x="2463105" y="68579"/>
                </a:lnTo>
                <a:close/>
              </a:path>
              <a:path w="3283585" h="563879">
                <a:moveTo>
                  <a:pt x="2348666" y="69850"/>
                </a:moveTo>
                <a:lnTo>
                  <a:pt x="2339511" y="69850"/>
                </a:lnTo>
                <a:lnTo>
                  <a:pt x="2347136" y="70861"/>
                </a:lnTo>
                <a:lnTo>
                  <a:pt x="2348666" y="69850"/>
                </a:lnTo>
                <a:close/>
              </a:path>
              <a:path w="3283585" h="563879">
                <a:moveTo>
                  <a:pt x="852493" y="69850"/>
                </a:moveTo>
                <a:lnTo>
                  <a:pt x="848455" y="69850"/>
                </a:lnTo>
                <a:lnTo>
                  <a:pt x="849587" y="70501"/>
                </a:lnTo>
                <a:lnTo>
                  <a:pt x="852398" y="69974"/>
                </a:lnTo>
                <a:close/>
              </a:path>
              <a:path w="3283585" h="563879">
                <a:moveTo>
                  <a:pt x="802410" y="69850"/>
                </a:moveTo>
                <a:lnTo>
                  <a:pt x="802204" y="70032"/>
                </a:lnTo>
                <a:lnTo>
                  <a:pt x="802532" y="70298"/>
                </a:lnTo>
                <a:lnTo>
                  <a:pt x="802410" y="69850"/>
                </a:lnTo>
                <a:close/>
              </a:path>
              <a:path w="3283585" h="563879">
                <a:moveTo>
                  <a:pt x="1037460" y="68579"/>
                </a:moveTo>
                <a:lnTo>
                  <a:pt x="1033023" y="69850"/>
                </a:lnTo>
                <a:lnTo>
                  <a:pt x="1034217" y="69989"/>
                </a:lnTo>
                <a:lnTo>
                  <a:pt x="1037460" y="68579"/>
                </a:lnTo>
                <a:close/>
              </a:path>
              <a:path w="3283585" h="563879">
                <a:moveTo>
                  <a:pt x="858325" y="68579"/>
                </a:moveTo>
                <a:lnTo>
                  <a:pt x="848362" y="68579"/>
                </a:lnTo>
                <a:lnTo>
                  <a:pt x="849412" y="69850"/>
                </a:lnTo>
                <a:lnTo>
                  <a:pt x="852493" y="69850"/>
                </a:lnTo>
                <a:lnTo>
                  <a:pt x="858449" y="68840"/>
                </a:lnTo>
                <a:lnTo>
                  <a:pt x="858325" y="68579"/>
                </a:lnTo>
                <a:close/>
              </a:path>
              <a:path w="3283585" h="563879">
                <a:moveTo>
                  <a:pt x="2348707" y="69850"/>
                </a:moveTo>
                <a:close/>
              </a:path>
              <a:path w="3283585" h="563879">
                <a:moveTo>
                  <a:pt x="807858" y="64769"/>
                </a:moveTo>
                <a:lnTo>
                  <a:pt x="794577" y="67309"/>
                </a:lnTo>
                <a:lnTo>
                  <a:pt x="790342" y="67309"/>
                </a:lnTo>
                <a:lnTo>
                  <a:pt x="785385" y="68579"/>
                </a:lnTo>
                <a:lnTo>
                  <a:pt x="787516" y="69850"/>
                </a:lnTo>
                <a:lnTo>
                  <a:pt x="795036" y="68579"/>
                </a:lnTo>
                <a:lnTo>
                  <a:pt x="796062" y="68579"/>
                </a:lnTo>
                <a:lnTo>
                  <a:pt x="798850" y="67309"/>
                </a:lnTo>
                <a:lnTo>
                  <a:pt x="807858" y="64769"/>
                </a:lnTo>
                <a:close/>
              </a:path>
              <a:path w="3283585" h="563879">
                <a:moveTo>
                  <a:pt x="796062" y="68579"/>
                </a:moveTo>
                <a:lnTo>
                  <a:pt x="795036" y="68579"/>
                </a:lnTo>
                <a:lnTo>
                  <a:pt x="793243" y="69850"/>
                </a:lnTo>
                <a:lnTo>
                  <a:pt x="796062" y="68579"/>
                </a:lnTo>
                <a:close/>
              </a:path>
              <a:path w="3283585" h="563879">
                <a:moveTo>
                  <a:pt x="2211588" y="62229"/>
                </a:moveTo>
                <a:lnTo>
                  <a:pt x="2164184" y="62229"/>
                </a:lnTo>
                <a:lnTo>
                  <a:pt x="2166811" y="64769"/>
                </a:lnTo>
                <a:lnTo>
                  <a:pt x="2160230" y="64769"/>
                </a:lnTo>
                <a:lnTo>
                  <a:pt x="2160135" y="66039"/>
                </a:lnTo>
                <a:lnTo>
                  <a:pt x="2161685" y="67358"/>
                </a:lnTo>
                <a:lnTo>
                  <a:pt x="2163417" y="68579"/>
                </a:lnTo>
                <a:lnTo>
                  <a:pt x="2166471" y="69850"/>
                </a:lnTo>
                <a:lnTo>
                  <a:pt x="2167231" y="66039"/>
                </a:lnTo>
                <a:lnTo>
                  <a:pt x="2189802" y="66039"/>
                </a:lnTo>
                <a:lnTo>
                  <a:pt x="2188998" y="63500"/>
                </a:lnTo>
                <a:lnTo>
                  <a:pt x="2201232" y="63500"/>
                </a:lnTo>
                <a:lnTo>
                  <a:pt x="2211588" y="62229"/>
                </a:lnTo>
                <a:close/>
              </a:path>
              <a:path w="3283585" h="563879">
                <a:moveTo>
                  <a:pt x="2499780" y="67638"/>
                </a:moveTo>
                <a:lnTo>
                  <a:pt x="2496197" y="69850"/>
                </a:lnTo>
                <a:lnTo>
                  <a:pt x="2503134" y="69850"/>
                </a:lnTo>
                <a:lnTo>
                  <a:pt x="2502955" y="69435"/>
                </a:lnTo>
                <a:lnTo>
                  <a:pt x="2499780" y="67638"/>
                </a:lnTo>
                <a:close/>
              </a:path>
              <a:path w="3283585" h="563879">
                <a:moveTo>
                  <a:pt x="2542849" y="64963"/>
                </a:moveTo>
                <a:lnTo>
                  <a:pt x="2540266" y="66039"/>
                </a:lnTo>
                <a:lnTo>
                  <a:pt x="2501487" y="66039"/>
                </a:lnTo>
                <a:lnTo>
                  <a:pt x="2502955" y="69435"/>
                </a:lnTo>
                <a:lnTo>
                  <a:pt x="2503686" y="69850"/>
                </a:lnTo>
                <a:lnTo>
                  <a:pt x="2558274" y="69850"/>
                </a:lnTo>
                <a:lnTo>
                  <a:pt x="2553591" y="68555"/>
                </a:lnTo>
                <a:lnTo>
                  <a:pt x="2545497" y="66039"/>
                </a:lnTo>
                <a:lnTo>
                  <a:pt x="2542849" y="64963"/>
                </a:lnTo>
                <a:close/>
              </a:path>
              <a:path w="3283585" h="563879">
                <a:moveTo>
                  <a:pt x="2556070" y="67309"/>
                </a:moveTo>
                <a:lnTo>
                  <a:pt x="2564222" y="68579"/>
                </a:lnTo>
                <a:lnTo>
                  <a:pt x="2558274" y="69850"/>
                </a:lnTo>
                <a:lnTo>
                  <a:pt x="2570462" y="69850"/>
                </a:lnTo>
                <a:lnTo>
                  <a:pt x="2564917" y="68579"/>
                </a:lnTo>
                <a:lnTo>
                  <a:pt x="2556070" y="67309"/>
                </a:lnTo>
                <a:close/>
              </a:path>
              <a:path w="3283585" h="563879">
                <a:moveTo>
                  <a:pt x="2458294" y="68579"/>
                </a:moveTo>
                <a:lnTo>
                  <a:pt x="2456815" y="68579"/>
                </a:lnTo>
                <a:lnTo>
                  <a:pt x="2459576" y="69687"/>
                </a:lnTo>
                <a:lnTo>
                  <a:pt x="2458294" y="68579"/>
                </a:lnTo>
                <a:close/>
              </a:path>
              <a:path w="3283585" h="563879">
                <a:moveTo>
                  <a:pt x="859120" y="68398"/>
                </a:moveTo>
                <a:lnTo>
                  <a:pt x="858304" y="68579"/>
                </a:lnTo>
                <a:lnTo>
                  <a:pt x="858449" y="68840"/>
                </a:lnTo>
                <a:lnTo>
                  <a:pt x="859842" y="68579"/>
                </a:lnTo>
                <a:lnTo>
                  <a:pt x="859120" y="68398"/>
                </a:lnTo>
                <a:close/>
              </a:path>
              <a:path w="3283585" h="563879">
                <a:moveTo>
                  <a:pt x="858500" y="68242"/>
                </a:moveTo>
                <a:lnTo>
                  <a:pt x="858304" y="68579"/>
                </a:lnTo>
                <a:lnTo>
                  <a:pt x="859120" y="68398"/>
                </a:lnTo>
                <a:lnTo>
                  <a:pt x="858500" y="68242"/>
                </a:lnTo>
                <a:close/>
              </a:path>
              <a:path w="3283585" h="563879">
                <a:moveTo>
                  <a:pt x="872656" y="67705"/>
                </a:moveTo>
                <a:lnTo>
                  <a:pt x="871414" y="68074"/>
                </a:lnTo>
                <a:lnTo>
                  <a:pt x="872017" y="68579"/>
                </a:lnTo>
                <a:lnTo>
                  <a:pt x="872656" y="67705"/>
                </a:lnTo>
                <a:close/>
              </a:path>
              <a:path w="3283585" h="563879">
                <a:moveTo>
                  <a:pt x="874407" y="67309"/>
                </a:moveTo>
                <a:lnTo>
                  <a:pt x="873987" y="67309"/>
                </a:lnTo>
                <a:lnTo>
                  <a:pt x="872656" y="67705"/>
                </a:lnTo>
                <a:lnTo>
                  <a:pt x="872017" y="68579"/>
                </a:lnTo>
                <a:lnTo>
                  <a:pt x="873241" y="68579"/>
                </a:lnTo>
                <a:lnTo>
                  <a:pt x="874407" y="67309"/>
                </a:lnTo>
                <a:close/>
              </a:path>
              <a:path w="3283585" h="563879">
                <a:moveTo>
                  <a:pt x="886659" y="64769"/>
                </a:moveTo>
                <a:lnTo>
                  <a:pt x="876739" y="64769"/>
                </a:lnTo>
                <a:lnTo>
                  <a:pt x="873241" y="68579"/>
                </a:lnTo>
                <a:lnTo>
                  <a:pt x="877543" y="67358"/>
                </a:lnTo>
                <a:lnTo>
                  <a:pt x="877714" y="67309"/>
                </a:lnTo>
                <a:lnTo>
                  <a:pt x="886659" y="64769"/>
                </a:lnTo>
                <a:close/>
              </a:path>
              <a:path w="3283585" h="563879">
                <a:moveTo>
                  <a:pt x="877543" y="67358"/>
                </a:moveTo>
                <a:lnTo>
                  <a:pt x="873241" y="68579"/>
                </a:lnTo>
                <a:lnTo>
                  <a:pt x="876580" y="68579"/>
                </a:lnTo>
                <a:lnTo>
                  <a:pt x="877543" y="67358"/>
                </a:lnTo>
                <a:close/>
              </a:path>
              <a:path w="3283585" h="563879">
                <a:moveTo>
                  <a:pt x="1024717" y="67309"/>
                </a:moveTo>
                <a:lnTo>
                  <a:pt x="880182" y="67309"/>
                </a:lnTo>
                <a:lnTo>
                  <a:pt x="879676" y="68579"/>
                </a:lnTo>
                <a:lnTo>
                  <a:pt x="1025776" y="68579"/>
                </a:lnTo>
                <a:lnTo>
                  <a:pt x="1024717" y="67309"/>
                </a:lnTo>
                <a:close/>
              </a:path>
              <a:path w="3283585" h="563879">
                <a:moveTo>
                  <a:pt x="2188250" y="66039"/>
                </a:moveTo>
                <a:lnTo>
                  <a:pt x="2167231" y="66039"/>
                </a:lnTo>
                <a:lnTo>
                  <a:pt x="2178159" y="67358"/>
                </a:lnTo>
                <a:lnTo>
                  <a:pt x="2185453" y="68579"/>
                </a:lnTo>
                <a:lnTo>
                  <a:pt x="2188250" y="66039"/>
                </a:lnTo>
                <a:close/>
              </a:path>
              <a:path w="3283585" h="563879">
                <a:moveTo>
                  <a:pt x="2201232" y="63500"/>
                </a:moveTo>
                <a:lnTo>
                  <a:pt x="2188998" y="63500"/>
                </a:lnTo>
                <a:lnTo>
                  <a:pt x="2200189" y="64769"/>
                </a:lnTo>
                <a:lnTo>
                  <a:pt x="2198530" y="67167"/>
                </a:lnTo>
                <a:lnTo>
                  <a:pt x="2198478" y="67319"/>
                </a:lnTo>
                <a:lnTo>
                  <a:pt x="2204883" y="68579"/>
                </a:lnTo>
                <a:lnTo>
                  <a:pt x="2203242" y="66039"/>
                </a:lnTo>
                <a:lnTo>
                  <a:pt x="2201232" y="63500"/>
                </a:lnTo>
                <a:close/>
              </a:path>
              <a:path w="3283585" h="563879">
                <a:moveTo>
                  <a:pt x="2447240" y="66039"/>
                </a:moveTo>
                <a:lnTo>
                  <a:pt x="2323830" y="66039"/>
                </a:lnTo>
                <a:lnTo>
                  <a:pt x="2323668" y="68579"/>
                </a:lnTo>
                <a:lnTo>
                  <a:pt x="2450152" y="68579"/>
                </a:lnTo>
                <a:lnTo>
                  <a:pt x="2446450" y="67319"/>
                </a:lnTo>
                <a:lnTo>
                  <a:pt x="2446513" y="67167"/>
                </a:lnTo>
                <a:lnTo>
                  <a:pt x="2447240" y="66039"/>
                </a:lnTo>
                <a:close/>
              </a:path>
              <a:path w="3283585" h="563879">
                <a:moveTo>
                  <a:pt x="2450107" y="68473"/>
                </a:moveTo>
                <a:lnTo>
                  <a:pt x="2450366" y="68555"/>
                </a:lnTo>
                <a:lnTo>
                  <a:pt x="2450107" y="68473"/>
                </a:lnTo>
                <a:close/>
              </a:path>
              <a:path w="3283585" h="563879">
                <a:moveTo>
                  <a:pt x="2467480" y="66039"/>
                </a:moveTo>
                <a:lnTo>
                  <a:pt x="2447240" y="66039"/>
                </a:lnTo>
                <a:lnTo>
                  <a:pt x="2450362" y="67309"/>
                </a:lnTo>
                <a:lnTo>
                  <a:pt x="2449610" y="67309"/>
                </a:lnTo>
                <a:lnTo>
                  <a:pt x="2450107" y="68473"/>
                </a:lnTo>
                <a:lnTo>
                  <a:pt x="2450366" y="68555"/>
                </a:lnTo>
                <a:lnTo>
                  <a:pt x="2461246" y="67309"/>
                </a:lnTo>
                <a:lnTo>
                  <a:pt x="2467480" y="66039"/>
                </a:lnTo>
                <a:close/>
              </a:path>
              <a:path w="3283585" h="563879">
                <a:moveTo>
                  <a:pt x="868081" y="65002"/>
                </a:moveTo>
                <a:lnTo>
                  <a:pt x="859783" y="66039"/>
                </a:lnTo>
                <a:lnTo>
                  <a:pt x="858500" y="68242"/>
                </a:lnTo>
                <a:lnTo>
                  <a:pt x="859120" y="68398"/>
                </a:lnTo>
                <a:lnTo>
                  <a:pt x="864011" y="67309"/>
                </a:lnTo>
                <a:lnTo>
                  <a:pt x="868081" y="65002"/>
                </a:lnTo>
                <a:close/>
              </a:path>
              <a:path w="3283585" h="563879">
                <a:moveTo>
                  <a:pt x="873874" y="66039"/>
                </a:moveTo>
                <a:lnTo>
                  <a:pt x="868987" y="66039"/>
                </a:lnTo>
                <a:lnTo>
                  <a:pt x="871414" y="68074"/>
                </a:lnTo>
                <a:lnTo>
                  <a:pt x="872656" y="67705"/>
                </a:lnTo>
                <a:lnTo>
                  <a:pt x="873874" y="66039"/>
                </a:lnTo>
                <a:close/>
              </a:path>
              <a:path w="3283585" h="563879">
                <a:moveTo>
                  <a:pt x="2499456" y="67167"/>
                </a:moveTo>
                <a:lnTo>
                  <a:pt x="2499200" y="67309"/>
                </a:lnTo>
                <a:lnTo>
                  <a:pt x="2499780" y="67638"/>
                </a:lnTo>
                <a:lnTo>
                  <a:pt x="2500313" y="67309"/>
                </a:lnTo>
                <a:lnTo>
                  <a:pt x="2499456" y="67167"/>
                </a:lnTo>
                <a:close/>
              </a:path>
              <a:path w="3283585" h="563879">
                <a:moveTo>
                  <a:pt x="877714" y="67309"/>
                </a:moveTo>
                <a:lnTo>
                  <a:pt x="877581" y="67309"/>
                </a:lnTo>
                <a:lnTo>
                  <a:pt x="877714" y="67309"/>
                </a:lnTo>
                <a:close/>
              </a:path>
              <a:path w="3283585" h="563879">
                <a:moveTo>
                  <a:pt x="857813" y="64769"/>
                </a:moveTo>
                <a:lnTo>
                  <a:pt x="850229" y="66039"/>
                </a:lnTo>
                <a:lnTo>
                  <a:pt x="848384" y="67309"/>
                </a:lnTo>
                <a:lnTo>
                  <a:pt x="854791" y="67309"/>
                </a:lnTo>
                <a:lnTo>
                  <a:pt x="857813" y="64769"/>
                </a:lnTo>
                <a:close/>
              </a:path>
              <a:path w="3283585" h="563879">
                <a:moveTo>
                  <a:pt x="888856" y="62229"/>
                </a:moveTo>
                <a:lnTo>
                  <a:pt x="883469" y="63500"/>
                </a:lnTo>
                <a:lnTo>
                  <a:pt x="879330" y="64769"/>
                </a:lnTo>
                <a:lnTo>
                  <a:pt x="886659" y="64769"/>
                </a:lnTo>
                <a:lnTo>
                  <a:pt x="883163" y="67309"/>
                </a:lnTo>
                <a:lnTo>
                  <a:pt x="1046941" y="67309"/>
                </a:lnTo>
                <a:lnTo>
                  <a:pt x="1048052" y="66039"/>
                </a:lnTo>
                <a:lnTo>
                  <a:pt x="886889" y="66039"/>
                </a:lnTo>
                <a:lnTo>
                  <a:pt x="888856" y="62229"/>
                </a:lnTo>
                <a:close/>
              </a:path>
              <a:path w="3283585" h="563879">
                <a:moveTo>
                  <a:pt x="1056761" y="66039"/>
                </a:moveTo>
                <a:lnTo>
                  <a:pt x="1052445" y="66039"/>
                </a:lnTo>
                <a:lnTo>
                  <a:pt x="1046941" y="67309"/>
                </a:lnTo>
                <a:lnTo>
                  <a:pt x="1059576" y="67309"/>
                </a:lnTo>
                <a:lnTo>
                  <a:pt x="1056761" y="66039"/>
                </a:lnTo>
                <a:close/>
              </a:path>
              <a:path w="3283585" h="563879">
                <a:moveTo>
                  <a:pt x="2467216" y="55879"/>
                </a:moveTo>
                <a:lnTo>
                  <a:pt x="2399631" y="55879"/>
                </a:lnTo>
                <a:lnTo>
                  <a:pt x="2409274" y="57150"/>
                </a:lnTo>
                <a:lnTo>
                  <a:pt x="2423202" y="60959"/>
                </a:lnTo>
                <a:lnTo>
                  <a:pt x="2416846" y="63500"/>
                </a:lnTo>
                <a:lnTo>
                  <a:pt x="2306797" y="63500"/>
                </a:lnTo>
                <a:lnTo>
                  <a:pt x="2308073" y="67309"/>
                </a:lnTo>
                <a:lnTo>
                  <a:pt x="2321284" y="67309"/>
                </a:lnTo>
                <a:lnTo>
                  <a:pt x="2323830" y="66039"/>
                </a:lnTo>
                <a:lnTo>
                  <a:pt x="2538999" y="66039"/>
                </a:lnTo>
                <a:lnTo>
                  <a:pt x="2528373" y="64769"/>
                </a:lnTo>
                <a:lnTo>
                  <a:pt x="2501016" y="59689"/>
                </a:lnTo>
                <a:lnTo>
                  <a:pt x="2487031" y="58419"/>
                </a:lnTo>
                <a:lnTo>
                  <a:pt x="2474673" y="57150"/>
                </a:lnTo>
                <a:lnTo>
                  <a:pt x="2467216" y="55879"/>
                </a:lnTo>
                <a:close/>
              </a:path>
              <a:path w="3283585" h="563879">
                <a:moveTo>
                  <a:pt x="2501487" y="66039"/>
                </a:moveTo>
                <a:lnTo>
                  <a:pt x="2492681" y="66039"/>
                </a:lnTo>
                <a:lnTo>
                  <a:pt x="2499456" y="67167"/>
                </a:lnTo>
                <a:lnTo>
                  <a:pt x="2501487" y="66039"/>
                </a:lnTo>
                <a:close/>
              </a:path>
              <a:path w="3283585" h="563879">
                <a:moveTo>
                  <a:pt x="864324" y="57150"/>
                </a:moveTo>
                <a:lnTo>
                  <a:pt x="859452" y="57150"/>
                </a:lnTo>
                <a:lnTo>
                  <a:pt x="850375" y="58806"/>
                </a:lnTo>
                <a:lnTo>
                  <a:pt x="848935" y="60959"/>
                </a:lnTo>
                <a:lnTo>
                  <a:pt x="848794" y="60959"/>
                </a:lnTo>
                <a:lnTo>
                  <a:pt x="851259" y="62229"/>
                </a:lnTo>
                <a:lnTo>
                  <a:pt x="847098" y="63500"/>
                </a:lnTo>
                <a:lnTo>
                  <a:pt x="841927" y="63500"/>
                </a:lnTo>
                <a:lnTo>
                  <a:pt x="843335" y="64769"/>
                </a:lnTo>
                <a:lnTo>
                  <a:pt x="837811" y="66039"/>
                </a:lnTo>
                <a:lnTo>
                  <a:pt x="841236" y="66039"/>
                </a:lnTo>
                <a:lnTo>
                  <a:pt x="844228" y="65528"/>
                </a:lnTo>
                <a:lnTo>
                  <a:pt x="851817" y="63500"/>
                </a:lnTo>
                <a:lnTo>
                  <a:pt x="856104" y="60959"/>
                </a:lnTo>
                <a:lnTo>
                  <a:pt x="864324" y="57150"/>
                </a:lnTo>
                <a:close/>
              </a:path>
              <a:path w="3283585" h="563879">
                <a:moveTo>
                  <a:pt x="848660" y="64769"/>
                </a:moveTo>
                <a:lnTo>
                  <a:pt x="844228" y="65528"/>
                </a:lnTo>
                <a:lnTo>
                  <a:pt x="842313" y="66039"/>
                </a:lnTo>
                <a:lnTo>
                  <a:pt x="849062" y="66039"/>
                </a:lnTo>
                <a:lnTo>
                  <a:pt x="848660" y="64769"/>
                </a:lnTo>
                <a:close/>
              </a:path>
              <a:path w="3283585" h="563879">
                <a:moveTo>
                  <a:pt x="875556" y="64769"/>
                </a:moveTo>
                <a:lnTo>
                  <a:pt x="872245" y="64769"/>
                </a:lnTo>
                <a:lnTo>
                  <a:pt x="873759" y="66039"/>
                </a:lnTo>
                <a:lnTo>
                  <a:pt x="875556" y="64769"/>
                </a:lnTo>
                <a:close/>
              </a:path>
              <a:path w="3283585" h="563879">
                <a:moveTo>
                  <a:pt x="897313" y="63500"/>
                </a:moveTo>
                <a:lnTo>
                  <a:pt x="886889" y="66039"/>
                </a:lnTo>
                <a:lnTo>
                  <a:pt x="1056685" y="66039"/>
                </a:lnTo>
                <a:lnTo>
                  <a:pt x="1054732" y="64769"/>
                </a:lnTo>
                <a:lnTo>
                  <a:pt x="901680" y="64769"/>
                </a:lnTo>
                <a:lnTo>
                  <a:pt x="897313" y="63500"/>
                </a:lnTo>
                <a:close/>
              </a:path>
              <a:path w="3283585" h="563879">
                <a:moveTo>
                  <a:pt x="2157145" y="64769"/>
                </a:moveTo>
                <a:lnTo>
                  <a:pt x="2149044" y="64769"/>
                </a:lnTo>
                <a:lnTo>
                  <a:pt x="2156142" y="66039"/>
                </a:lnTo>
                <a:lnTo>
                  <a:pt x="2157145" y="64769"/>
                </a:lnTo>
                <a:close/>
              </a:path>
              <a:path w="3283585" h="563879">
                <a:moveTo>
                  <a:pt x="869957" y="63938"/>
                </a:moveTo>
                <a:lnTo>
                  <a:pt x="868081" y="65002"/>
                </a:lnTo>
                <a:lnTo>
                  <a:pt x="869937" y="64769"/>
                </a:lnTo>
                <a:lnTo>
                  <a:pt x="869957" y="63938"/>
                </a:lnTo>
                <a:close/>
              </a:path>
              <a:path w="3283585" h="563879">
                <a:moveTo>
                  <a:pt x="2543313" y="64769"/>
                </a:moveTo>
                <a:lnTo>
                  <a:pt x="2542373" y="64769"/>
                </a:lnTo>
                <a:lnTo>
                  <a:pt x="2542849" y="64963"/>
                </a:lnTo>
                <a:lnTo>
                  <a:pt x="2543313" y="64769"/>
                </a:lnTo>
                <a:close/>
              </a:path>
              <a:path w="3283585" h="563879">
                <a:moveTo>
                  <a:pt x="871054" y="63771"/>
                </a:moveTo>
                <a:lnTo>
                  <a:pt x="871094" y="64769"/>
                </a:lnTo>
                <a:lnTo>
                  <a:pt x="872245" y="64769"/>
                </a:lnTo>
                <a:lnTo>
                  <a:pt x="871054" y="63771"/>
                </a:lnTo>
                <a:close/>
              </a:path>
              <a:path w="3283585" h="563879">
                <a:moveTo>
                  <a:pt x="1302052" y="62229"/>
                </a:moveTo>
                <a:lnTo>
                  <a:pt x="902609" y="62229"/>
                </a:lnTo>
                <a:lnTo>
                  <a:pt x="901680" y="64769"/>
                </a:lnTo>
                <a:lnTo>
                  <a:pt x="1054732" y="64769"/>
                </a:lnTo>
                <a:lnTo>
                  <a:pt x="1052779" y="63500"/>
                </a:lnTo>
                <a:lnTo>
                  <a:pt x="1303033" y="63500"/>
                </a:lnTo>
                <a:lnTo>
                  <a:pt x="1302052" y="62229"/>
                </a:lnTo>
                <a:close/>
              </a:path>
              <a:path w="3283585" h="563879">
                <a:moveTo>
                  <a:pt x="1332203" y="62229"/>
                </a:moveTo>
                <a:lnTo>
                  <a:pt x="1306478" y="62229"/>
                </a:lnTo>
                <a:lnTo>
                  <a:pt x="1306598" y="63590"/>
                </a:lnTo>
                <a:lnTo>
                  <a:pt x="1307513" y="64769"/>
                </a:lnTo>
                <a:lnTo>
                  <a:pt x="1317661" y="64769"/>
                </a:lnTo>
                <a:lnTo>
                  <a:pt x="1322067" y="63500"/>
                </a:lnTo>
                <a:lnTo>
                  <a:pt x="1332556" y="63500"/>
                </a:lnTo>
                <a:lnTo>
                  <a:pt x="1332203" y="62229"/>
                </a:lnTo>
                <a:close/>
              </a:path>
              <a:path w="3283585" h="563879">
                <a:moveTo>
                  <a:pt x="1352764" y="64700"/>
                </a:moveTo>
                <a:lnTo>
                  <a:pt x="1352614" y="64769"/>
                </a:lnTo>
                <a:lnTo>
                  <a:pt x="1352958" y="64769"/>
                </a:lnTo>
                <a:lnTo>
                  <a:pt x="1352764" y="64700"/>
                </a:lnTo>
                <a:close/>
              </a:path>
              <a:path w="3283585" h="563879">
                <a:moveTo>
                  <a:pt x="2150687" y="63665"/>
                </a:moveTo>
                <a:lnTo>
                  <a:pt x="2144391" y="64769"/>
                </a:lnTo>
                <a:lnTo>
                  <a:pt x="2150642" y="64769"/>
                </a:lnTo>
                <a:lnTo>
                  <a:pt x="2150687" y="63665"/>
                </a:lnTo>
                <a:close/>
              </a:path>
              <a:path w="3283585" h="563879">
                <a:moveTo>
                  <a:pt x="2410651" y="59689"/>
                </a:moveTo>
                <a:lnTo>
                  <a:pt x="2144759" y="59689"/>
                </a:lnTo>
                <a:lnTo>
                  <a:pt x="2141777" y="62229"/>
                </a:lnTo>
                <a:lnTo>
                  <a:pt x="2151628" y="63500"/>
                </a:lnTo>
                <a:lnTo>
                  <a:pt x="2151112" y="63590"/>
                </a:lnTo>
                <a:lnTo>
                  <a:pt x="2156547" y="64769"/>
                </a:lnTo>
                <a:lnTo>
                  <a:pt x="2164184" y="62229"/>
                </a:lnTo>
                <a:lnTo>
                  <a:pt x="2414781" y="62229"/>
                </a:lnTo>
                <a:lnTo>
                  <a:pt x="2410651" y="59689"/>
                </a:lnTo>
                <a:close/>
              </a:path>
              <a:path w="3283585" h="563879">
                <a:moveTo>
                  <a:pt x="2292654" y="63500"/>
                </a:moveTo>
                <a:lnTo>
                  <a:pt x="2278165" y="64769"/>
                </a:lnTo>
                <a:lnTo>
                  <a:pt x="2292686" y="64769"/>
                </a:lnTo>
                <a:lnTo>
                  <a:pt x="2292654" y="63500"/>
                </a:lnTo>
                <a:close/>
              </a:path>
              <a:path w="3283585" h="563879">
                <a:moveTo>
                  <a:pt x="1404466" y="58419"/>
                </a:moveTo>
                <a:lnTo>
                  <a:pt x="1339082" y="58419"/>
                </a:lnTo>
                <a:lnTo>
                  <a:pt x="1342332" y="60959"/>
                </a:lnTo>
                <a:lnTo>
                  <a:pt x="1352764" y="64700"/>
                </a:lnTo>
                <a:lnTo>
                  <a:pt x="1360805" y="60959"/>
                </a:lnTo>
                <a:lnTo>
                  <a:pt x="1398441" y="60959"/>
                </a:lnTo>
                <a:lnTo>
                  <a:pt x="1404171" y="59689"/>
                </a:lnTo>
                <a:lnTo>
                  <a:pt x="1404466" y="58419"/>
                </a:lnTo>
                <a:close/>
              </a:path>
              <a:path w="3283585" h="563879">
                <a:moveTo>
                  <a:pt x="890824" y="57499"/>
                </a:moveTo>
                <a:lnTo>
                  <a:pt x="885301" y="59689"/>
                </a:lnTo>
                <a:lnTo>
                  <a:pt x="878485" y="60959"/>
                </a:lnTo>
                <a:lnTo>
                  <a:pt x="869998" y="62229"/>
                </a:lnTo>
                <a:lnTo>
                  <a:pt x="869957" y="63938"/>
                </a:lnTo>
                <a:lnTo>
                  <a:pt x="870731" y="63500"/>
                </a:lnTo>
                <a:lnTo>
                  <a:pt x="871043" y="63500"/>
                </a:lnTo>
                <a:lnTo>
                  <a:pt x="870992" y="62229"/>
                </a:lnTo>
                <a:lnTo>
                  <a:pt x="880821" y="62229"/>
                </a:lnTo>
                <a:lnTo>
                  <a:pt x="891531" y="58158"/>
                </a:lnTo>
                <a:lnTo>
                  <a:pt x="890824" y="57499"/>
                </a:lnTo>
                <a:close/>
              </a:path>
              <a:path w="3283585" h="563879">
                <a:moveTo>
                  <a:pt x="871043" y="63500"/>
                </a:moveTo>
                <a:lnTo>
                  <a:pt x="870731" y="63500"/>
                </a:lnTo>
                <a:lnTo>
                  <a:pt x="871054" y="63771"/>
                </a:lnTo>
                <a:lnTo>
                  <a:pt x="871043" y="63500"/>
                </a:lnTo>
                <a:close/>
              </a:path>
              <a:path w="3283585" h="563879">
                <a:moveTo>
                  <a:pt x="2150694" y="63500"/>
                </a:moveTo>
                <a:lnTo>
                  <a:pt x="2150687" y="63665"/>
                </a:lnTo>
                <a:lnTo>
                  <a:pt x="2151112" y="63590"/>
                </a:lnTo>
                <a:lnTo>
                  <a:pt x="2150694" y="63500"/>
                </a:lnTo>
                <a:close/>
              </a:path>
              <a:path w="3283585" h="563879">
                <a:moveTo>
                  <a:pt x="947126" y="55879"/>
                </a:moveTo>
                <a:lnTo>
                  <a:pt x="906441" y="55879"/>
                </a:lnTo>
                <a:lnTo>
                  <a:pt x="890829" y="59689"/>
                </a:lnTo>
                <a:lnTo>
                  <a:pt x="896119" y="59689"/>
                </a:lnTo>
                <a:lnTo>
                  <a:pt x="888439" y="63500"/>
                </a:lnTo>
                <a:lnTo>
                  <a:pt x="898132" y="60959"/>
                </a:lnTo>
                <a:lnTo>
                  <a:pt x="931410" y="60959"/>
                </a:lnTo>
                <a:lnTo>
                  <a:pt x="935330" y="57150"/>
                </a:lnTo>
                <a:lnTo>
                  <a:pt x="942540" y="57150"/>
                </a:lnTo>
                <a:lnTo>
                  <a:pt x="947126" y="55879"/>
                </a:lnTo>
                <a:close/>
              </a:path>
              <a:path w="3283585" h="563879">
                <a:moveTo>
                  <a:pt x="1154120" y="53339"/>
                </a:moveTo>
                <a:lnTo>
                  <a:pt x="917917" y="53339"/>
                </a:lnTo>
                <a:lnTo>
                  <a:pt x="915261" y="54609"/>
                </a:lnTo>
                <a:lnTo>
                  <a:pt x="912907" y="55879"/>
                </a:lnTo>
                <a:lnTo>
                  <a:pt x="950838" y="55879"/>
                </a:lnTo>
                <a:lnTo>
                  <a:pt x="948886" y="58419"/>
                </a:lnTo>
                <a:lnTo>
                  <a:pt x="948006" y="58419"/>
                </a:lnTo>
                <a:lnTo>
                  <a:pt x="944641" y="60959"/>
                </a:lnTo>
                <a:lnTo>
                  <a:pt x="898132" y="60959"/>
                </a:lnTo>
                <a:lnTo>
                  <a:pt x="895750" y="63500"/>
                </a:lnTo>
                <a:lnTo>
                  <a:pt x="902609" y="62229"/>
                </a:lnTo>
                <a:lnTo>
                  <a:pt x="1332203" y="62229"/>
                </a:lnTo>
                <a:lnTo>
                  <a:pt x="1331850" y="60959"/>
                </a:lnTo>
                <a:lnTo>
                  <a:pt x="1333381" y="59689"/>
                </a:lnTo>
                <a:lnTo>
                  <a:pt x="1154480" y="59689"/>
                </a:lnTo>
                <a:lnTo>
                  <a:pt x="1150611" y="57150"/>
                </a:lnTo>
                <a:lnTo>
                  <a:pt x="1152982" y="55879"/>
                </a:lnTo>
                <a:lnTo>
                  <a:pt x="1154120" y="53339"/>
                </a:lnTo>
                <a:close/>
              </a:path>
              <a:path w="3283585" h="563879">
                <a:moveTo>
                  <a:pt x="2106442" y="59689"/>
                </a:moveTo>
                <a:lnTo>
                  <a:pt x="2090253" y="59689"/>
                </a:lnTo>
                <a:lnTo>
                  <a:pt x="2089536" y="62229"/>
                </a:lnTo>
                <a:lnTo>
                  <a:pt x="2092891" y="63500"/>
                </a:lnTo>
                <a:lnTo>
                  <a:pt x="2099708" y="63500"/>
                </a:lnTo>
                <a:lnTo>
                  <a:pt x="2100380" y="62229"/>
                </a:lnTo>
                <a:lnTo>
                  <a:pt x="2099221" y="60959"/>
                </a:lnTo>
                <a:lnTo>
                  <a:pt x="2106851" y="60959"/>
                </a:lnTo>
                <a:lnTo>
                  <a:pt x="2106442" y="59689"/>
                </a:lnTo>
                <a:close/>
              </a:path>
              <a:path w="3283585" h="563879">
                <a:moveTo>
                  <a:pt x="2106851" y="60959"/>
                </a:moveTo>
                <a:lnTo>
                  <a:pt x="2102944" y="60959"/>
                </a:lnTo>
                <a:lnTo>
                  <a:pt x="2105555" y="63500"/>
                </a:lnTo>
                <a:lnTo>
                  <a:pt x="2114086" y="62229"/>
                </a:lnTo>
                <a:lnTo>
                  <a:pt x="2107261" y="62229"/>
                </a:lnTo>
                <a:lnTo>
                  <a:pt x="2106851" y="60959"/>
                </a:lnTo>
                <a:close/>
              </a:path>
              <a:path w="3283585" h="563879">
                <a:moveTo>
                  <a:pt x="2121279" y="60959"/>
                </a:moveTo>
                <a:lnTo>
                  <a:pt x="2107261" y="62229"/>
                </a:lnTo>
                <a:lnTo>
                  <a:pt x="2114086" y="62229"/>
                </a:lnTo>
                <a:lnTo>
                  <a:pt x="2118944" y="63500"/>
                </a:lnTo>
                <a:lnTo>
                  <a:pt x="2121279" y="60959"/>
                </a:lnTo>
                <a:close/>
              </a:path>
              <a:path w="3283585" h="563879">
                <a:moveTo>
                  <a:pt x="2414781" y="62229"/>
                </a:moveTo>
                <a:lnTo>
                  <a:pt x="2282449" y="62229"/>
                </a:lnTo>
                <a:lnTo>
                  <a:pt x="2295483" y="63500"/>
                </a:lnTo>
                <a:lnTo>
                  <a:pt x="2416846" y="63500"/>
                </a:lnTo>
                <a:lnTo>
                  <a:pt x="2414781" y="62229"/>
                </a:lnTo>
                <a:close/>
              </a:path>
              <a:path w="3283585" h="563879">
                <a:moveTo>
                  <a:pt x="1378386" y="60959"/>
                </a:moveTo>
                <a:lnTo>
                  <a:pt x="1365262" y="60959"/>
                </a:lnTo>
                <a:lnTo>
                  <a:pt x="1368519" y="62229"/>
                </a:lnTo>
                <a:lnTo>
                  <a:pt x="1378386" y="60959"/>
                </a:lnTo>
                <a:close/>
              </a:path>
              <a:path w="3283585" h="563879">
                <a:moveTo>
                  <a:pt x="2086531" y="59689"/>
                </a:moveTo>
                <a:lnTo>
                  <a:pt x="2072329" y="59689"/>
                </a:lnTo>
                <a:lnTo>
                  <a:pt x="2073443" y="60959"/>
                </a:lnTo>
                <a:lnTo>
                  <a:pt x="2086091" y="62229"/>
                </a:lnTo>
                <a:lnTo>
                  <a:pt x="2087693" y="60959"/>
                </a:lnTo>
                <a:lnTo>
                  <a:pt x="2086531" y="59689"/>
                </a:lnTo>
                <a:close/>
              </a:path>
              <a:path w="3283585" h="563879">
                <a:moveTo>
                  <a:pt x="2142850" y="59689"/>
                </a:moveTo>
                <a:lnTo>
                  <a:pt x="2121087" y="59689"/>
                </a:lnTo>
                <a:lnTo>
                  <a:pt x="2131505" y="62229"/>
                </a:lnTo>
                <a:lnTo>
                  <a:pt x="2131550" y="60959"/>
                </a:lnTo>
                <a:lnTo>
                  <a:pt x="2142850" y="59689"/>
                </a:lnTo>
                <a:close/>
              </a:path>
              <a:path w="3283585" h="563879">
                <a:moveTo>
                  <a:pt x="841040" y="58419"/>
                </a:moveTo>
                <a:lnTo>
                  <a:pt x="841872" y="59689"/>
                </a:lnTo>
                <a:lnTo>
                  <a:pt x="838053" y="59689"/>
                </a:lnTo>
                <a:lnTo>
                  <a:pt x="838582" y="60959"/>
                </a:lnTo>
                <a:lnTo>
                  <a:pt x="844242" y="60959"/>
                </a:lnTo>
                <a:lnTo>
                  <a:pt x="844964" y="59689"/>
                </a:lnTo>
                <a:lnTo>
                  <a:pt x="845280" y="59619"/>
                </a:lnTo>
                <a:lnTo>
                  <a:pt x="841040" y="58419"/>
                </a:lnTo>
                <a:close/>
              </a:path>
              <a:path w="3283585" h="563879">
                <a:moveTo>
                  <a:pt x="2408586" y="58419"/>
                </a:moveTo>
                <a:lnTo>
                  <a:pt x="2020342" y="58419"/>
                </a:lnTo>
                <a:lnTo>
                  <a:pt x="2047822" y="60959"/>
                </a:lnTo>
                <a:lnTo>
                  <a:pt x="2060970" y="60959"/>
                </a:lnTo>
                <a:lnTo>
                  <a:pt x="2072329" y="59689"/>
                </a:lnTo>
                <a:lnTo>
                  <a:pt x="2410651" y="59689"/>
                </a:lnTo>
                <a:lnTo>
                  <a:pt x="2408586" y="58419"/>
                </a:lnTo>
                <a:close/>
              </a:path>
              <a:path w="3283585" h="563879">
                <a:moveTo>
                  <a:pt x="850633" y="58419"/>
                </a:moveTo>
                <a:lnTo>
                  <a:pt x="845280" y="59619"/>
                </a:lnTo>
                <a:lnTo>
                  <a:pt x="845530" y="59689"/>
                </a:lnTo>
                <a:lnTo>
                  <a:pt x="850375" y="58806"/>
                </a:lnTo>
                <a:lnTo>
                  <a:pt x="850633" y="58419"/>
                </a:lnTo>
                <a:close/>
              </a:path>
              <a:path w="3283585" h="563879">
                <a:moveTo>
                  <a:pt x="945102" y="57150"/>
                </a:moveTo>
                <a:lnTo>
                  <a:pt x="941464" y="57150"/>
                </a:lnTo>
                <a:lnTo>
                  <a:pt x="940730" y="59689"/>
                </a:lnTo>
                <a:lnTo>
                  <a:pt x="948006" y="58419"/>
                </a:lnTo>
                <a:lnTo>
                  <a:pt x="948886" y="58419"/>
                </a:lnTo>
                <a:lnTo>
                  <a:pt x="945102" y="57150"/>
                </a:lnTo>
                <a:close/>
              </a:path>
              <a:path w="3283585" h="563879">
                <a:moveTo>
                  <a:pt x="1167015" y="54609"/>
                </a:moveTo>
                <a:lnTo>
                  <a:pt x="1160479" y="55879"/>
                </a:lnTo>
                <a:lnTo>
                  <a:pt x="1163944" y="55879"/>
                </a:lnTo>
                <a:lnTo>
                  <a:pt x="1165007" y="57150"/>
                </a:lnTo>
                <a:lnTo>
                  <a:pt x="1162905" y="58419"/>
                </a:lnTo>
                <a:lnTo>
                  <a:pt x="1154480" y="59689"/>
                </a:lnTo>
                <a:lnTo>
                  <a:pt x="1333381" y="59689"/>
                </a:lnTo>
                <a:lnTo>
                  <a:pt x="1339082" y="58419"/>
                </a:lnTo>
                <a:lnTo>
                  <a:pt x="1176940" y="58419"/>
                </a:lnTo>
                <a:lnTo>
                  <a:pt x="1171271" y="57150"/>
                </a:lnTo>
                <a:lnTo>
                  <a:pt x="1165608" y="57150"/>
                </a:lnTo>
                <a:lnTo>
                  <a:pt x="1167015" y="54609"/>
                </a:lnTo>
                <a:close/>
              </a:path>
              <a:path w="3283585" h="563879">
                <a:moveTo>
                  <a:pt x="1460129" y="53339"/>
                </a:moveTo>
                <a:lnTo>
                  <a:pt x="1332209" y="53339"/>
                </a:lnTo>
                <a:lnTo>
                  <a:pt x="1326890" y="55879"/>
                </a:lnTo>
                <a:lnTo>
                  <a:pt x="1181803" y="55879"/>
                </a:lnTo>
                <a:lnTo>
                  <a:pt x="1182524" y="57150"/>
                </a:lnTo>
                <a:lnTo>
                  <a:pt x="1176877" y="57150"/>
                </a:lnTo>
                <a:lnTo>
                  <a:pt x="1176940" y="58419"/>
                </a:lnTo>
                <a:lnTo>
                  <a:pt x="1409269" y="58419"/>
                </a:lnTo>
                <a:lnTo>
                  <a:pt x="1412801" y="59689"/>
                </a:lnTo>
                <a:lnTo>
                  <a:pt x="1417607" y="59689"/>
                </a:lnTo>
                <a:lnTo>
                  <a:pt x="1429017" y="58419"/>
                </a:lnTo>
                <a:lnTo>
                  <a:pt x="1438674" y="57606"/>
                </a:lnTo>
                <a:lnTo>
                  <a:pt x="1437364" y="54609"/>
                </a:lnTo>
                <a:lnTo>
                  <a:pt x="1470409" y="54609"/>
                </a:lnTo>
                <a:lnTo>
                  <a:pt x="1460129" y="53339"/>
                </a:lnTo>
                <a:close/>
              </a:path>
              <a:path w="3283585" h="563879">
                <a:moveTo>
                  <a:pt x="2399631" y="55879"/>
                </a:moveTo>
                <a:lnTo>
                  <a:pt x="1955178" y="55879"/>
                </a:lnTo>
                <a:lnTo>
                  <a:pt x="1956673" y="57150"/>
                </a:lnTo>
                <a:lnTo>
                  <a:pt x="1990004" y="57150"/>
                </a:lnTo>
                <a:lnTo>
                  <a:pt x="1991799" y="58419"/>
                </a:lnTo>
                <a:lnTo>
                  <a:pt x="1998270" y="59689"/>
                </a:lnTo>
                <a:lnTo>
                  <a:pt x="2008106" y="58419"/>
                </a:lnTo>
                <a:lnTo>
                  <a:pt x="2408586" y="58419"/>
                </a:lnTo>
                <a:lnTo>
                  <a:pt x="2399631" y="55879"/>
                </a:lnTo>
                <a:close/>
              </a:path>
              <a:path w="3283585" h="563879">
                <a:moveTo>
                  <a:pt x="887724" y="54609"/>
                </a:moveTo>
                <a:lnTo>
                  <a:pt x="882620" y="58419"/>
                </a:lnTo>
                <a:lnTo>
                  <a:pt x="890613" y="57302"/>
                </a:lnTo>
                <a:lnTo>
                  <a:pt x="887724" y="54609"/>
                </a:lnTo>
                <a:close/>
              </a:path>
              <a:path w="3283585" h="563879">
                <a:moveTo>
                  <a:pt x="893461" y="57424"/>
                </a:moveTo>
                <a:lnTo>
                  <a:pt x="891531" y="58158"/>
                </a:lnTo>
                <a:lnTo>
                  <a:pt x="891811" y="58419"/>
                </a:lnTo>
                <a:lnTo>
                  <a:pt x="893461" y="57424"/>
                </a:lnTo>
                <a:close/>
              </a:path>
              <a:path w="3283585" h="563879">
                <a:moveTo>
                  <a:pt x="1444092" y="57150"/>
                </a:moveTo>
                <a:lnTo>
                  <a:pt x="1438674" y="57606"/>
                </a:lnTo>
                <a:lnTo>
                  <a:pt x="1439030" y="58419"/>
                </a:lnTo>
                <a:lnTo>
                  <a:pt x="1444092" y="57150"/>
                </a:lnTo>
                <a:close/>
              </a:path>
              <a:path w="3283585" h="563879">
                <a:moveTo>
                  <a:pt x="1501587" y="53339"/>
                </a:moveTo>
                <a:lnTo>
                  <a:pt x="1477453" y="53339"/>
                </a:lnTo>
                <a:lnTo>
                  <a:pt x="1477511" y="57150"/>
                </a:lnTo>
                <a:lnTo>
                  <a:pt x="1483321" y="58419"/>
                </a:lnTo>
                <a:lnTo>
                  <a:pt x="1482637" y="55879"/>
                </a:lnTo>
                <a:lnTo>
                  <a:pt x="1499350" y="55879"/>
                </a:lnTo>
                <a:lnTo>
                  <a:pt x="1501587" y="53339"/>
                </a:lnTo>
                <a:close/>
              </a:path>
              <a:path w="3283585" h="563879">
                <a:moveTo>
                  <a:pt x="1493246" y="55879"/>
                </a:moveTo>
                <a:lnTo>
                  <a:pt x="1482637" y="55879"/>
                </a:lnTo>
                <a:lnTo>
                  <a:pt x="1490704" y="58419"/>
                </a:lnTo>
                <a:lnTo>
                  <a:pt x="1493282" y="58419"/>
                </a:lnTo>
                <a:lnTo>
                  <a:pt x="1498727" y="57150"/>
                </a:lnTo>
                <a:lnTo>
                  <a:pt x="1492949" y="57150"/>
                </a:lnTo>
                <a:lnTo>
                  <a:pt x="1493246" y="55879"/>
                </a:lnTo>
                <a:close/>
              </a:path>
              <a:path w="3283585" h="563879">
                <a:moveTo>
                  <a:pt x="1572427" y="54609"/>
                </a:moveTo>
                <a:lnTo>
                  <a:pt x="1564111" y="54609"/>
                </a:lnTo>
                <a:lnTo>
                  <a:pt x="1572813" y="58419"/>
                </a:lnTo>
                <a:lnTo>
                  <a:pt x="1572427" y="54609"/>
                </a:lnTo>
                <a:close/>
              </a:path>
              <a:path w="3283585" h="563879">
                <a:moveTo>
                  <a:pt x="1641856" y="55879"/>
                </a:moveTo>
                <a:lnTo>
                  <a:pt x="1640340" y="55879"/>
                </a:lnTo>
                <a:lnTo>
                  <a:pt x="1641857" y="57150"/>
                </a:lnTo>
                <a:lnTo>
                  <a:pt x="1628225" y="58419"/>
                </a:lnTo>
                <a:lnTo>
                  <a:pt x="1637009" y="58419"/>
                </a:lnTo>
                <a:lnTo>
                  <a:pt x="1647610" y="57150"/>
                </a:lnTo>
                <a:lnTo>
                  <a:pt x="1641856" y="55879"/>
                </a:lnTo>
                <a:close/>
              </a:path>
              <a:path w="3283585" h="563879">
                <a:moveTo>
                  <a:pt x="1956176" y="57115"/>
                </a:moveTo>
                <a:lnTo>
                  <a:pt x="1957230" y="58419"/>
                </a:lnTo>
                <a:lnTo>
                  <a:pt x="1969138" y="57150"/>
                </a:lnTo>
                <a:lnTo>
                  <a:pt x="1956673" y="57150"/>
                </a:lnTo>
                <a:lnTo>
                  <a:pt x="1956176" y="57115"/>
                </a:lnTo>
                <a:close/>
              </a:path>
              <a:path w="3283585" h="563879">
                <a:moveTo>
                  <a:pt x="1978602" y="57150"/>
                </a:moveTo>
                <a:lnTo>
                  <a:pt x="1969138" y="57150"/>
                </a:lnTo>
                <a:lnTo>
                  <a:pt x="1982276" y="58419"/>
                </a:lnTo>
                <a:lnTo>
                  <a:pt x="1989367" y="58419"/>
                </a:lnTo>
                <a:lnTo>
                  <a:pt x="1978602" y="57150"/>
                </a:lnTo>
                <a:close/>
              </a:path>
              <a:path w="3283585" h="563879">
                <a:moveTo>
                  <a:pt x="891706" y="57150"/>
                </a:moveTo>
                <a:lnTo>
                  <a:pt x="890613" y="57302"/>
                </a:lnTo>
                <a:lnTo>
                  <a:pt x="890824" y="57499"/>
                </a:lnTo>
                <a:lnTo>
                  <a:pt x="891706" y="57150"/>
                </a:lnTo>
                <a:close/>
              </a:path>
              <a:path w="3283585" h="563879">
                <a:moveTo>
                  <a:pt x="903509" y="52069"/>
                </a:moveTo>
                <a:lnTo>
                  <a:pt x="902934" y="52069"/>
                </a:lnTo>
                <a:lnTo>
                  <a:pt x="898128" y="54609"/>
                </a:lnTo>
                <a:lnTo>
                  <a:pt x="893461" y="57424"/>
                </a:lnTo>
                <a:lnTo>
                  <a:pt x="894267" y="57115"/>
                </a:lnTo>
                <a:lnTo>
                  <a:pt x="903191" y="53339"/>
                </a:lnTo>
                <a:lnTo>
                  <a:pt x="903509" y="52069"/>
                </a:lnTo>
                <a:close/>
              </a:path>
              <a:path w="3283585" h="563879">
                <a:moveTo>
                  <a:pt x="1470409" y="54609"/>
                </a:moveTo>
                <a:lnTo>
                  <a:pt x="1443780" y="54609"/>
                </a:lnTo>
                <a:lnTo>
                  <a:pt x="1455996" y="57150"/>
                </a:lnTo>
                <a:lnTo>
                  <a:pt x="1472049" y="57150"/>
                </a:lnTo>
                <a:lnTo>
                  <a:pt x="1470409" y="54609"/>
                </a:lnTo>
                <a:close/>
              </a:path>
              <a:path w="3283585" h="563879">
                <a:moveTo>
                  <a:pt x="1539190" y="54609"/>
                </a:moveTo>
                <a:lnTo>
                  <a:pt x="1519618" y="54609"/>
                </a:lnTo>
                <a:lnTo>
                  <a:pt x="1520921" y="55879"/>
                </a:lnTo>
                <a:lnTo>
                  <a:pt x="1525436" y="57150"/>
                </a:lnTo>
                <a:lnTo>
                  <a:pt x="1532846" y="57150"/>
                </a:lnTo>
                <a:lnTo>
                  <a:pt x="1532495" y="55879"/>
                </a:lnTo>
                <a:lnTo>
                  <a:pt x="1539190" y="54609"/>
                </a:lnTo>
                <a:close/>
              </a:path>
              <a:path w="3283585" h="563879">
                <a:moveTo>
                  <a:pt x="1614901" y="53339"/>
                </a:moveTo>
                <a:lnTo>
                  <a:pt x="1600592" y="53339"/>
                </a:lnTo>
                <a:lnTo>
                  <a:pt x="1597978" y="57150"/>
                </a:lnTo>
                <a:lnTo>
                  <a:pt x="1614901" y="53339"/>
                </a:lnTo>
                <a:close/>
              </a:path>
              <a:path w="3283585" h="563879">
                <a:moveTo>
                  <a:pt x="1804587" y="53339"/>
                </a:moveTo>
                <a:lnTo>
                  <a:pt x="1614901" y="53339"/>
                </a:lnTo>
                <a:lnTo>
                  <a:pt x="1612188" y="57150"/>
                </a:lnTo>
                <a:lnTo>
                  <a:pt x="1621482" y="55879"/>
                </a:lnTo>
                <a:lnTo>
                  <a:pt x="1641856" y="55879"/>
                </a:lnTo>
                <a:lnTo>
                  <a:pt x="1643372" y="54609"/>
                </a:lnTo>
                <a:lnTo>
                  <a:pt x="1808088" y="54609"/>
                </a:lnTo>
                <a:lnTo>
                  <a:pt x="1804587" y="53339"/>
                </a:lnTo>
                <a:close/>
              </a:path>
              <a:path w="3283585" h="563879">
                <a:moveTo>
                  <a:pt x="1750844" y="54609"/>
                </a:moveTo>
                <a:lnTo>
                  <a:pt x="1732316" y="54609"/>
                </a:lnTo>
                <a:lnTo>
                  <a:pt x="1733360" y="55879"/>
                </a:lnTo>
                <a:lnTo>
                  <a:pt x="1733657" y="55879"/>
                </a:lnTo>
                <a:lnTo>
                  <a:pt x="1740058" y="57150"/>
                </a:lnTo>
                <a:lnTo>
                  <a:pt x="1750844" y="54609"/>
                </a:lnTo>
                <a:close/>
              </a:path>
              <a:path w="3283585" h="563879">
                <a:moveTo>
                  <a:pt x="1808088" y="54609"/>
                </a:moveTo>
                <a:lnTo>
                  <a:pt x="1766339" y="54609"/>
                </a:lnTo>
                <a:lnTo>
                  <a:pt x="1781210" y="55879"/>
                </a:lnTo>
                <a:lnTo>
                  <a:pt x="1790128" y="57150"/>
                </a:lnTo>
                <a:lnTo>
                  <a:pt x="1802175" y="55879"/>
                </a:lnTo>
                <a:lnTo>
                  <a:pt x="1811588" y="55879"/>
                </a:lnTo>
                <a:lnTo>
                  <a:pt x="1808088" y="54609"/>
                </a:lnTo>
                <a:close/>
              </a:path>
              <a:path w="3283585" h="563879">
                <a:moveTo>
                  <a:pt x="1838980" y="54609"/>
                </a:moveTo>
                <a:lnTo>
                  <a:pt x="1823563" y="54609"/>
                </a:lnTo>
                <a:lnTo>
                  <a:pt x="1830878" y="57150"/>
                </a:lnTo>
                <a:lnTo>
                  <a:pt x="1838980" y="54609"/>
                </a:lnTo>
                <a:close/>
              </a:path>
              <a:path w="3283585" h="563879">
                <a:moveTo>
                  <a:pt x="1894141" y="55879"/>
                </a:moveTo>
                <a:lnTo>
                  <a:pt x="1890454" y="55879"/>
                </a:lnTo>
                <a:lnTo>
                  <a:pt x="1891483" y="57150"/>
                </a:lnTo>
                <a:lnTo>
                  <a:pt x="1894112" y="57150"/>
                </a:lnTo>
                <a:lnTo>
                  <a:pt x="1894141" y="55879"/>
                </a:lnTo>
                <a:close/>
              </a:path>
              <a:path w="3283585" h="563879">
                <a:moveTo>
                  <a:pt x="1899710" y="55879"/>
                </a:moveTo>
                <a:lnTo>
                  <a:pt x="1897524" y="55879"/>
                </a:lnTo>
                <a:lnTo>
                  <a:pt x="1898719" y="57150"/>
                </a:lnTo>
                <a:lnTo>
                  <a:pt x="1900289" y="57150"/>
                </a:lnTo>
                <a:lnTo>
                  <a:pt x="1899710" y="55879"/>
                </a:lnTo>
                <a:close/>
              </a:path>
              <a:path w="3283585" h="563879">
                <a:moveTo>
                  <a:pt x="2407937" y="45719"/>
                </a:moveTo>
                <a:lnTo>
                  <a:pt x="2408116" y="49529"/>
                </a:lnTo>
                <a:lnTo>
                  <a:pt x="2268623" y="49529"/>
                </a:lnTo>
                <a:lnTo>
                  <a:pt x="2275442" y="50800"/>
                </a:lnTo>
                <a:lnTo>
                  <a:pt x="2302748" y="50800"/>
                </a:lnTo>
                <a:lnTo>
                  <a:pt x="2304236" y="52069"/>
                </a:lnTo>
                <a:lnTo>
                  <a:pt x="2302287" y="54609"/>
                </a:lnTo>
                <a:lnTo>
                  <a:pt x="1915151" y="54609"/>
                </a:lnTo>
                <a:lnTo>
                  <a:pt x="1926674" y="55879"/>
                </a:lnTo>
                <a:lnTo>
                  <a:pt x="1940526" y="57150"/>
                </a:lnTo>
                <a:lnTo>
                  <a:pt x="1943332" y="56213"/>
                </a:lnTo>
                <a:lnTo>
                  <a:pt x="1938585" y="55879"/>
                </a:lnTo>
                <a:lnTo>
                  <a:pt x="2467216" y="55879"/>
                </a:lnTo>
                <a:lnTo>
                  <a:pt x="2463825" y="54609"/>
                </a:lnTo>
                <a:lnTo>
                  <a:pt x="2465299" y="53339"/>
                </a:lnTo>
                <a:lnTo>
                  <a:pt x="2456127" y="53339"/>
                </a:lnTo>
                <a:lnTo>
                  <a:pt x="2445975" y="52069"/>
                </a:lnTo>
                <a:lnTo>
                  <a:pt x="2431037" y="52069"/>
                </a:lnTo>
                <a:lnTo>
                  <a:pt x="2423220" y="50800"/>
                </a:lnTo>
                <a:lnTo>
                  <a:pt x="2422414" y="49529"/>
                </a:lnTo>
                <a:lnTo>
                  <a:pt x="2418712" y="48259"/>
                </a:lnTo>
                <a:lnTo>
                  <a:pt x="2420167" y="46989"/>
                </a:lnTo>
                <a:lnTo>
                  <a:pt x="2407937" y="45719"/>
                </a:lnTo>
                <a:close/>
              </a:path>
              <a:path w="3283585" h="563879">
                <a:moveTo>
                  <a:pt x="1955178" y="55879"/>
                </a:moveTo>
                <a:lnTo>
                  <a:pt x="1956176" y="57115"/>
                </a:lnTo>
                <a:lnTo>
                  <a:pt x="1956673" y="57150"/>
                </a:lnTo>
                <a:lnTo>
                  <a:pt x="1955178" y="55879"/>
                </a:lnTo>
                <a:close/>
              </a:path>
              <a:path w="3283585" h="563879">
                <a:moveTo>
                  <a:pt x="1955178" y="55879"/>
                </a:moveTo>
                <a:lnTo>
                  <a:pt x="1944330" y="55879"/>
                </a:lnTo>
                <a:lnTo>
                  <a:pt x="1943332" y="56213"/>
                </a:lnTo>
                <a:lnTo>
                  <a:pt x="1956176" y="57115"/>
                </a:lnTo>
                <a:lnTo>
                  <a:pt x="1955178" y="55879"/>
                </a:lnTo>
                <a:close/>
              </a:path>
              <a:path w="3283585" h="563879">
                <a:moveTo>
                  <a:pt x="1944330" y="55879"/>
                </a:moveTo>
                <a:lnTo>
                  <a:pt x="1938585" y="55879"/>
                </a:lnTo>
                <a:lnTo>
                  <a:pt x="1943332" y="56213"/>
                </a:lnTo>
                <a:lnTo>
                  <a:pt x="1944330" y="55879"/>
                </a:lnTo>
                <a:close/>
              </a:path>
              <a:path w="3283585" h="563879">
                <a:moveTo>
                  <a:pt x="1158554" y="54609"/>
                </a:moveTo>
                <a:lnTo>
                  <a:pt x="1154173" y="54609"/>
                </a:lnTo>
                <a:lnTo>
                  <a:pt x="1155795" y="55879"/>
                </a:lnTo>
                <a:lnTo>
                  <a:pt x="1160479" y="55879"/>
                </a:lnTo>
                <a:lnTo>
                  <a:pt x="1158554" y="54609"/>
                </a:lnTo>
                <a:close/>
              </a:path>
              <a:path w="3283585" h="563879">
                <a:moveTo>
                  <a:pt x="1008354" y="49529"/>
                </a:moveTo>
                <a:lnTo>
                  <a:pt x="1003778" y="50800"/>
                </a:lnTo>
                <a:lnTo>
                  <a:pt x="1001085" y="50800"/>
                </a:lnTo>
                <a:lnTo>
                  <a:pt x="999345" y="52069"/>
                </a:lnTo>
                <a:lnTo>
                  <a:pt x="997916" y="53339"/>
                </a:lnTo>
                <a:lnTo>
                  <a:pt x="1166917" y="53339"/>
                </a:lnTo>
                <a:lnTo>
                  <a:pt x="1173711" y="54609"/>
                </a:lnTo>
                <a:lnTo>
                  <a:pt x="1175332" y="55879"/>
                </a:lnTo>
                <a:lnTo>
                  <a:pt x="1191547" y="55879"/>
                </a:lnTo>
                <a:lnTo>
                  <a:pt x="1192046" y="54609"/>
                </a:lnTo>
                <a:lnTo>
                  <a:pt x="1186494" y="54609"/>
                </a:lnTo>
                <a:lnTo>
                  <a:pt x="1188434" y="54327"/>
                </a:lnTo>
                <a:lnTo>
                  <a:pt x="1189866" y="53339"/>
                </a:lnTo>
                <a:lnTo>
                  <a:pt x="1189492" y="52069"/>
                </a:lnTo>
                <a:lnTo>
                  <a:pt x="1007678" y="52069"/>
                </a:lnTo>
                <a:lnTo>
                  <a:pt x="1008354" y="49529"/>
                </a:lnTo>
                <a:close/>
              </a:path>
              <a:path w="3283585" h="563879">
                <a:moveTo>
                  <a:pt x="1195227" y="53339"/>
                </a:moveTo>
                <a:lnTo>
                  <a:pt x="1192383" y="53753"/>
                </a:lnTo>
                <a:lnTo>
                  <a:pt x="1191547" y="55879"/>
                </a:lnTo>
                <a:lnTo>
                  <a:pt x="1193611" y="55322"/>
                </a:lnTo>
                <a:lnTo>
                  <a:pt x="1195227" y="53339"/>
                </a:lnTo>
                <a:close/>
              </a:path>
              <a:path w="3283585" h="563879">
                <a:moveTo>
                  <a:pt x="1193611" y="55322"/>
                </a:moveTo>
                <a:lnTo>
                  <a:pt x="1191547" y="55879"/>
                </a:lnTo>
                <a:lnTo>
                  <a:pt x="1193157" y="55879"/>
                </a:lnTo>
                <a:lnTo>
                  <a:pt x="1193611" y="55322"/>
                </a:lnTo>
                <a:close/>
              </a:path>
              <a:path w="3283585" h="563879">
                <a:moveTo>
                  <a:pt x="1239593" y="52069"/>
                </a:moveTo>
                <a:lnTo>
                  <a:pt x="1212123" y="52069"/>
                </a:lnTo>
                <a:lnTo>
                  <a:pt x="1212005" y="53339"/>
                </a:lnTo>
                <a:lnTo>
                  <a:pt x="1202042" y="54609"/>
                </a:lnTo>
                <a:lnTo>
                  <a:pt x="1193157" y="55879"/>
                </a:lnTo>
                <a:lnTo>
                  <a:pt x="1261223" y="55879"/>
                </a:lnTo>
                <a:lnTo>
                  <a:pt x="1262600" y="54609"/>
                </a:lnTo>
                <a:lnTo>
                  <a:pt x="1241292" y="54609"/>
                </a:lnTo>
                <a:lnTo>
                  <a:pt x="1242487" y="53339"/>
                </a:lnTo>
                <a:lnTo>
                  <a:pt x="1238076" y="53339"/>
                </a:lnTo>
                <a:lnTo>
                  <a:pt x="1239593" y="52069"/>
                </a:lnTo>
                <a:close/>
              </a:path>
              <a:path w="3283585" h="563879">
                <a:moveTo>
                  <a:pt x="1327043" y="50800"/>
                </a:moveTo>
                <a:lnTo>
                  <a:pt x="1315980" y="53339"/>
                </a:lnTo>
                <a:lnTo>
                  <a:pt x="1267137" y="53339"/>
                </a:lnTo>
                <a:lnTo>
                  <a:pt x="1261223" y="55879"/>
                </a:lnTo>
                <a:lnTo>
                  <a:pt x="1326890" y="55879"/>
                </a:lnTo>
                <a:lnTo>
                  <a:pt x="1327043" y="50800"/>
                </a:lnTo>
                <a:close/>
              </a:path>
              <a:path w="3283585" h="563879">
                <a:moveTo>
                  <a:pt x="1572299" y="53339"/>
                </a:moveTo>
                <a:lnTo>
                  <a:pt x="1509632" y="53339"/>
                </a:lnTo>
                <a:lnTo>
                  <a:pt x="1507406" y="55879"/>
                </a:lnTo>
                <a:lnTo>
                  <a:pt x="1516402" y="54609"/>
                </a:lnTo>
                <a:lnTo>
                  <a:pt x="1572427" y="54609"/>
                </a:lnTo>
                <a:lnTo>
                  <a:pt x="1572299" y="53339"/>
                </a:lnTo>
                <a:close/>
              </a:path>
              <a:path w="3283585" h="563879">
                <a:moveTo>
                  <a:pt x="1600592" y="53339"/>
                </a:moveTo>
                <a:lnTo>
                  <a:pt x="1593738" y="53339"/>
                </a:lnTo>
                <a:lnTo>
                  <a:pt x="1587406" y="55879"/>
                </a:lnTo>
                <a:lnTo>
                  <a:pt x="1600592" y="53339"/>
                </a:lnTo>
                <a:close/>
              </a:path>
              <a:path w="3283585" h="563879">
                <a:moveTo>
                  <a:pt x="1693513" y="54609"/>
                </a:moveTo>
                <a:lnTo>
                  <a:pt x="1655273" y="54609"/>
                </a:lnTo>
                <a:lnTo>
                  <a:pt x="1667700" y="55879"/>
                </a:lnTo>
                <a:lnTo>
                  <a:pt x="1693513" y="54609"/>
                </a:lnTo>
                <a:close/>
              </a:path>
              <a:path w="3283585" h="563879">
                <a:moveTo>
                  <a:pt x="1332151" y="50800"/>
                </a:moveTo>
                <a:lnTo>
                  <a:pt x="1328005" y="50800"/>
                </a:lnTo>
                <a:lnTo>
                  <a:pt x="1328075" y="53339"/>
                </a:lnTo>
                <a:lnTo>
                  <a:pt x="1812246" y="53339"/>
                </a:lnTo>
                <a:lnTo>
                  <a:pt x="1817094" y="55879"/>
                </a:lnTo>
                <a:lnTo>
                  <a:pt x="1823563" y="54609"/>
                </a:lnTo>
                <a:lnTo>
                  <a:pt x="1848107" y="54609"/>
                </a:lnTo>
                <a:lnTo>
                  <a:pt x="1851214" y="52069"/>
                </a:lnTo>
                <a:lnTo>
                  <a:pt x="1335027" y="52069"/>
                </a:lnTo>
                <a:lnTo>
                  <a:pt x="1332151" y="50800"/>
                </a:lnTo>
                <a:close/>
              </a:path>
              <a:path w="3283585" h="563879">
                <a:moveTo>
                  <a:pt x="1868221" y="54609"/>
                </a:moveTo>
                <a:lnTo>
                  <a:pt x="1860997" y="54609"/>
                </a:lnTo>
                <a:lnTo>
                  <a:pt x="1852988" y="55879"/>
                </a:lnTo>
                <a:lnTo>
                  <a:pt x="1868221" y="54609"/>
                </a:lnTo>
                <a:close/>
              </a:path>
              <a:path w="3283585" h="563879">
                <a:moveTo>
                  <a:pt x="1894248" y="52069"/>
                </a:moveTo>
                <a:lnTo>
                  <a:pt x="1856144" y="52069"/>
                </a:lnTo>
                <a:lnTo>
                  <a:pt x="1856386" y="54609"/>
                </a:lnTo>
                <a:lnTo>
                  <a:pt x="1868221" y="54609"/>
                </a:lnTo>
                <a:lnTo>
                  <a:pt x="1879191" y="55879"/>
                </a:lnTo>
                <a:lnTo>
                  <a:pt x="1894475" y="55879"/>
                </a:lnTo>
                <a:lnTo>
                  <a:pt x="1894248" y="52069"/>
                </a:lnTo>
                <a:close/>
              </a:path>
              <a:path w="3283585" h="563879">
                <a:moveTo>
                  <a:pt x="1511138" y="44450"/>
                </a:moveTo>
                <a:lnTo>
                  <a:pt x="1503090" y="44450"/>
                </a:lnTo>
                <a:lnTo>
                  <a:pt x="1501178" y="45719"/>
                </a:lnTo>
                <a:lnTo>
                  <a:pt x="1493789" y="46989"/>
                </a:lnTo>
                <a:lnTo>
                  <a:pt x="1499938" y="50800"/>
                </a:lnTo>
                <a:lnTo>
                  <a:pt x="1907235" y="50800"/>
                </a:lnTo>
                <a:lnTo>
                  <a:pt x="1909937" y="53339"/>
                </a:lnTo>
                <a:lnTo>
                  <a:pt x="1904940" y="54609"/>
                </a:lnTo>
                <a:lnTo>
                  <a:pt x="1912906" y="55879"/>
                </a:lnTo>
                <a:lnTo>
                  <a:pt x="1915151" y="54609"/>
                </a:lnTo>
                <a:lnTo>
                  <a:pt x="2274680" y="54609"/>
                </a:lnTo>
                <a:lnTo>
                  <a:pt x="2266857" y="53339"/>
                </a:lnTo>
                <a:lnTo>
                  <a:pt x="2142632" y="53339"/>
                </a:lnTo>
                <a:lnTo>
                  <a:pt x="2125318" y="52069"/>
                </a:lnTo>
                <a:lnTo>
                  <a:pt x="2110065" y="52069"/>
                </a:lnTo>
                <a:lnTo>
                  <a:pt x="2104863" y="49529"/>
                </a:lnTo>
                <a:lnTo>
                  <a:pt x="2108403" y="48259"/>
                </a:lnTo>
                <a:lnTo>
                  <a:pt x="2052722" y="48259"/>
                </a:lnTo>
                <a:lnTo>
                  <a:pt x="2048693" y="46989"/>
                </a:lnTo>
                <a:lnTo>
                  <a:pt x="1584648" y="46989"/>
                </a:lnTo>
                <a:lnTo>
                  <a:pt x="1575285" y="45719"/>
                </a:lnTo>
                <a:lnTo>
                  <a:pt x="1513408" y="45719"/>
                </a:lnTo>
                <a:lnTo>
                  <a:pt x="1511138" y="44450"/>
                </a:lnTo>
                <a:close/>
              </a:path>
              <a:path w="3283585" h="563879">
                <a:moveTo>
                  <a:pt x="1198679" y="53339"/>
                </a:moveTo>
                <a:lnTo>
                  <a:pt x="1195227" y="53339"/>
                </a:lnTo>
                <a:lnTo>
                  <a:pt x="1193611" y="55322"/>
                </a:lnTo>
                <a:lnTo>
                  <a:pt x="1196249" y="54609"/>
                </a:lnTo>
                <a:lnTo>
                  <a:pt x="1200002" y="54609"/>
                </a:lnTo>
                <a:lnTo>
                  <a:pt x="1198679" y="53339"/>
                </a:lnTo>
                <a:close/>
              </a:path>
              <a:path w="3283585" h="563879">
                <a:moveTo>
                  <a:pt x="1166917" y="53339"/>
                </a:moveTo>
                <a:lnTo>
                  <a:pt x="1154120" y="53339"/>
                </a:lnTo>
                <a:lnTo>
                  <a:pt x="1156319" y="54609"/>
                </a:lnTo>
                <a:lnTo>
                  <a:pt x="1166728" y="54609"/>
                </a:lnTo>
                <a:lnTo>
                  <a:pt x="1166917" y="53339"/>
                </a:lnTo>
                <a:close/>
              </a:path>
              <a:path w="3283585" h="563879">
                <a:moveTo>
                  <a:pt x="1188434" y="54327"/>
                </a:moveTo>
                <a:lnTo>
                  <a:pt x="1186494" y="54609"/>
                </a:lnTo>
                <a:lnTo>
                  <a:pt x="1188025" y="54609"/>
                </a:lnTo>
                <a:lnTo>
                  <a:pt x="1188434" y="54327"/>
                </a:lnTo>
                <a:close/>
              </a:path>
              <a:path w="3283585" h="563879">
                <a:moveTo>
                  <a:pt x="1192383" y="53753"/>
                </a:moveTo>
                <a:lnTo>
                  <a:pt x="1188434" y="54327"/>
                </a:lnTo>
                <a:lnTo>
                  <a:pt x="1188025" y="54609"/>
                </a:lnTo>
                <a:lnTo>
                  <a:pt x="1192046" y="54609"/>
                </a:lnTo>
                <a:lnTo>
                  <a:pt x="1192383" y="53753"/>
                </a:lnTo>
                <a:close/>
              </a:path>
              <a:path w="3283585" h="563879">
                <a:moveTo>
                  <a:pt x="1270483" y="49529"/>
                </a:moveTo>
                <a:lnTo>
                  <a:pt x="1261613" y="52069"/>
                </a:lnTo>
                <a:lnTo>
                  <a:pt x="1254121" y="52069"/>
                </a:lnTo>
                <a:lnTo>
                  <a:pt x="1255464" y="53339"/>
                </a:lnTo>
                <a:lnTo>
                  <a:pt x="1245012" y="53339"/>
                </a:lnTo>
                <a:lnTo>
                  <a:pt x="1244768" y="54609"/>
                </a:lnTo>
                <a:lnTo>
                  <a:pt x="1262600" y="54609"/>
                </a:lnTo>
                <a:lnTo>
                  <a:pt x="1266731" y="50800"/>
                </a:lnTo>
                <a:lnTo>
                  <a:pt x="1271162" y="50800"/>
                </a:lnTo>
                <a:lnTo>
                  <a:pt x="1270483" y="49529"/>
                </a:lnTo>
                <a:close/>
              </a:path>
              <a:path w="3283585" h="563879">
                <a:moveTo>
                  <a:pt x="1593738" y="53339"/>
                </a:moveTo>
                <a:lnTo>
                  <a:pt x="1584377" y="53339"/>
                </a:lnTo>
                <a:lnTo>
                  <a:pt x="1586798" y="54609"/>
                </a:lnTo>
                <a:lnTo>
                  <a:pt x="1593738" y="53339"/>
                </a:lnTo>
                <a:close/>
              </a:path>
              <a:path w="3283585" h="563879">
                <a:moveTo>
                  <a:pt x="2300291" y="53339"/>
                </a:moveTo>
                <a:lnTo>
                  <a:pt x="2284321" y="53339"/>
                </a:lnTo>
                <a:lnTo>
                  <a:pt x="2286308" y="54609"/>
                </a:lnTo>
                <a:lnTo>
                  <a:pt x="2302287" y="54609"/>
                </a:lnTo>
                <a:lnTo>
                  <a:pt x="2300291" y="53339"/>
                </a:lnTo>
                <a:close/>
              </a:path>
              <a:path w="3283585" h="563879">
                <a:moveTo>
                  <a:pt x="1244507" y="49529"/>
                </a:moveTo>
                <a:lnTo>
                  <a:pt x="1194046" y="49529"/>
                </a:lnTo>
                <a:lnTo>
                  <a:pt x="1192383" y="53753"/>
                </a:lnTo>
                <a:lnTo>
                  <a:pt x="1195227" y="53339"/>
                </a:lnTo>
                <a:lnTo>
                  <a:pt x="1198679" y="53339"/>
                </a:lnTo>
                <a:lnTo>
                  <a:pt x="1199253" y="52069"/>
                </a:lnTo>
                <a:lnTo>
                  <a:pt x="1248133" y="52069"/>
                </a:lnTo>
                <a:lnTo>
                  <a:pt x="1244547" y="50800"/>
                </a:lnTo>
                <a:lnTo>
                  <a:pt x="1234442" y="50800"/>
                </a:lnTo>
                <a:lnTo>
                  <a:pt x="1244507" y="49529"/>
                </a:lnTo>
                <a:close/>
              </a:path>
              <a:path w="3283585" h="563879">
                <a:moveTo>
                  <a:pt x="920683" y="44450"/>
                </a:moveTo>
                <a:lnTo>
                  <a:pt x="911525" y="45719"/>
                </a:lnTo>
                <a:lnTo>
                  <a:pt x="907894" y="49529"/>
                </a:lnTo>
                <a:lnTo>
                  <a:pt x="916606" y="50800"/>
                </a:lnTo>
                <a:lnTo>
                  <a:pt x="921866" y="50800"/>
                </a:lnTo>
                <a:lnTo>
                  <a:pt x="922146" y="53339"/>
                </a:lnTo>
                <a:lnTo>
                  <a:pt x="991422" y="53339"/>
                </a:lnTo>
                <a:lnTo>
                  <a:pt x="990918" y="52069"/>
                </a:lnTo>
                <a:lnTo>
                  <a:pt x="997594" y="50800"/>
                </a:lnTo>
                <a:lnTo>
                  <a:pt x="997579" y="49529"/>
                </a:lnTo>
                <a:lnTo>
                  <a:pt x="1262235" y="49529"/>
                </a:lnTo>
                <a:lnTo>
                  <a:pt x="1263774" y="48259"/>
                </a:lnTo>
                <a:lnTo>
                  <a:pt x="914975" y="48259"/>
                </a:lnTo>
                <a:lnTo>
                  <a:pt x="915012" y="45719"/>
                </a:lnTo>
                <a:lnTo>
                  <a:pt x="920683" y="44450"/>
                </a:lnTo>
                <a:close/>
              </a:path>
              <a:path w="3283585" h="563879">
                <a:moveTo>
                  <a:pt x="995371" y="52069"/>
                </a:moveTo>
                <a:lnTo>
                  <a:pt x="991678" y="52069"/>
                </a:lnTo>
                <a:lnTo>
                  <a:pt x="991422" y="53339"/>
                </a:lnTo>
                <a:lnTo>
                  <a:pt x="994864" y="53339"/>
                </a:lnTo>
                <a:lnTo>
                  <a:pt x="995371" y="52069"/>
                </a:lnTo>
                <a:close/>
              </a:path>
              <a:path w="3283585" h="563879">
                <a:moveTo>
                  <a:pt x="1212123" y="52069"/>
                </a:moveTo>
                <a:lnTo>
                  <a:pt x="1199253" y="52069"/>
                </a:lnTo>
                <a:lnTo>
                  <a:pt x="1204929" y="53339"/>
                </a:lnTo>
                <a:lnTo>
                  <a:pt x="1209343" y="53339"/>
                </a:lnTo>
                <a:lnTo>
                  <a:pt x="1212123" y="52069"/>
                </a:lnTo>
                <a:close/>
              </a:path>
              <a:path w="3283585" h="563879">
                <a:moveTo>
                  <a:pt x="1280300" y="49529"/>
                </a:moveTo>
                <a:lnTo>
                  <a:pt x="1286750" y="52069"/>
                </a:lnTo>
                <a:lnTo>
                  <a:pt x="1277277" y="53339"/>
                </a:lnTo>
                <a:lnTo>
                  <a:pt x="1315980" y="53339"/>
                </a:lnTo>
                <a:lnTo>
                  <a:pt x="1320675" y="50800"/>
                </a:lnTo>
                <a:lnTo>
                  <a:pt x="1289850" y="50800"/>
                </a:lnTo>
                <a:lnTo>
                  <a:pt x="1280300" y="49529"/>
                </a:lnTo>
                <a:close/>
              </a:path>
              <a:path w="3283585" h="563879">
                <a:moveTo>
                  <a:pt x="1383915" y="48211"/>
                </a:moveTo>
                <a:lnTo>
                  <a:pt x="1372941" y="49552"/>
                </a:lnTo>
                <a:lnTo>
                  <a:pt x="1368179" y="50800"/>
                </a:lnTo>
                <a:lnTo>
                  <a:pt x="1368220" y="52069"/>
                </a:lnTo>
                <a:lnTo>
                  <a:pt x="1894248" y="52069"/>
                </a:lnTo>
                <a:lnTo>
                  <a:pt x="1901908" y="53339"/>
                </a:lnTo>
                <a:lnTo>
                  <a:pt x="1907235" y="50800"/>
                </a:lnTo>
                <a:lnTo>
                  <a:pt x="1384799" y="50800"/>
                </a:lnTo>
                <a:lnTo>
                  <a:pt x="1385385" y="49529"/>
                </a:lnTo>
                <a:lnTo>
                  <a:pt x="1390149" y="48259"/>
                </a:lnTo>
                <a:lnTo>
                  <a:pt x="1384404" y="48259"/>
                </a:lnTo>
                <a:lnTo>
                  <a:pt x="1383915" y="48211"/>
                </a:lnTo>
                <a:close/>
              </a:path>
              <a:path w="3283585" h="563879">
                <a:moveTo>
                  <a:pt x="2176764" y="52069"/>
                </a:moveTo>
                <a:lnTo>
                  <a:pt x="2145235" y="52069"/>
                </a:lnTo>
                <a:lnTo>
                  <a:pt x="2142632" y="53339"/>
                </a:lnTo>
                <a:lnTo>
                  <a:pt x="2168914" y="53339"/>
                </a:lnTo>
                <a:lnTo>
                  <a:pt x="2176764" y="52069"/>
                </a:lnTo>
                <a:close/>
              </a:path>
              <a:path w="3283585" h="563879">
                <a:moveTo>
                  <a:pt x="2129528" y="49582"/>
                </a:moveTo>
                <a:lnTo>
                  <a:pt x="2137272" y="50800"/>
                </a:lnTo>
                <a:lnTo>
                  <a:pt x="2139049" y="52069"/>
                </a:lnTo>
                <a:lnTo>
                  <a:pt x="2181196" y="52069"/>
                </a:lnTo>
                <a:lnTo>
                  <a:pt x="2195969" y="53339"/>
                </a:lnTo>
                <a:lnTo>
                  <a:pt x="2263189" y="53339"/>
                </a:lnTo>
                <a:lnTo>
                  <a:pt x="2264554" y="52069"/>
                </a:lnTo>
                <a:lnTo>
                  <a:pt x="2264015" y="50800"/>
                </a:lnTo>
                <a:lnTo>
                  <a:pt x="2144496" y="50800"/>
                </a:lnTo>
                <a:lnTo>
                  <a:pt x="2129528" y="49582"/>
                </a:lnTo>
                <a:close/>
              </a:path>
              <a:path w="3283585" h="563879">
                <a:moveTo>
                  <a:pt x="2198276" y="45719"/>
                </a:moveTo>
                <a:lnTo>
                  <a:pt x="2103927" y="45719"/>
                </a:lnTo>
                <a:lnTo>
                  <a:pt x="2132145" y="48259"/>
                </a:lnTo>
                <a:lnTo>
                  <a:pt x="2140831" y="48259"/>
                </a:lnTo>
                <a:lnTo>
                  <a:pt x="2142271" y="49529"/>
                </a:lnTo>
                <a:lnTo>
                  <a:pt x="2151606" y="50800"/>
                </a:lnTo>
                <a:lnTo>
                  <a:pt x="2264015" y="50800"/>
                </a:lnTo>
                <a:lnTo>
                  <a:pt x="2275175" y="53339"/>
                </a:lnTo>
                <a:lnTo>
                  <a:pt x="2275353" y="50800"/>
                </a:lnTo>
                <a:lnTo>
                  <a:pt x="2267278" y="49529"/>
                </a:lnTo>
                <a:lnTo>
                  <a:pt x="2243124" y="49529"/>
                </a:lnTo>
                <a:lnTo>
                  <a:pt x="2235343" y="48259"/>
                </a:lnTo>
                <a:lnTo>
                  <a:pt x="2237042" y="46989"/>
                </a:lnTo>
                <a:lnTo>
                  <a:pt x="2203196" y="46989"/>
                </a:lnTo>
                <a:lnTo>
                  <a:pt x="2198276" y="45719"/>
                </a:lnTo>
                <a:close/>
              </a:path>
              <a:path w="3283585" h="563879">
                <a:moveTo>
                  <a:pt x="2302034" y="50800"/>
                </a:moveTo>
                <a:lnTo>
                  <a:pt x="2280135" y="50800"/>
                </a:lnTo>
                <a:lnTo>
                  <a:pt x="2280626" y="52069"/>
                </a:lnTo>
                <a:lnTo>
                  <a:pt x="2276237" y="52069"/>
                </a:lnTo>
                <a:lnTo>
                  <a:pt x="2276723" y="53339"/>
                </a:lnTo>
                <a:lnTo>
                  <a:pt x="2302034" y="50800"/>
                </a:lnTo>
                <a:close/>
              </a:path>
              <a:path w="3283585" h="563879">
                <a:moveTo>
                  <a:pt x="1194046" y="49529"/>
                </a:moveTo>
                <a:lnTo>
                  <a:pt x="1009216" y="49529"/>
                </a:lnTo>
                <a:lnTo>
                  <a:pt x="1010281" y="50800"/>
                </a:lnTo>
                <a:lnTo>
                  <a:pt x="1007678" y="52069"/>
                </a:lnTo>
                <a:lnTo>
                  <a:pt x="1189492" y="52069"/>
                </a:lnTo>
                <a:lnTo>
                  <a:pt x="1194046" y="49529"/>
                </a:lnTo>
                <a:close/>
              </a:path>
              <a:path w="3283585" h="563879">
                <a:moveTo>
                  <a:pt x="1262235" y="49529"/>
                </a:moveTo>
                <a:lnTo>
                  <a:pt x="1250858" y="49529"/>
                </a:lnTo>
                <a:lnTo>
                  <a:pt x="1250327" y="52069"/>
                </a:lnTo>
                <a:lnTo>
                  <a:pt x="1261613" y="52069"/>
                </a:lnTo>
                <a:lnTo>
                  <a:pt x="1254730" y="50800"/>
                </a:lnTo>
                <a:lnTo>
                  <a:pt x="1260375" y="50800"/>
                </a:lnTo>
                <a:lnTo>
                  <a:pt x="1262235" y="49529"/>
                </a:lnTo>
                <a:close/>
              </a:path>
              <a:path w="3283585" h="563879">
                <a:moveTo>
                  <a:pt x="1275599" y="50800"/>
                </a:moveTo>
                <a:lnTo>
                  <a:pt x="1266731" y="50800"/>
                </a:lnTo>
                <a:lnTo>
                  <a:pt x="1276906" y="52069"/>
                </a:lnTo>
                <a:lnTo>
                  <a:pt x="1275599" y="50800"/>
                </a:lnTo>
                <a:close/>
              </a:path>
              <a:path w="3283585" h="563879">
                <a:moveTo>
                  <a:pt x="1374012" y="43179"/>
                </a:moveTo>
                <a:lnTo>
                  <a:pt x="1347511" y="43179"/>
                </a:lnTo>
                <a:lnTo>
                  <a:pt x="1356073" y="45719"/>
                </a:lnTo>
                <a:lnTo>
                  <a:pt x="1354231" y="49529"/>
                </a:lnTo>
                <a:lnTo>
                  <a:pt x="1325075" y="49529"/>
                </a:lnTo>
                <a:lnTo>
                  <a:pt x="1335053" y="50800"/>
                </a:lnTo>
                <a:lnTo>
                  <a:pt x="1335636" y="50800"/>
                </a:lnTo>
                <a:lnTo>
                  <a:pt x="1335027" y="52069"/>
                </a:lnTo>
                <a:lnTo>
                  <a:pt x="1368220" y="52069"/>
                </a:lnTo>
                <a:lnTo>
                  <a:pt x="1363802" y="49529"/>
                </a:lnTo>
                <a:lnTo>
                  <a:pt x="1365420" y="46989"/>
                </a:lnTo>
                <a:lnTo>
                  <a:pt x="1374012" y="43179"/>
                </a:lnTo>
                <a:close/>
              </a:path>
              <a:path w="3283585" h="563879">
                <a:moveTo>
                  <a:pt x="2128880" y="49529"/>
                </a:moveTo>
                <a:lnTo>
                  <a:pt x="2113933" y="49529"/>
                </a:lnTo>
                <a:lnTo>
                  <a:pt x="2115248" y="50800"/>
                </a:lnTo>
                <a:lnTo>
                  <a:pt x="2113764" y="52069"/>
                </a:lnTo>
                <a:lnTo>
                  <a:pt x="2125318" y="52069"/>
                </a:lnTo>
                <a:lnTo>
                  <a:pt x="2129158" y="49552"/>
                </a:lnTo>
                <a:lnTo>
                  <a:pt x="2128880" y="49529"/>
                </a:lnTo>
                <a:close/>
              </a:path>
              <a:path w="3283585" h="563879">
                <a:moveTo>
                  <a:pt x="2436030" y="45719"/>
                </a:moveTo>
                <a:lnTo>
                  <a:pt x="2431037" y="52069"/>
                </a:lnTo>
                <a:lnTo>
                  <a:pt x="2445975" y="52069"/>
                </a:lnTo>
                <a:lnTo>
                  <a:pt x="2446181" y="50800"/>
                </a:lnTo>
                <a:lnTo>
                  <a:pt x="2439605" y="50800"/>
                </a:lnTo>
                <a:lnTo>
                  <a:pt x="2436030" y="45719"/>
                </a:lnTo>
                <a:close/>
              </a:path>
              <a:path w="3283585" h="563879">
                <a:moveTo>
                  <a:pt x="1327902" y="48259"/>
                </a:moveTo>
                <a:lnTo>
                  <a:pt x="1292936" y="48259"/>
                </a:lnTo>
                <a:lnTo>
                  <a:pt x="1289850" y="50800"/>
                </a:lnTo>
                <a:lnTo>
                  <a:pt x="1312750" y="50800"/>
                </a:lnTo>
                <a:lnTo>
                  <a:pt x="1313770" y="49529"/>
                </a:lnTo>
                <a:lnTo>
                  <a:pt x="1330166" y="49529"/>
                </a:lnTo>
                <a:lnTo>
                  <a:pt x="1327902" y="48259"/>
                </a:lnTo>
                <a:close/>
              </a:path>
              <a:path w="3283585" h="563879">
                <a:moveTo>
                  <a:pt x="1322849" y="49529"/>
                </a:moveTo>
                <a:lnTo>
                  <a:pt x="1312750" y="50800"/>
                </a:lnTo>
                <a:lnTo>
                  <a:pt x="1320675" y="50800"/>
                </a:lnTo>
                <a:lnTo>
                  <a:pt x="1322849" y="49529"/>
                </a:lnTo>
                <a:close/>
              </a:path>
              <a:path w="3283585" h="563879">
                <a:moveTo>
                  <a:pt x="1479005" y="48259"/>
                </a:moveTo>
                <a:lnTo>
                  <a:pt x="1401032" y="48259"/>
                </a:lnTo>
                <a:lnTo>
                  <a:pt x="1396422" y="49582"/>
                </a:lnTo>
                <a:lnTo>
                  <a:pt x="1392774" y="50800"/>
                </a:lnTo>
                <a:lnTo>
                  <a:pt x="1479031" y="50800"/>
                </a:lnTo>
                <a:lnTo>
                  <a:pt x="1479005" y="48259"/>
                </a:lnTo>
                <a:close/>
              </a:path>
              <a:path w="3283585" h="563879">
                <a:moveTo>
                  <a:pt x="1489321" y="45719"/>
                </a:moveTo>
                <a:lnTo>
                  <a:pt x="1481380" y="45719"/>
                </a:lnTo>
                <a:lnTo>
                  <a:pt x="1484652" y="46989"/>
                </a:lnTo>
                <a:lnTo>
                  <a:pt x="1483516" y="48259"/>
                </a:lnTo>
                <a:lnTo>
                  <a:pt x="1484170" y="49529"/>
                </a:lnTo>
                <a:lnTo>
                  <a:pt x="1483213" y="50800"/>
                </a:lnTo>
                <a:lnTo>
                  <a:pt x="1499938" y="50800"/>
                </a:lnTo>
                <a:lnTo>
                  <a:pt x="1491647" y="48259"/>
                </a:lnTo>
                <a:lnTo>
                  <a:pt x="1489321" y="45719"/>
                </a:lnTo>
                <a:close/>
              </a:path>
              <a:path w="3283585" h="563879">
                <a:moveTo>
                  <a:pt x="2439827" y="48259"/>
                </a:moveTo>
                <a:lnTo>
                  <a:pt x="2439605" y="50800"/>
                </a:lnTo>
                <a:lnTo>
                  <a:pt x="2446181" y="50800"/>
                </a:lnTo>
                <a:lnTo>
                  <a:pt x="2446388" y="49529"/>
                </a:lnTo>
                <a:lnTo>
                  <a:pt x="2439827" y="48259"/>
                </a:lnTo>
                <a:close/>
              </a:path>
              <a:path w="3283585" h="563879">
                <a:moveTo>
                  <a:pt x="2129193" y="49529"/>
                </a:moveTo>
                <a:lnTo>
                  <a:pt x="2129528" y="49582"/>
                </a:lnTo>
                <a:lnTo>
                  <a:pt x="2129193" y="49529"/>
                </a:lnTo>
                <a:close/>
              </a:path>
              <a:path w="3283585" h="563879">
                <a:moveTo>
                  <a:pt x="1283951" y="48259"/>
                </a:moveTo>
                <a:lnTo>
                  <a:pt x="1263774" y="48259"/>
                </a:lnTo>
                <a:lnTo>
                  <a:pt x="1274004" y="49529"/>
                </a:lnTo>
                <a:lnTo>
                  <a:pt x="1283951" y="48259"/>
                </a:lnTo>
                <a:close/>
              </a:path>
              <a:path w="3283585" h="563879">
                <a:moveTo>
                  <a:pt x="1347453" y="44450"/>
                </a:moveTo>
                <a:lnTo>
                  <a:pt x="1321112" y="44450"/>
                </a:lnTo>
                <a:lnTo>
                  <a:pt x="1330166" y="49529"/>
                </a:lnTo>
                <a:lnTo>
                  <a:pt x="1338699" y="46989"/>
                </a:lnTo>
                <a:lnTo>
                  <a:pt x="1347336" y="46989"/>
                </a:lnTo>
                <a:lnTo>
                  <a:pt x="1347453" y="44450"/>
                </a:lnTo>
                <a:close/>
              </a:path>
              <a:path w="3283585" h="563879">
                <a:moveTo>
                  <a:pt x="1346094" y="48259"/>
                </a:moveTo>
                <a:lnTo>
                  <a:pt x="1334432" y="48259"/>
                </a:lnTo>
                <a:lnTo>
                  <a:pt x="1330166" y="49529"/>
                </a:lnTo>
                <a:lnTo>
                  <a:pt x="1345162" y="49529"/>
                </a:lnTo>
                <a:lnTo>
                  <a:pt x="1346094" y="48259"/>
                </a:lnTo>
                <a:close/>
              </a:path>
              <a:path w="3283585" h="563879">
                <a:moveTo>
                  <a:pt x="2397635" y="46989"/>
                </a:moveTo>
                <a:lnTo>
                  <a:pt x="2248326" y="46989"/>
                </a:lnTo>
                <a:lnTo>
                  <a:pt x="2245419" y="48259"/>
                </a:lnTo>
                <a:lnTo>
                  <a:pt x="2243124" y="49529"/>
                </a:lnTo>
                <a:lnTo>
                  <a:pt x="2408116" y="49529"/>
                </a:lnTo>
                <a:lnTo>
                  <a:pt x="2397635" y="46989"/>
                </a:lnTo>
                <a:close/>
              </a:path>
              <a:path w="3283585" h="563879">
                <a:moveTo>
                  <a:pt x="940139" y="40639"/>
                </a:moveTo>
                <a:lnTo>
                  <a:pt x="931785" y="41909"/>
                </a:lnTo>
                <a:lnTo>
                  <a:pt x="925533" y="43179"/>
                </a:lnTo>
                <a:lnTo>
                  <a:pt x="927244" y="44450"/>
                </a:lnTo>
                <a:lnTo>
                  <a:pt x="918310" y="46989"/>
                </a:lnTo>
                <a:lnTo>
                  <a:pt x="914975" y="48259"/>
                </a:lnTo>
                <a:lnTo>
                  <a:pt x="1283398" y="48259"/>
                </a:lnTo>
                <a:lnTo>
                  <a:pt x="1284145" y="46989"/>
                </a:lnTo>
                <a:lnTo>
                  <a:pt x="923514" y="46989"/>
                </a:lnTo>
                <a:lnTo>
                  <a:pt x="923862" y="45719"/>
                </a:lnTo>
                <a:lnTo>
                  <a:pt x="932848" y="43179"/>
                </a:lnTo>
                <a:lnTo>
                  <a:pt x="940115" y="43179"/>
                </a:lnTo>
                <a:lnTo>
                  <a:pt x="940815" y="41909"/>
                </a:lnTo>
                <a:lnTo>
                  <a:pt x="940139" y="40639"/>
                </a:lnTo>
                <a:close/>
              </a:path>
              <a:path w="3283585" h="563879">
                <a:moveTo>
                  <a:pt x="1316371" y="45719"/>
                </a:moveTo>
                <a:lnTo>
                  <a:pt x="1284893" y="45719"/>
                </a:lnTo>
                <a:lnTo>
                  <a:pt x="1288514" y="48259"/>
                </a:lnTo>
                <a:lnTo>
                  <a:pt x="1316609" y="48259"/>
                </a:lnTo>
                <a:lnTo>
                  <a:pt x="1314041" y="46989"/>
                </a:lnTo>
                <a:lnTo>
                  <a:pt x="1319020" y="46989"/>
                </a:lnTo>
                <a:lnTo>
                  <a:pt x="1316371" y="45719"/>
                </a:lnTo>
                <a:close/>
              </a:path>
              <a:path w="3283585" h="563879">
                <a:moveTo>
                  <a:pt x="1347336" y="46989"/>
                </a:moveTo>
                <a:lnTo>
                  <a:pt x="1342470" y="46989"/>
                </a:lnTo>
                <a:lnTo>
                  <a:pt x="1339417" y="48259"/>
                </a:lnTo>
                <a:lnTo>
                  <a:pt x="1351838" y="48259"/>
                </a:lnTo>
                <a:lnTo>
                  <a:pt x="1347336" y="46989"/>
                </a:lnTo>
                <a:close/>
              </a:path>
              <a:path w="3283585" h="563879">
                <a:moveTo>
                  <a:pt x="1384687" y="46989"/>
                </a:moveTo>
                <a:lnTo>
                  <a:pt x="1383915" y="48211"/>
                </a:lnTo>
                <a:lnTo>
                  <a:pt x="1384404" y="48259"/>
                </a:lnTo>
                <a:lnTo>
                  <a:pt x="1384687" y="46989"/>
                </a:lnTo>
                <a:close/>
              </a:path>
              <a:path w="3283585" h="563879">
                <a:moveTo>
                  <a:pt x="1456753" y="43179"/>
                </a:moveTo>
                <a:lnTo>
                  <a:pt x="1447231" y="43179"/>
                </a:lnTo>
                <a:lnTo>
                  <a:pt x="1440871" y="44450"/>
                </a:lnTo>
                <a:lnTo>
                  <a:pt x="1442689" y="46989"/>
                </a:lnTo>
                <a:lnTo>
                  <a:pt x="1384687" y="46989"/>
                </a:lnTo>
                <a:lnTo>
                  <a:pt x="1384404" y="48259"/>
                </a:lnTo>
                <a:lnTo>
                  <a:pt x="1459694" y="48259"/>
                </a:lnTo>
                <a:lnTo>
                  <a:pt x="1459678" y="45719"/>
                </a:lnTo>
                <a:lnTo>
                  <a:pt x="1456753" y="43179"/>
                </a:lnTo>
                <a:close/>
              </a:path>
              <a:path w="3283585" h="563879">
                <a:moveTo>
                  <a:pt x="1469929" y="43179"/>
                </a:moveTo>
                <a:lnTo>
                  <a:pt x="1464062" y="44450"/>
                </a:lnTo>
                <a:lnTo>
                  <a:pt x="1463816" y="45719"/>
                </a:lnTo>
                <a:lnTo>
                  <a:pt x="1459694" y="48259"/>
                </a:lnTo>
                <a:lnTo>
                  <a:pt x="1473540" y="48259"/>
                </a:lnTo>
                <a:lnTo>
                  <a:pt x="1470289" y="45719"/>
                </a:lnTo>
                <a:lnTo>
                  <a:pt x="1469961" y="45719"/>
                </a:lnTo>
                <a:lnTo>
                  <a:pt x="1465136" y="44450"/>
                </a:lnTo>
                <a:lnTo>
                  <a:pt x="1470433" y="44450"/>
                </a:lnTo>
                <a:lnTo>
                  <a:pt x="1470646" y="43876"/>
                </a:lnTo>
                <a:lnTo>
                  <a:pt x="1469929" y="43179"/>
                </a:lnTo>
                <a:close/>
              </a:path>
              <a:path w="3283585" h="563879">
                <a:moveTo>
                  <a:pt x="1470289" y="45719"/>
                </a:moveTo>
                <a:lnTo>
                  <a:pt x="1473540" y="48259"/>
                </a:lnTo>
                <a:lnTo>
                  <a:pt x="1474055" y="46132"/>
                </a:lnTo>
                <a:lnTo>
                  <a:pt x="1470289" y="45719"/>
                </a:lnTo>
                <a:close/>
              </a:path>
              <a:path w="3283585" h="563879">
                <a:moveTo>
                  <a:pt x="1474055" y="46132"/>
                </a:moveTo>
                <a:lnTo>
                  <a:pt x="1473540" y="48259"/>
                </a:lnTo>
                <a:lnTo>
                  <a:pt x="1483184" y="48259"/>
                </a:lnTo>
                <a:lnTo>
                  <a:pt x="1481888" y="46989"/>
                </a:lnTo>
                <a:lnTo>
                  <a:pt x="1474055" y="46132"/>
                </a:lnTo>
                <a:close/>
              </a:path>
              <a:path w="3283585" h="563879">
                <a:moveTo>
                  <a:pt x="2059881" y="41909"/>
                </a:moveTo>
                <a:lnTo>
                  <a:pt x="2052511" y="46989"/>
                </a:lnTo>
                <a:lnTo>
                  <a:pt x="2052722" y="48259"/>
                </a:lnTo>
                <a:lnTo>
                  <a:pt x="2108403" y="48259"/>
                </a:lnTo>
                <a:lnTo>
                  <a:pt x="2111942" y="46989"/>
                </a:lnTo>
                <a:lnTo>
                  <a:pt x="2081711" y="46989"/>
                </a:lnTo>
                <a:lnTo>
                  <a:pt x="2067639" y="44450"/>
                </a:lnTo>
                <a:lnTo>
                  <a:pt x="2065715" y="43179"/>
                </a:lnTo>
                <a:lnTo>
                  <a:pt x="2059513" y="43179"/>
                </a:lnTo>
                <a:lnTo>
                  <a:pt x="2059881" y="41909"/>
                </a:lnTo>
                <a:close/>
              </a:path>
              <a:path w="3283585" h="563879">
                <a:moveTo>
                  <a:pt x="1433636" y="43179"/>
                </a:moveTo>
                <a:lnTo>
                  <a:pt x="1428177" y="43179"/>
                </a:lnTo>
                <a:lnTo>
                  <a:pt x="1427553" y="44450"/>
                </a:lnTo>
                <a:lnTo>
                  <a:pt x="1427250" y="45719"/>
                </a:lnTo>
                <a:lnTo>
                  <a:pt x="1371550" y="45719"/>
                </a:lnTo>
                <a:lnTo>
                  <a:pt x="1371577" y="46989"/>
                </a:lnTo>
                <a:lnTo>
                  <a:pt x="1383915" y="48211"/>
                </a:lnTo>
                <a:lnTo>
                  <a:pt x="1384687" y="46989"/>
                </a:lnTo>
                <a:lnTo>
                  <a:pt x="1442689" y="46989"/>
                </a:lnTo>
                <a:lnTo>
                  <a:pt x="1432380" y="44450"/>
                </a:lnTo>
                <a:lnTo>
                  <a:pt x="1433636" y="43179"/>
                </a:lnTo>
                <a:close/>
              </a:path>
              <a:path w="3283585" h="563879">
                <a:moveTo>
                  <a:pt x="1284893" y="45719"/>
                </a:moveTo>
                <a:lnTo>
                  <a:pt x="934697" y="45719"/>
                </a:lnTo>
                <a:lnTo>
                  <a:pt x="933653" y="46989"/>
                </a:lnTo>
                <a:lnTo>
                  <a:pt x="1284145" y="46989"/>
                </a:lnTo>
                <a:lnTo>
                  <a:pt x="1284893" y="45719"/>
                </a:lnTo>
                <a:close/>
              </a:path>
              <a:path w="3283585" h="563879">
                <a:moveTo>
                  <a:pt x="1322115" y="45719"/>
                </a:moveTo>
                <a:lnTo>
                  <a:pt x="1319249" y="45719"/>
                </a:lnTo>
                <a:lnTo>
                  <a:pt x="1319264" y="46989"/>
                </a:lnTo>
                <a:lnTo>
                  <a:pt x="1321812" y="46989"/>
                </a:lnTo>
                <a:lnTo>
                  <a:pt x="1322115" y="45719"/>
                </a:lnTo>
                <a:close/>
              </a:path>
              <a:path w="3283585" h="563879">
                <a:moveTo>
                  <a:pt x="1674666" y="40639"/>
                </a:moveTo>
                <a:lnTo>
                  <a:pt x="1668584" y="40639"/>
                </a:lnTo>
                <a:lnTo>
                  <a:pt x="1668013" y="40798"/>
                </a:lnTo>
                <a:lnTo>
                  <a:pt x="1673138" y="43179"/>
                </a:lnTo>
                <a:lnTo>
                  <a:pt x="1671312" y="44450"/>
                </a:lnTo>
                <a:lnTo>
                  <a:pt x="1588258" y="44450"/>
                </a:lnTo>
                <a:lnTo>
                  <a:pt x="1584215" y="44965"/>
                </a:lnTo>
                <a:lnTo>
                  <a:pt x="1584037" y="45719"/>
                </a:lnTo>
                <a:lnTo>
                  <a:pt x="1587364" y="45719"/>
                </a:lnTo>
                <a:lnTo>
                  <a:pt x="1584648" y="46989"/>
                </a:lnTo>
                <a:lnTo>
                  <a:pt x="2027960" y="46989"/>
                </a:lnTo>
                <a:lnTo>
                  <a:pt x="2025786" y="43179"/>
                </a:lnTo>
                <a:lnTo>
                  <a:pt x="1685002" y="43179"/>
                </a:lnTo>
                <a:lnTo>
                  <a:pt x="1674968" y="41909"/>
                </a:lnTo>
                <a:lnTo>
                  <a:pt x="1674666" y="40639"/>
                </a:lnTo>
                <a:close/>
              </a:path>
              <a:path w="3283585" h="563879">
                <a:moveTo>
                  <a:pt x="2049980" y="40639"/>
                </a:moveTo>
                <a:lnTo>
                  <a:pt x="2035399" y="40639"/>
                </a:lnTo>
                <a:lnTo>
                  <a:pt x="2031886" y="43179"/>
                </a:lnTo>
                <a:lnTo>
                  <a:pt x="2027727" y="43179"/>
                </a:lnTo>
                <a:lnTo>
                  <a:pt x="2027960" y="46989"/>
                </a:lnTo>
                <a:lnTo>
                  <a:pt x="2048693" y="46989"/>
                </a:lnTo>
                <a:lnTo>
                  <a:pt x="2044663" y="45719"/>
                </a:lnTo>
                <a:lnTo>
                  <a:pt x="2048918" y="41909"/>
                </a:lnTo>
                <a:lnTo>
                  <a:pt x="2049980" y="40639"/>
                </a:lnTo>
                <a:close/>
              </a:path>
              <a:path w="3283585" h="563879">
                <a:moveTo>
                  <a:pt x="2162996" y="39369"/>
                </a:moveTo>
                <a:lnTo>
                  <a:pt x="2161792" y="43179"/>
                </a:lnTo>
                <a:lnTo>
                  <a:pt x="2079341" y="43179"/>
                </a:lnTo>
                <a:lnTo>
                  <a:pt x="2092309" y="44450"/>
                </a:lnTo>
                <a:lnTo>
                  <a:pt x="2081711" y="46989"/>
                </a:lnTo>
                <a:lnTo>
                  <a:pt x="2105088" y="46989"/>
                </a:lnTo>
                <a:lnTo>
                  <a:pt x="2103927" y="45719"/>
                </a:lnTo>
                <a:lnTo>
                  <a:pt x="2189137" y="45719"/>
                </a:lnTo>
                <a:lnTo>
                  <a:pt x="2184857" y="44450"/>
                </a:lnTo>
                <a:lnTo>
                  <a:pt x="2164820" y="44450"/>
                </a:lnTo>
                <a:lnTo>
                  <a:pt x="2162996" y="39369"/>
                </a:lnTo>
                <a:close/>
              </a:path>
              <a:path w="3283585" h="563879">
                <a:moveTo>
                  <a:pt x="2207465" y="44450"/>
                </a:moveTo>
                <a:lnTo>
                  <a:pt x="2203196" y="46989"/>
                </a:lnTo>
                <a:lnTo>
                  <a:pt x="2212907" y="46989"/>
                </a:lnTo>
                <a:lnTo>
                  <a:pt x="2212111" y="45719"/>
                </a:lnTo>
                <a:lnTo>
                  <a:pt x="2207465" y="44450"/>
                </a:lnTo>
                <a:close/>
              </a:path>
              <a:path w="3283585" h="563879">
                <a:moveTo>
                  <a:pt x="2212992" y="45719"/>
                </a:moveTo>
                <a:lnTo>
                  <a:pt x="2212907" y="46989"/>
                </a:lnTo>
                <a:lnTo>
                  <a:pt x="2218575" y="46989"/>
                </a:lnTo>
                <a:lnTo>
                  <a:pt x="2212992" y="45719"/>
                </a:lnTo>
                <a:close/>
              </a:path>
              <a:path w="3283585" h="563879">
                <a:moveTo>
                  <a:pt x="2374922" y="43179"/>
                </a:moveTo>
                <a:lnTo>
                  <a:pt x="2210106" y="43179"/>
                </a:lnTo>
                <a:lnTo>
                  <a:pt x="2213322" y="44450"/>
                </a:lnTo>
                <a:lnTo>
                  <a:pt x="2216154" y="45719"/>
                </a:lnTo>
                <a:lnTo>
                  <a:pt x="2218575" y="46989"/>
                </a:lnTo>
                <a:lnTo>
                  <a:pt x="2225813" y="46989"/>
                </a:lnTo>
                <a:lnTo>
                  <a:pt x="2233452" y="45719"/>
                </a:lnTo>
                <a:lnTo>
                  <a:pt x="2383541" y="45719"/>
                </a:lnTo>
                <a:lnTo>
                  <a:pt x="2388206" y="44525"/>
                </a:lnTo>
                <a:lnTo>
                  <a:pt x="2374922" y="43179"/>
                </a:lnTo>
                <a:close/>
              </a:path>
              <a:path w="3283585" h="563879">
                <a:moveTo>
                  <a:pt x="2383541" y="45719"/>
                </a:moveTo>
                <a:lnTo>
                  <a:pt x="2233452" y="45719"/>
                </a:lnTo>
                <a:lnTo>
                  <a:pt x="2237116" y="46989"/>
                </a:lnTo>
                <a:lnTo>
                  <a:pt x="2386524" y="46989"/>
                </a:lnTo>
                <a:lnTo>
                  <a:pt x="2383541" y="45719"/>
                </a:lnTo>
                <a:close/>
              </a:path>
              <a:path w="3283585" h="563879">
                <a:moveTo>
                  <a:pt x="2388206" y="44525"/>
                </a:moveTo>
                <a:lnTo>
                  <a:pt x="2383541" y="45719"/>
                </a:lnTo>
                <a:lnTo>
                  <a:pt x="2386524" y="46989"/>
                </a:lnTo>
                <a:lnTo>
                  <a:pt x="2389745" y="45719"/>
                </a:lnTo>
                <a:lnTo>
                  <a:pt x="2388206" y="44525"/>
                </a:lnTo>
                <a:close/>
              </a:path>
              <a:path w="3283585" h="563879">
                <a:moveTo>
                  <a:pt x="2401995" y="36829"/>
                </a:moveTo>
                <a:lnTo>
                  <a:pt x="2399977" y="38100"/>
                </a:lnTo>
                <a:lnTo>
                  <a:pt x="2391986" y="38100"/>
                </a:lnTo>
                <a:lnTo>
                  <a:pt x="2393462" y="43179"/>
                </a:lnTo>
                <a:lnTo>
                  <a:pt x="2388206" y="44525"/>
                </a:lnTo>
                <a:lnTo>
                  <a:pt x="2389745" y="45719"/>
                </a:lnTo>
                <a:lnTo>
                  <a:pt x="2386524" y="46989"/>
                </a:lnTo>
                <a:lnTo>
                  <a:pt x="2400178" y="46989"/>
                </a:lnTo>
                <a:lnTo>
                  <a:pt x="2402964" y="39369"/>
                </a:lnTo>
                <a:lnTo>
                  <a:pt x="2401995" y="36829"/>
                </a:lnTo>
                <a:close/>
              </a:path>
              <a:path w="3283585" h="563879">
                <a:moveTo>
                  <a:pt x="1484689" y="43179"/>
                </a:moveTo>
                <a:lnTo>
                  <a:pt x="1470905" y="43179"/>
                </a:lnTo>
                <a:lnTo>
                  <a:pt x="1470646" y="43876"/>
                </a:lnTo>
                <a:lnTo>
                  <a:pt x="1471235" y="44450"/>
                </a:lnTo>
                <a:lnTo>
                  <a:pt x="1470433" y="44450"/>
                </a:lnTo>
                <a:lnTo>
                  <a:pt x="1469961" y="45719"/>
                </a:lnTo>
                <a:lnTo>
                  <a:pt x="1470289" y="45719"/>
                </a:lnTo>
                <a:lnTo>
                  <a:pt x="1474055" y="46132"/>
                </a:lnTo>
                <a:lnTo>
                  <a:pt x="1474154" y="45719"/>
                </a:lnTo>
                <a:lnTo>
                  <a:pt x="1479421" y="44450"/>
                </a:lnTo>
                <a:lnTo>
                  <a:pt x="1471235" y="44450"/>
                </a:lnTo>
                <a:lnTo>
                  <a:pt x="1470646" y="43876"/>
                </a:lnTo>
                <a:lnTo>
                  <a:pt x="1481798" y="43876"/>
                </a:lnTo>
                <a:lnTo>
                  <a:pt x="1484689" y="43179"/>
                </a:lnTo>
                <a:close/>
              </a:path>
              <a:path w="3283585" h="563879">
                <a:moveTo>
                  <a:pt x="955130" y="41909"/>
                </a:moveTo>
                <a:lnTo>
                  <a:pt x="941143" y="44450"/>
                </a:lnTo>
                <a:lnTo>
                  <a:pt x="929728" y="45719"/>
                </a:lnTo>
                <a:lnTo>
                  <a:pt x="961876" y="45719"/>
                </a:lnTo>
                <a:lnTo>
                  <a:pt x="959238" y="44450"/>
                </a:lnTo>
                <a:lnTo>
                  <a:pt x="953644" y="44450"/>
                </a:lnTo>
                <a:lnTo>
                  <a:pt x="955130" y="41909"/>
                </a:lnTo>
                <a:close/>
              </a:path>
              <a:path w="3283585" h="563879">
                <a:moveTo>
                  <a:pt x="1410747" y="38100"/>
                </a:moveTo>
                <a:lnTo>
                  <a:pt x="987610" y="38100"/>
                </a:lnTo>
                <a:lnTo>
                  <a:pt x="986679" y="40301"/>
                </a:lnTo>
                <a:lnTo>
                  <a:pt x="986557" y="40798"/>
                </a:lnTo>
                <a:lnTo>
                  <a:pt x="986709" y="41909"/>
                </a:lnTo>
                <a:lnTo>
                  <a:pt x="974740" y="43179"/>
                </a:lnTo>
                <a:lnTo>
                  <a:pt x="966887" y="44450"/>
                </a:lnTo>
                <a:lnTo>
                  <a:pt x="961876" y="45719"/>
                </a:lnTo>
                <a:lnTo>
                  <a:pt x="1322417" y="45719"/>
                </a:lnTo>
                <a:lnTo>
                  <a:pt x="1321112" y="44450"/>
                </a:lnTo>
                <a:lnTo>
                  <a:pt x="1347453" y="44450"/>
                </a:lnTo>
                <a:lnTo>
                  <a:pt x="1347511" y="43179"/>
                </a:lnTo>
                <a:lnTo>
                  <a:pt x="1374012" y="43179"/>
                </a:lnTo>
                <a:lnTo>
                  <a:pt x="1376875" y="41909"/>
                </a:lnTo>
                <a:lnTo>
                  <a:pt x="1409228" y="41909"/>
                </a:lnTo>
                <a:lnTo>
                  <a:pt x="1400879" y="40639"/>
                </a:lnTo>
                <a:lnTo>
                  <a:pt x="1399875" y="39369"/>
                </a:lnTo>
                <a:lnTo>
                  <a:pt x="1410455" y="39369"/>
                </a:lnTo>
                <a:lnTo>
                  <a:pt x="1410974" y="38296"/>
                </a:lnTo>
                <a:lnTo>
                  <a:pt x="1410747" y="38100"/>
                </a:lnTo>
                <a:close/>
              </a:path>
              <a:path w="3283585" h="563879">
                <a:moveTo>
                  <a:pt x="1374053" y="43179"/>
                </a:moveTo>
                <a:lnTo>
                  <a:pt x="1376658" y="45719"/>
                </a:lnTo>
                <a:lnTo>
                  <a:pt x="1379540" y="45719"/>
                </a:lnTo>
                <a:lnTo>
                  <a:pt x="1381442" y="44450"/>
                </a:lnTo>
                <a:lnTo>
                  <a:pt x="1381097" y="44450"/>
                </a:lnTo>
                <a:lnTo>
                  <a:pt x="1374053" y="43179"/>
                </a:lnTo>
                <a:close/>
              </a:path>
              <a:path w="3283585" h="563879">
                <a:moveTo>
                  <a:pt x="1411023" y="38194"/>
                </a:moveTo>
                <a:lnTo>
                  <a:pt x="1413683" y="40639"/>
                </a:lnTo>
                <a:lnTo>
                  <a:pt x="1409842" y="40639"/>
                </a:lnTo>
                <a:lnTo>
                  <a:pt x="1409228" y="41909"/>
                </a:lnTo>
                <a:lnTo>
                  <a:pt x="1389687" y="41909"/>
                </a:lnTo>
                <a:lnTo>
                  <a:pt x="1390355" y="43179"/>
                </a:lnTo>
                <a:lnTo>
                  <a:pt x="1379465" y="43179"/>
                </a:lnTo>
                <a:lnTo>
                  <a:pt x="1385296" y="45719"/>
                </a:lnTo>
                <a:lnTo>
                  <a:pt x="1394227" y="44450"/>
                </a:lnTo>
                <a:lnTo>
                  <a:pt x="1413123" y="44450"/>
                </a:lnTo>
                <a:lnTo>
                  <a:pt x="1411164" y="43179"/>
                </a:lnTo>
                <a:lnTo>
                  <a:pt x="1387784" y="43179"/>
                </a:lnTo>
                <a:lnTo>
                  <a:pt x="1387775" y="41909"/>
                </a:lnTo>
                <a:lnTo>
                  <a:pt x="1412582" y="41909"/>
                </a:lnTo>
                <a:lnTo>
                  <a:pt x="1414000" y="40639"/>
                </a:lnTo>
                <a:lnTo>
                  <a:pt x="1413683" y="40639"/>
                </a:lnTo>
                <a:lnTo>
                  <a:pt x="1410005" y="40301"/>
                </a:lnTo>
                <a:lnTo>
                  <a:pt x="1413609" y="40301"/>
                </a:lnTo>
                <a:lnTo>
                  <a:pt x="1411278" y="38281"/>
                </a:lnTo>
                <a:lnTo>
                  <a:pt x="1411023" y="38194"/>
                </a:lnTo>
                <a:close/>
              </a:path>
              <a:path w="3283585" h="563879">
                <a:moveTo>
                  <a:pt x="1413123" y="44450"/>
                </a:moveTo>
                <a:lnTo>
                  <a:pt x="1394227" y="44450"/>
                </a:lnTo>
                <a:lnTo>
                  <a:pt x="1391693" y="45719"/>
                </a:lnTo>
                <a:lnTo>
                  <a:pt x="1427250" y="45719"/>
                </a:lnTo>
                <a:lnTo>
                  <a:pt x="1413123" y="44450"/>
                </a:lnTo>
                <a:close/>
              </a:path>
              <a:path w="3283585" h="563879">
                <a:moveTo>
                  <a:pt x="1522730" y="43179"/>
                </a:moveTo>
                <a:lnTo>
                  <a:pt x="1519532" y="45719"/>
                </a:lnTo>
                <a:lnTo>
                  <a:pt x="1551980" y="45719"/>
                </a:lnTo>
                <a:lnTo>
                  <a:pt x="1550902" y="44450"/>
                </a:lnTo>
                <a:lnTo>
                  <a:pt x="1530159" y="44450"/>
                </a:lnTo>
                <a:lnTo>
                  <a:pt x="1522730" y="43179"/>
                </a:lnTo>
                <a:close/>
              </a:path>
              <a:path w="3283585" h="563879">
                <a:moveTo>
                  <a:pt x="1578284" y="41909"/>
                </a:moveTo>
                <a:lnTo>
                  <a:pt x="1549874" y="41909"/>
                </a:lnTo>
                <a:lnTo>
                  <a:pt x="1554969" y="43179"/>
                </a:lnTo>
                <a:lnTo>
                  <a:pt x="1551980" y="45719"/>
                </a:lnTo>
                <a:lnTo>
                  <a:pt x="1575285" y="45719"/>
                </a:lnTo>
                <a:lnTo>
                  <a:pt x="1575582" y="44450"/>
                </a:lnTo>
                <a:lnTo>
                  <a:pt x="1579805" y="44450"/>
                </a:lnTo>
                <a:lnTo>
                  <a:pt x="1578284" y="41909"/>
                </a:lnTo>
                <a:close/>
              </a:path>
              <a:path w="3283585" h="563879">
                <a:moveTo>
                  <a:pt x="1584336" y="44450"/>
                </a:moveTo>
                <a:lnTo>
                  <a:pt x="1575582" y="44450"/>
                </a:lnTo>
                <a:lnTo>
                  <a:pt x="1578301" y="45719"/>
                </a:lnTo>
                <a:lnTo>
                  <a:pt x="1584215" y="44965"/>
                </a:lnTo>
                <a:lnTo>
                  <a:pt x="1584336" y="44450"/>
                </a:lnTo>
                <a:close/>
              </a:path>
              <a:path w="3283585" h="563879">
                <a:moveTo>
                  <a:pt x="1049501" y="29209"/>
                </a:moveTo>
                <a:lnTo>
                  <a:pt x="1033766" y="31750"/>
                </a:lnTo>
                <a:lnTo>
                  <a:pt x="1024825" y="35559"/>
                </a:lnTo>
                <a:lnTo>
                  <a:pt x="2172060" y="35559"/>
                </a:lnTo>
                <a:lnTo>
                  <a:pt x="2178762" y="38100"/>
                </a:lnTo>
                <a:lnTo>
                  <a:pt x="2184499" y="41909"/>
                </a:lnTo>
                <a:lnTo>
                  <a:pt x="2190548" y="44450"/>
                </a:lnTo>
                <a:lnTo>
                  <a:pt x="2189137" y="45719"/>
                </a:lnTo>
                <a:lnTo>
                  <a:pt x="2193912" y="45719"/>
                </a:lnTo>
                <a:lnTo>
                  <a:pt x="2196457" y="44450"/>
                </a:lnTo>
                <a:lnTo>
                  <a:pt x="2197474" y="44450"/>
                </a:lnTo>
                <a:lnTo>
                  <a:pt x="2197268" y="41909"/>
                </a:lnTo>
                <a:lnTo>
                  <a:pt x="2359196" y="41909"/>
                </a:lnTo>
                <a:lnTo>
                  <a:pt x="2344429" y="40639"/>
                </a:lnTo>
                <a:lnTo>
                  <a:pt x="2333519" y="39369"/>
                </a:lnTo>
                <a:lnTo>
                  <a:pt x="2336968" y="38100"/>
                </a:lnTo>
                <a:lnTo>
                  <a:pt x="2315027" y="38100"/>
                </a:lnTo>
                <a:lnTo>
                  <a:pt x="2285676" y="34289"/>
                </a:lnTo>
                <a:lnTo>
                  <a:pt x="2273987" y="31750"/>
                </a:lnTo>
                <a:lnTo>
                  <a:pt x="1056049" y="31750"/>
                </a:lnTo>
                <a:lnTo>
                  <a:pt x="1054679" y="30479"/>
                </a:lnTo>
                <a:lnTo>
                  <a:pt x="1049056" y="30479"/>
                </a:lnTo>
                <a:lnTo>
                  <a:pt x="1049501" y="29209"/>
                </a:lnTo>
                <a:close/>
              </a:path>
              <a:path w="3283585" h="563879">
                <a:moveTo>
                  <a:pt x="1596720" y="43179"/>
                </a:moveTo>
                <a:lnTo>
                  <a:pt x="1584336" y="44450"/>
                </a:lnTo>
                <a:lnTo>
                  <a:pt x="1584215" y="44965"/>
                </a:lnTo>
                <a:lnTo>
                  <a:pt x="1588258" y="44450"/>
                </a:lnTo>
                <a:lnTo>
                  <a:pt x="1609130" y="44450"/>
                </a:lnTo>
                <a:lnTo>
                  <a:pt x="1596720" y="43179"/>
                </a:lnTo>
                <a:close/>
              </a:path>
              <a:path w="3283585" h="563879">
                <a:moveTo>
                  <a:pt x="940115" y="43179"/>
                </a:moveTo>
                <a:lnTo>
                  <a:pt x="934641" y="43179"/>
                </a:lnTo>
                <a:lnTo>
                  <a:pt x="939415" y="44450"/>
                </a:lnTo>
                <a:lnTo>
                  <a:pt x="940115" y="43179"/>
                </a:lnTo>
                <a:close/>
              </a:path>
              <a:path w="3283585" h="563879">
                <a:moveTo>
                  <a:pt x="1549824" y="43179"/>
                </a:moveTo>
                <a:lnTo>
                  <a:pt x="1539497" y="43179"/>
                </a:lnTo>
                <a:lnTo>
                  <a:pt x="1530159" y="44450"/>
                </a:lnTo>
                <a:lnTo>
                  <a:pt x="1550902" y="44450"/>
                </a:lnTo>
                <a:lnTo>
                  <a:pt x="1549824" y="43179"/>
                </a:lnTo>
                <a:close/>
              </a:path>
              <a:path w="3283585" h="563879">
                <a:moveTo>
                  <a:pt x="1674671" y="39369"/>
                </a:moveTo>
                <a:lnTo>
                  <a:pt x="1541086" y="39369"/>
                </a:lnTo>
                <a:lnTo>
                  <a:pt x="1539492" y="41909"/>
                </a:lnTo>
                <a:lnTo>
                  <a:pt x="1605191" y="41909"/>
                </a:lnTo>
                <a:lnTo>
                  <a:pt x="1609130" y="44450"/>
                </a:lnTo>
                <a:lnTo>
                  <a:pt x="1665232" y="44450"/>
                </a:lnTo>
                <a:lnTo>
                  <a:pt x="1667362" y="43179"/>
                </a:lnTo>
                <a:lnTo>
                  <a:pt x="1658856" y="43179"/>
                </a:lnTo>
                <a:lnTo>
                  <a:pt x="1664022" y="41909"/>
                </a:lnTo>
                <a:lnTo>
                  <a:pt x="1668013" y="40798"/>
                </a:lnTo>
                <a:lnTo>
                  <a:pt x="1667671" y="40639"/>
                </a:lnTo>
                <a:lnTo>
                  <a:pt x="1668584" y="40639"/>
                </a:lnTo>
                <a:lnTo>
                  <a:pt x="1674671" y="39369"/>
                </a:lnTo>
                <a:close/>
              </a:path>
              <a:path w="3283585" h="563879">
                <a:moveTo>
                  <a:pt x="2180955" y="43292"/>
                </a:moveTo>
                <a:lnTo>
                  <a:pt x="2175217" y="44450"/>
                </a:lnTo>
                <a:lnTo>
                  <a:pt x="2184857" y="44450"/>
                </a:lnTo>
                <a:lnTo>
                  <a:pt x="2180955" y="43292"/>
                </a:lnTo>
                <a:close/>
              </a:path>
              <a:path w="3283585" h="563879">
                <a:moveTo>
                  <a:pt x="2352306" y="34289"/>
                </a:moveTo>
                <a:lnTo>
                  <a:pt x="2351949" y="36074"/>
                </a:lnTo>
                <a:lnTo>
                  <a:pt x="2359628" y="38100"/>
                </a:lnTo>
                <a:lnTo>
                  <a:pt x="2359196" y="41909"/>
                </a:lnTo>
                <a:lnTo>
                  <a:pt x="2197268" y="41909"/>
                </a:lnTo>
                <a:lnTo>
                  <a:pt x="2205362" y="43179"/>
                </a:lnTo>
                <a:lnTo>
                  <a:pt x="2207120" y="44450"/>
                </a:lnTo>
                <a:lnTo>
                  <a:pt x="2210106" y="43179"/>
                </a:lnTo>
                <a:lnTo>
                  <a:pt x="2374922" y="43179"/>
                </a:lnTo>
                <a:lnTo>
                  <a:pt x="2363087" y="41909"/>
                </a:lnTo>
                <a:lnTo>
                  <a:pt x="2360949" y="39369"/>
                </a:lnTo>
                <a:lnTo>
                  <a:pt x="2367086" y="39369"/>
                </a:lnTo>
                <a:lnTo>
                  <a:pt x="2365985" y="38100"/>
                </a:lnTo>
                <a:lnTo>
                  <a:pt x="2363492" y="36829"/>
                </a:lnTo>
                <a:lnTo>
                  <a:pt x="2362295" y="36829"/>
                </a:lnTo>
                <a:lnTo>
                  <a:pt x="2363024" y="35559"/>
                </a:lnTo>
                <a:lnTo>
                  <a:pt x="2352306" y="34289"/>
                </a:lnTo>
                <a:close/>
              </a:path>
              <a:path w="3283585" h="563879">
                <a:moveTo>
                  <a:pt x="2184436" y="41909"/>
                </a:moveTo>
                <a:lnTo>
                  <a:pt x="2180577" y="43179"/>
                </a:lnTo>
                <a:lnTo>
                  <a:pt x="2180955" y="43292"/>
                </a:lnTo>
                <a:lnTo>
                  <a:pt x="2181512" y="43179"/>
                </a:lnTo>
                <a:lnTo>
                  <a:pt x="2184436" y="41909"/>
                </a:lnTo>
                <a:close/>
              </a:path>
              <a:path w="3283585" h="563879">
                <a:moveTo>
                  <a:pt x="1005465" y="36829"/>
                </a:moveTo>
                <a:lnTo>
                  <a:pt x="992963" y="36829"/>
                </a:lnTo>
                <a:lnTo>
                  <a:pt x="979804" y="38100"/>
                </a:lnTo>
                <a:lnTo>
                  <a:pt x="969878" y="39369"/>
                </a:lnTo>
                <a:lnTo>
                  <a:pt x="962950" y="41909"/>
                </a:lnTo>
                <a:lnTo>
                  <a:pt x="967033" y="43179"/>
                </a:lnTo>
                <a:lnTo>
                  <a:pt x="974095" y="41909"/>
                </a:lnTo>
                <a:lnTo>
                  <a:pt x="968956" y="40639"/>
                </a:lnTo>
                <a:lnTo>
                  <a:pt x="987610" y="38100"/>
                </a:lnTo>
                <a:lnTo>
                  <a:pt x="1002473" y="38100"/>
                </a:lnTo>
                <a:lnTo>
                  <a:pt x="1005465" y="36829"/>
                </a:lnTo>
                <a:close/>
              </a:path>
              <a:path w="3283585" h="563879">
                <a:moveTo>
                  <a:pt x="1483709" y="39369"/>
                </a:moveTo>
                <a:lnTo>
                  <a:pt x="1469567" y="40639"/>
                </a:lnTo>
                <a:lnTo>
                  <a:pt x="1471194" y="41909"/>
                </a:lnTo>
                <a:lnTo>
                  <a:pt x="1466693" y="41909"/>
                </a:lnTo>
                <a:lnTo>
                  <a:pt x="1469939" y="43179"/>
                </a:lnTo>
                <a:lnTo>
                  <a:pt x="1475361" y="40639"/>
                </a:lnTo>
                <a:lnTo>
                  <a:pt x="1483414" y="40639"/>
                </a:lnTo>
                <a:lnTo>
                  <a:pt x="1483709" y="39369"/>
                </a:lnTo>
                <a:close/>
              </a:path>
              <a:path w="3283585" h="563879">
                <a:moveTo>
                  <a:pt x="1497717" y="39369"/>
                </a:moveTo>
                <a:lnTo>
                  <a:pt x="1487433" y="39369"/>
                </a:lnTo>
                <a:lnTo>
                  <a:pt x="1483414" y="40639"/>
                </a:lnTo>
                <a:lnTo>
                  <a:pt x="1475361" y="40639"/>
                </a:lnTo>
                <a:lnTo>
                  <a:pt x="1479890" y="41909"/>
                </a:lnTo>
                <a:lnTo>
                  <a:pt x="1478944" y="43179"/>
                </a:lnTo>
                <a:lnTo>
                  <a:pt x="1498577" y="43179"/>
                </a:lnTo>
                <a:lnTo>
                  <a:pt x="1498531" y="39745"/>
                </a:lnTo>
                <a:lnTo>
                  <a:pt x="1497717" y="39369"/>
                </a:lnTo>
                <a:close/>
              </a:path>
              <a:path w="3283585" h="563879">
                <a:moveTo>
                  <a:pt x="1503762" y="39369"/>
                </a:moveTo>
                <a:lnTo>
                  <a:pt x="1498526" y="39369"/>
                </a:lnTo>
                <a:lnTo>
                  <a:pt x="1498531" y="39745"/>
                </a:lnTo>
                <a:lnTo>
                  <a:pt x="1505974" y="43179"/>
                </a:lnTo>
                <a:lnTo>
                  <a:pt x="1503762" y="39369"/>
                </a:lnTo>
                <a:close/>
              </a:path>
              <a:path w="3283585" h="563879">
                <a:moveTo>
                  <a:pt x="1549874" y="41909"/>
                </a:moveTo>
                <a:lnTo>
                  <a:pt x="1545300" y="41909"/>
                </a:lnTo>
                <a:lnTo>
                  <a:pt x="1545949" y="43179"/>
                </a:lnTo>
                <a:lnTo>
                  <a:pt x="1549874" y="41909"/>
                </a:lnTo>
                <a:close/>
              </a:path>
              <a:path w="3283585" h="563879">
                <a:moveTo>
                  <a:pt x="1939146" y="36829"/>
                </a:moveTo>
                <a:lnTo>
                  <a:pt x="1860307" y="36829"/>
                </a:lnTo>
                <a:lnTo>
                  <a:pt x="1871067" y="38100"/>
                </a:lnTo>
                <a:lnTo>
                  <a:pt x="1866618" y="38100"/>
                </a:lnTo>
                <a:lnTo>
                  <a:pt x="1869309" y="40639"/>
                </a:lnTo>
                <a:lnTo>
                  <a:pt x="1685621" y="40639"/>
                </a:lnTo>
                <a:lnTo>
                  <a:pt x="1678010" y="41909"/>
                </a:lnTo>
                <a:lnTo>
                  <a:pt x="1683791" y="41909"/>
                </a:lnTo>
                <a:lnTo>
                  <a:pt x="1685002" y="43179"/>
                </a:lnTo>
                <a:lnTo>
                  <a:pt x="1985106" y="43179"/>
                </a:lnTo>
                <a:lnTo>
                  <a:pt x="1977072" y="41909"/>
                </a:lnTo>
                <a:lnTo>
                  <a:pt x="1961274" y="40639"/>
                </a:lnTo>
                <a:lnTo>
                  <a:pt x="1951125" y="39369"/>
                </a:lnTo>
                <a:lnTo>
                  <a:pt x="1938787" y="39369"/>
                </a:lnTo>
                <a:lnTo>
                  <a:pt x="1939146" y="36829"/>
                </a:lnTo>
                <a:close/>
              </a:path>
              <a:path w="3283585" h="563879">
                <a:moveTo>
                  <a:pt x="2015914" y="39369"/>
                </a:moveTo>
                <a:lnTo>
                  <a:pt x="1987967" y="39369"/>
                </a:lnTo>
                <a:lnTo>
                  <a:pt x="1994360" y="40639"/>
                </a:lnTo>
                <a:lnTo>
                  <a:pt x="1996999" y="41909"/>
                </a:lnTo>
                <a:lnTo>
                  <a:pt x="1994407" y="43179"/>
                </a:lnTo>
                <a:lnTo>
                  <a:pt x="2017913" y="43179"/>
                </a:lnTo>
                <a:lnTo>
                  <a:pt x="2020112" y="41909"/>
                </a:lnTo>
                <a:lnTo>
                  <a:pt x="2022003" y="41909"/>
                </a:lnTo>
                <a:lnTo>
                  <a:pt x="2017986" y="40639"/>
                </a:lnTo>
                <a:lnTo>
                  <a:pt x="2015914" y="39369"/>
                </a:lnTo>
                <a:close/>
              </a:path>
              <a:path w="3283585" h="563879">
                <a:moveTo>
                  <a:pt x="2025061" y="41909"/>
                </a:moveTo>
                <a:lnTo>
                  <a:pt x="2017913" y="43179"/>
                </a:lnTo>
                <a:lnTo>
                  <a:pt x="2025786" y="43179"/>
                </a:lnTo>
                <a:lnTo>
                  <a:pt x="2025061" y="41909"/>
                </a:lnTo>
                <a:close/>
              </a:path>
              <a:path w="3283585" h="563879">
                <a:moveTo>
                  <a:pt x="2059881" y="41909"/>
                </a:moveTo>
                <a:lnTo>
                  <a:pt x="2049940" y="41909"/>
                </a:lnTo>
                <a:lnTo>
                  <a:pt x="2050514" y="43179"/>
                </a:lnTo>
                <a:lnTo>
                  <a:pt x="2058039" y="43179"/>
                </a:lnTo>
                <a:lnTo>
                  <a:pt x="2059881" y="41909"/>
                </a:lnTo>
                <a:close/>
              </a:path>
              <a:path w="3283585" h="563879">
                <a:moveTo>
                  <a:pt x="2155667" y="41909"/>
                </a:moveTo>
                <a:lnTo>
                  <a:pt x="2059881" y="41909"/>
                </a:lnTo>
                <a:lnTo>
                  <a:pt x="2059513" y="43179"/>
                </a:lnTo>
                <a:lnTo>
                  <a:pt x="2161792" y="43179"/>
                </a:lnTo>
                <a:lnTo>
                  <a:pt x="2155667" y="41909"/>
                </a:lnTo>
                <a:close/>
              </a:path>
              <a:path w="3283585" h="563879">
                <a:moveTo>
                  <a:pt x="2142929" y="38100"/>
                </a:moveTo>
                <a:lnTo>
                  <a:pt x="1959510" y="38100"/>
                </a:lnTo>
                <a:lnTo>
                  <a:pt x="1961028" y="39369"/>
                </a:lnTo>
                <a:lnTo>
                  <a:pt x="2015914" y="39369"/>
                </a:lnTo>
                <a:lnTo>
                  <a:pt x="2033139" y="41909"/>
                </a:lnTo>
                <a:lnTo>
                  <a:pt x="2031070" y="40639"/>
                </a:lnTo>
                <a:lnTo>
                  <a:pt x="2154962" y="40639"/>
                </a:lnTo>
                <a:lnTo>
                  <a:pt x="2142929" y="38100"/>
                </a:lnTo>
                <a:close/>
              </a:path>
              <a:path w="3283585" h="563879">
                <a:moveTo>
                  <a:pt x="2154962" y="40639"/>
                </a:moveTo>
                <a:lnTo>
                  <a:pt x="2049980" y="40639"/>
                </a:lnTo>
                <a:lnTo>
                  <a:pt x="2053694" y="41909"/>
                </a:lnTo>
                <a:lnTo>
                  <a:pt x="2149086" y="41909"/>
                </a:lnTo>
                <a:lnTo>
                  <a:pt x="2154962" y="40639"/>
                </a:lnTo>
                <a:close/>
              </a:path>
              <a:path w="3283585" h="563879">
                <a:moveTo>
                  <a:pt x="1668584" y="40639"/>
                </a:moveTo>
                <a:lnTo>
                  <a:pt x="1667671" y="40639"/>
                </a:lnTo>
                <a:lnTo>
                  <a:pt x="1668013" y="40798"/>
                </a:lnTo>
                <a:lnTo>
                  <a:pt x="1668584" y="40639"/>
                </a:lnTo>
                <a:close/>
              </a:path>
              <a:path w="3283585" h="563879">
                <a:moveTo>
                  <a:pt x="1410974" y="38296"/>
                </a:moveTo>
                <a:lnTo>
                  <a:pt x="1410005" y="40301"/>
                </a:lnTo>
                <a:lnTo>
                  <a:pt x="1413683" y="40639"/>
                </a:lnTo>
                <a:lnTo>
                  <a:pt x="1410974" y="38296"/>
                </a:lnTo>
                <a:close/>
              </a:path>
              <a:path w="3283585" h="563879">
                <a:moveTo>
                  <a:pt x="1425201" y="38100"/>
                </a:moveTo>
                <a:lnTo>
                  <a:pt x="1411069" y="38100"/>
                </a:lnTo>
                <a:lnTo>
                  <a:pt x="1411278" y="38281"/>
                </a:lnTo>
                <a:lnTo>
                  <a:pt x="1418178" y="40639"/>
                </a:lnTo>
                <a:lnTo>
                  <a:pt x="1425201" y="38100"/>
                </a:lnTo>
                <a:close/>
              </a:path>
              <a:path w="3283585" h="563879">
                <a:moveTo>
                  <a:pt x="1014752" y="34289"/>
                </a:moveTo>
                <a:lnTo>
                  <a:pt x="1010238" y="35559"/>
                </a:lnTo>
                <a:lnTo>
                  <a:pt x="1014857" y="38100"/>
                </a:lnTo>
                <a:lnTo>
                  <a:pt x="1425201" y="38100"/>
                </a:lnTo>
                <a:lnTo>
                  <a:pt x="1433581" y="40639"/>
                </a:lnTo>
                <a:lnTo>
                  <a:pt x="1436136" y="39369"/>
                </a:lnTo>
                <a:lnTo>
                  <a:pt x="1435108" y="36829"/>
                </a:lnTo>
                <a:lnTo>
                  <a:pt x="1446669" y="35559"/>
                </a:lnTo>
                <a:lnTo>
                  <a:pt x="1022388" y="35559"/>
                </a:lnTo>
                <a:lnTo>
                  <a:pt x="1014752" y="34289"/>
                </a:lnTo>
                <a:close/>
              </a:path>
              <a:path w="3283585" h="563879">
                <a:moveTo>
                  <a:pt x="1862574" y="39369"/>
                </a:moveTo>
                <a:lnTo>
                  <a:pt x="1678016" y="39369"/>
                </a:lnTo>
                <a:lnTo>
                  <a:pt x="1676190" y="40639"/>
                </a:lnTo>
                <a:lnTo>
                  <a:pt x="1863175" y="40639"/>
                </a:lnTo>
                <a:lnTo>
                  <a:pt x="1862574" y="39369"/>
                </a:lnTo>
                <a:close/>
              </a:path>
              <a:path w="3283585" h="563879">
                <a:moveTo>
                  <a:pt x="2175005" y="38100"/>
                </a:moveTo>
                <a:lnTo>
                  <a:pt x="2152166" y="38100"/>
                </a:lnTo>
                <a:lnTo>
                  <a:pt x="2160261" y="39369"/>
                </a:lnTo>
                <a:lnTo>
                  <a:pt x="2158842" y="40639"/>
                </a:lnTo>
                <a:lnTo>
                  <a:pt x="2162595" y="40639"/>
                </a:lnTo>
                <a:lnTo>
                  <a:pt x="2162996" y="39369"/>
                </a:lnTo>
                <a:lnTo>
                  <a:pt x="2174147" y="39369"/>
                </a:lnTo>
                <a:lnTo>
                  <a:pt x="2175005" y="38100"/>
                </a:lnTo>
                <a:close/>
              </a:path>
              <a:path w="3283585" h="563879">
                <a:moveTo>
                  <a:pt x="2174147" y="39369"/>
                </a:moveTo>
                <a:lnTo>
                  <a:pt x="2162996" y="39369"/>
                </a:lnTo>
                <a:lnTo>
                  <a:pt x="2163452" y="40639"/>
                </a:lnTo>
                <a:lnTo>
                  <a:pt x="2173288" y="40639"/>
                </a:lnTo>
                <a:lnTo>
                  <a:pt x="2174147" y="39369"/>
                </a:lnTo>
                <a:close/>
              </a:path>
              <a:path w="3283585" h="563879">
                <a:moveTo>
                  <a:pt x="2367086" y="39369"/>
                </a:moveTo>
                <a:lnTo>
                  <a:pt x="2360949" y="39369"/>
                </a:lnTo>
                <a:lnTo>
                  <a:pt x="2368186" y="40639"/>
                </a:lnTo>
                <a:lnTo>
                  <a:pt x="2367086" y="39369"/>
                </a:lnTo>
                <a:close/>
              </a:path>
              <a:path w="3283585" h="563879">
                <a:moveTo>
                  <a:pt x="1410455" y="39369"/>
                </a:moveTo>
                <a:lnTo>
                  <a:pt x="1399875" y="39369"/>
                </a:lnTo>
                <a:lnTo>
                  <a:pt x="1410005" y="40301"/>
                </a:lnTo>
                <a:lnTo>
                  <a:pt x="1410455" y="39369"/>
                </a:lnTo>
                <a:close/>
              </a:path>
              <a:path w="3283585" h="563879">
                <a:moveTo>
                  <a:pt x="1503024" y="38100"/>
                </a:moveTo>
                <a:lnTo>
                  <a:pt x="1494965" y="38100"/>
                </a:lnTo>
                <a:lnTo>
                  <a:pt x="1498531" y="39745"/>
                </a:lnTo>
                <a:lnTo>
                  <a:pt x="1498526" y="39369"/>
                </a:lnTo>
                <a:lnTo>
                  <a:pt x="1503762" y="39369"/>
                </a:lnTo>
                <a:lnTo>
                  <a:pt x="1503024" y="38100"/>
                </a:lnTo>
                <a:close/>
              </a:path>
              <a:path w="3283585" h="563879">
                <a:moveTo>
                  <a:pt x="1441234" y="36829"/>
                </a:moveTo>
                <a:lnTo>
                  <a:pt x="1446720" y="39369"/>
                </a:lnTo>
                <a:lnTo>
                  <a:pt x="1455913" y="38100"/>
                </a:lnTo>
                <a:lnTo>
                  <a:pt x="1447025" y="38100"/>
                </a:lnTo>
                <a:lnTo>
                  <a:pt x="1441234" y="36829"/>
                </a:lnTo>
                <a:close/>
              </a:path>
              <a:path w="3283585" h="563879">
                <a:moveTo>
                  <a:pt x="1522359" y="36829"/>
                </a:moveTo>
                <a:lnTo>
                  <a:pt x="1465785" y="36829"/>
                </a:lnTo>
                <a:lnTo>
                  <a:pt x="1473910" y="39369"/>
                </a:lnTo>
                <a:lnTo>
                  <a:pt x="1493056" y="39369"/>
                </a:lnTo>
                <a:lnTo>
                  <a:pt x="1494965" y="38100"/>
                </a:lnTo>
                <a:lnTo>
                  <a:pt x="1522366" y="38100"/>
                </a:lnTo>
                <a:lnTo>
                  <a:pt x="1522359" y="36829"/>
                </a:lnTo>
                <a:close/>
              </a:path>
              <a:path w="3283585" h="563879">
                <a:moveTo>
                  <a:pt x="1522366" y="38100"/>
                </a:moveTo>
                <a:lnTo>
                  <a:pt x="1513020" y="38100"/>
                </a:lnTo>
                <a:lnTo>
                  <a:pt x="1513029" y="39369"/>
                </a:lnTo>
                <a:lnTo>
                  <a:pt x="1526245" y="39369"/>
                </a:lnTo>
                <a:lnTo>
                  <a:pt x="1522366" y="38100"/>
                </a:lnTo>
                <a:close/>
              </a:path>
              <a:path w="3283585" h="563879">
                <a:moveTo>
                  <a:pt x="1854911" y="38100"/>
                </a:moveTo>
                <a:lnTo>
                  <a:pt x="1539457" y="38100"/>
                </a:lnTo>
                <a:lnTo>
                  <a:pt x="1532049" y="39369"/>
                </a:lnTo>
                <a:lnTo>
                  <a:pt x="1856423" y="39369"/>
                </a:lnTo>
                <a:lnTo>
                  <a:pt x="1854911" y="38100"/>
                </a:lnTo>
                <a:close/>
              </a:path>
              <a:path w="3283585" h="563879">
                <a:moveTo>
                  <a:pt x="1939146" y="36829"/>
                </a:moveTo>
                <a:lnTo>
                  <a:pt x="1938787" y="39369"/>
                </a:lnTo>
                <a:lnTo>
                  <a:pt x="1939781" y="38100"/>
                </a:lnTo>
                <a:lnTo>
                  <a:pt x="1945135" y="38100"/>
                </a:lnTo>
                <a:lnTo>
                  <a:pt x="1939146" y="36829"/>
                </a:lnTo>
                <a:close/>
              </a:path>
              <a:path w="3283585" h="563879">
                <a:moveTo>
                  <a:pt x="1945135" y="38100"/>
                </a:moveTo>
                <a:lnTo>
                  <a:pt x="1939781" y="38100"/>
                </a:lnTo>
                <a:lnTo>
                  <a:pt x="1938787" y="39369"/>
                </a:lnTo>
                <a:lnTo>
                  <a:pt x="1951125" y="39369"/>
                </a:lnTo>
                <a:lnTo>
                  <a:pt x="1945135" y="38100"/>
                </a:lnTo>
                <a:close/>
              </a:path>
              <a:path w="3283585" h="563879">
                <a:moveTo>
                  <a:pt x="2340107" y="35559"/>
                </a:moveTo>
                <a:lnTo>
                  <a:pt x="2326626" y="36829"/>
                </a:lnTo>
                <a:lnTo>
                  <a:pt x="2315027" y="38100"/>
                </a:lnTo>
                <a:lnTo>
                  <a:pt x="2336968" y="38100"/>
                </a:lnTo>
                <a:lnTo>
                  <a:pt x="2342664" y="39369"/>
                </a:lnTo>
                <a:lnTo>
                  <a:pt x="2340107" y="35559"/>
                </a:lnTo>
                <a:close/>
              </a:path>
              <a:path w="3283585" h="563879">
                <a:moveTo>
                  <a:pt x="2346760" y="35711"/>
                </a:moveTo>
                <a:lnTo>
                  <a:pt x="2346020" y="36829"/>
                </a:lnTo>
                <a:lnTo>
                  <a:pt x="2345818" y="39369"/>
                </a:lnTo>
                <a:lnTo>
                  <a:pt x="2352700" y="39369"/>
                </a:lnTo>
                <a:lnTo>
                  <a:pt x="2353795" y="38100"/>
                </a:lnTo>
                <a:lnTo>
                  <a:pt x="2351896" y="36829"/>
                </a:lnTo>
                <a:lnTo>
                  <a:pt x="2346760" y="35711"/>
                </a:lnTo>
                <a:close/>
              </a:path>
              <a:path w="3283585" h="563879">
                <a:moveTo>
                  <a:pt x="1411069" y="38100"/>
                </a:moveTo>
                <a:lnTo>
                  <a:pt x="1411278" y="38281"/>
                </a:lnTo>
                <a:lnTo>
                  <a:pt x="1411069" y="38100"/>
                </a:lnTo>
                <a:close/>
              </a:path>
              <a:path w="3283585" h="563879">
                <a:moveTo>
                  <a:pt x="1411069" y="38100"/>
                </a:moveTo>
                <a:lnTo>
                  <a:pt x="1410747" y="38100"/>
                </a:lnTo>
                <a:lnTo>
                  <a:pt x="1411023" y="38194"/>
                </a:lnTo>
                <a:close/>
              </a:path>
              <a:path w="3283585" h="563879">
                <a:moveTo>
                  <a:pt x="2172060" y="35559"/>
                </a:moveTo>
                <a:lnTo>
                  <a:pt x="1446669" y="35559"/>
                </a:lnTo>
                <a:lnTo>
                  <a:pt x="1447025" y="38100"/>
                </a:lnTo>
                <a:lnTo>
                  <a:pt x="1455913" y="38100"/>
                </a:lnTo>
                <a:lnTo>
                  <a:pt x="1465785" y="36829"/>
                </a:lnTo>
                <a:lnTo>
                  <a:pt x="2171987" y="36829"/>
                </a:lnTo>
                <a:lnTo>
                  <a:pt x="2172060" y="35559"/>
                </a:lnTo>
                <a:close/>
              </a:path>
              <a:path w="3283585" h="563879">
                <a:moveTo>
                  <a:pt x="1859860" y="36829"/>
                </a:moveTo>
                <a:lnTo>
                  <a:pt x="1526225" y="36829"/>
                </a:lnTo>
                <a:lnTo>
                  <a:pt x="1527201" y="38100"/>
                </a:lnTo>
                <a:lnTo>
                  <a:pt x="1868771" y="38100"/>
                </a:lnTo>
                <a:lnTo>
                  <a:pt x="1859860" y="36829"/>
                </a:lnTo>
                <a:close/>
              </a:path>
              <a:path w="3283585" h="563879">
                <a:moveTo>
                  <a:pt x="2169134" y="36829"/>
                </a:moveTo>
                <a:lnTo>
                  <a:pt x="1939146" y="36829"/>
                </a:lnTo>
                <a:lnTo>
                  <a:pt x="1945135" y="38100"/>
                </a:lnTo>
                <a:lnTo>
                  <a:pt x="2174452" y="38100"/>
                </a:lnTo>
                <a:lnTo>
                  <a:pt x="2169134" y="36829"/>
                </a:lnTo>
                <a:close/>
              </a:path>
              <a:path w="3283585" h="563879">
                <a:moveTo>
                  <a:pt x="2351810" y="36772"/>
                </a:moveTo>
                <a:close/>
              </a:path>
              <a:path w="3283585" h="563879">
                <a:moveTo>
                  <a:pt x="2349997" y="35559"/>
                </a:moveTo>
                <a:lnTo>
                  <a:pt x="2351810" y="36772"/>
                </a:lnTo>
                <a:lnTo>
                  <a:pt x="2351949" y="36074"/>
                </a:lnTo>
                <a:lnTo>
                  <a:pt x="2349997" y="35559"/>
                </a:lnTo>
                <a:close/>
              </a:path>
              <a:path w="3283585" h="563879">
                <a:moveTo>
                  <a:pt x="2346860" y="35559"/>
                </a:moveTo>
                <a:lnTo>
                  <a:pt x="2346077" y="35559"/>
                </a:lnTo>
                <a:lnTo>
                  <a:pt x="2346760" y="35711"/>
                </a:lnTo>
                <a:lnTo>
                  <a:pt x="2346860" y="35559"/>
                </a:lnTo>
                <a:close/>
              </a:path>
              <a:path w="3283585" h="563879">
                <a:moveTo>
                  <a:pt x="1029487" y="31750"/>
                </a:moveTo>
                <a:lnTo>
                  <a:pt x="1022388" y="35559"/>
                </a:lnTo>
                <a:lnTo>
                  <a:pt x="1024825" y="35559"/>
                </a:lnTo>
                <a:lnTo>
                  <a:pt x="1029487" y="31750"/>
                </a:lnTo>
                <a:close/>
              </a:path>
              <a:path w="3283585" h="563879">
                <a:moveTo>
                  <a:pt x="2340356" y="34289"/>
                </a:moveTo>
                <a:lnTo>
                  <a:pt x="2340199" y="35559"/>
                </a:lnTo>
                <a:lnTo>
                  <a:pt x="2346077" y="35559"/>
                </a:lnTo>
                <a:lnTo>
                  <a:pt x="2340356" y="34289"/>
                </a:lnTo>
                <a:close/>
              </a:path>
              <a:path w="3283585" h="563879">
                <a:moveTo>
                  <a:pt x="2320473" y="32529"/>
                </a:moveTo>
                <a:lnTo>
                  <a:pt x="2317589" y="33019"/>
                </a:lnTo>
                <a:lnTo>
                  <a:pt x="2323522" y="33019"/>
                </a:lnTo>
                <a:lnTo>
                  <a:pt x="2320473" y="32529"/>
                </a:lnTo>
                <a:close/>
              </a:path>
              <a:path w="3283585" h="563879">
                <a:moveTo>
                  <a:pt x="2331050" y="31750"/>
                </a:moveTo>
                <a:lnTo>
                  <a:pt x="2327842" y="31750"/>
                </a:lnTo>
                <a:lnTo>
                  <a:pt x="2328108" y="33019"/>
                </a:lnTo>
                <a:lnTo>
                  <a:pt x="2330632" y="33019"/>
                </a:lnTo>
                <a:lnTo>
                  <a:pt x="2331050" y="31750"/>
                </a:lnTo>
                <a:close/>
              </a:path>
              <a:path w="3283585" h="563879">
                <a:moveTo>
                  <a:pt x="2325872" y="29209"/>
                </a:moveTo>
                <a:lnTo>
                  <a:pt x="2312536" y="29209"/>
                </a:lnTo>
                <a:lnTo>
                  <a:pt x="2315624" y="31750"/>
                </a:lnTo>
                <a:lnTo>
                  <a:pt x="2320473" y="32529"/>
                </a:lnTo>
                <a:lnTo>
                  <a:pt x="2325061" y="31750"/>
                </a:lnTo>
                <a:lnTo>
                  <a:pt x="2331050" y="31750"/>
                </a:lnTo>
                <a:lnTo>
                  <a:pt x="2331467" y="30479"/>
                </a:lnTo>
                <a:lnTo>
                  <a:pt x="2325872" y="29209"/>
                </a:lnTo>
                <a:close/>
              </a:path>
              <a:path w="3283585" h="563879">
                <a:moveTo>
                  <a:pt x="1058590" y="25400"/>
                </a:moveTo>
                <a:lnTo>
                  <a:pt x="1060075" y="27939"/>
                </a:lnTo>
                <a:lnTo>
                  <a:pt x="1062677" y="29209"/>
                </a:lnTo>
                <a:lnTo>
                  <a:pt x="1056049" y="31750"/>
                </a:lnTo>
                <a:lnTo>
                  <a:pt x="2273987" y="31750"/>
                </a:lnTo>
                <a:lnTo>
                  <a:pt x="2269156" y="30479"/>
                </a:lnTo>
                <a:lnTo>
                  <a:pt x="2262531" y="30479"/>
                </a:lnTo>
                <a:lnTo>
                  <a:pt x="2253101" y="29209"/>
                </a:lnTo>
                <a:lnTo>
                  <a:pt x="1375026" y="29209"/>
                </a:lnTo>
                <a:lnTo>
                  <a:pt x="1373519" y="27939"/>
                </a:lnTo>
                <a:lnTo>
                  <a:pt x="1087699" y="27939"/>
                </a:lnTo>
                <a:lnTo>
                  <a:pt x="1087380" y="26669"/>
                </a:lnTo>
                <a:lnTo>
                  <a:pt x="1067156" y="26669"/>
                </a:lnTo>
                <a:lnTo>
                  <a:pt x="1058590" y="25400"/>
                </a:lnTo>
                <a:close/>
              </a:path>
              <a:path w="3283585" h="563879">
                <a:moveTo>
                  <a:pt x="2258782" y="29209"/>
                </a:moveTo>
                <a:lnTo>
                  <a:pt x="2262531" y="30479"/>
                </a:lnTo>
                <a:lnTo>
                  <a:pt x="2269156" y="30479"/>
                </a:lnTo>
                <a:lnTo>
                  <a:pt x="2258782" y="29209"/>
                </a:lnTo>
                <a:close/>
              </a:path>
              <a:path w="3283585" h="563879">
                <a:moveTo>
                  <a:pt x="1393821" y="26669"/>
                </a:moveTo>
                <a:lnTo>
                  <a:pt x="1388897" y="27939"/>
                </a:lnTo>
                <a:lnTo>
                  <a:pt x="1375026" y="29209"/>
                </a:lnTo>
                <a:lnTo>
                  <a:pt x="1411201" y="29209"/>
                </a:lnTo>
                <a:lnTo>
                  <a:pt x="1400575" y="27939"/>
                </a:lnTo>
                <a:lnTo>
                  <a:pt x="1389675" y="27939"/>
                </a:lnTo>
                <a:lnTo>
                  <a:pt x="1393821" y="26669"/>
                </a:lnTo>
                <a:close/>
              </a:path>
              <a:path w="3283585" h="563879">
                <a:moveTo>
                  <a:pt x="1415026" y="27939"/>
                </a:moveTo>
                <a:lnTo>
                  <a:pt x="1411201" y="29209"/>
                </a:lnTo>
                <a:lnTo>
                  <a:pt x="1423734" y="29209"/>
                </a:lnTo>
                <a:lnTo>
                  <a:pt x="1415026" y="27939"/>
                </a:lnTo>
                <a:close/>
              </a:path>
              <a:path w="3283585" h="563879">
                <a:moveTo>
                  <a:pt x="2227506" y="26669"/>
                </a:moveTo>
                <a:lnTo>
                  <a:pt x="1422401" y="26669"/>
                </a:lnTo>
                <a:lnTo>
                  <a:pt x="1423705" y="27939"/>
                </a:lnTo>
                <a:lnTo>
                  <a:pt x="1423734" y="29209"/>
                </a:lnTo>
                <a:lnTo>
                  <a:pt x="2243333" y="29209"/>
                </a:lnTo>
                <a:lnTo>
                  <a:pt x="2241572" y="27939"/>
                </a:lnTo>
                <a:lnTo>
                  <a:pt x="2228306" y="27939"/>
                </a:lnTo>
                <a:lnTo>
                  <a:pt x="2227506" y="26669"/>
                </a:lnTo>
                <a:close/>
              </a:path>
              <a:path w="3283585" h="563879">
                <a:moveTo>
                  <a:pt x="2256141" y="27939"/>
                </a:moveTo>
                <a:lnTo>
                  <a:pt x="2246933" y="27939"/>
                </a:lnTo>
                <a:lnTo>
                  <a:pt x="2249971" y="29209"/>
                </a:lnTo>
                <a:lnTo>
                  <a:pt x="2253101" y="29209"/>
                </a:lnTo>
                <a:lnTo>
                  <a:pt x="2256141" y="27939"/>
                </a:lnTo>
                <a:close/>
              </a:path>
              <a:path w="3283585" h="563879">
                <a:moveTo>
                  <a:pt x="1159238" y="17779"/>
                </a:moveTo>
                <a:lnTo>
                  <a:pt x="1159728" y="20319"/>
                </a:lnTo>
                <a:lnTo>
                  <a:pt x="1155071" y="21589"/>
                </a:lnTo>
                <a:lnTo>
                  <a:pt x="1125428" y="21589"/>
                </a:lnTo>
                <a:lnTo>
                  <a:pt x="1124205" y="21950"/>
                </a:lnTo>
                <a:lnTo>
                  <a:pt x="1122198" y="22859"/>
                </a:lnTo>
                <a:lnTo>
                  <a:pt x="1117846" y="23827"/>
                </a:lnTo>
                <a:lnTo>
                  <a:pt x="1116820" y="24129"/>
                </a:lnTo>
                <a:lnTo>
                  <a:pt x="1090772" y="24129"/>
                </a:lnTo>
                <a:lnTo>
                  <a:pt x="1095502" y="25400"/>
                </a:lnTo>
                <a:lnTo>
                  <a:pt x="1095651" y="26669"/>
                </a:lnTo>
                <a:lnTo>
                  <a:pt x="1097629" y="27939"/>
                </a:lnTo>
                <a:lnTo>
                  <a:pt x="1336179" y="27939"/>
                </a:lnTo>
                <a:lnTo>
                  <a:pt x="1324991" y="26669"/>
                </a:lnTo>
                <a:lnTo>
                  <a:pt x="1326130" y="25400"/>
                </a:lnTo>
                <a:lnTo>
                  <a:pt x="1279006" y="25400"/>
                </a:lnTo>
                <a:lnTo>
                  <a:pt x="1276886" y="24309"/>
                </a:lnTo>
                <a:lnTo>
                  <a:pt x="1275441" y="24129"/>
                </a:lnTo>
                <a:lnTo>
                  <a:pt x="1276858" y="24001"/>
                </a:lnTo>
                <a:lnTo>
                  <a:pt x="1279706" y="22859"/>
                </a:lnTo>
                <a:lnTo>
                  <a:pt x="1162114" y="22859"/>
                </a:lnTo>
                <a:lnTo>
                  <a:pt x="1161675" y="20319"/>
                </a:lnTo>
                <a:lnTo>
                  <a:pt x="1167297" y="20319"/>
                </a:lnTo>
                <a:lnTo>
                  <a:pt x="1167874" y="19050"/>
                </a:lnTo>
                <a:lnTo>
                  <a:pt x="1159238" y="17779"/>
                </a:lnTo>
                <a:close/>
              </a:path>
              <a:path w="3283585" h="563879">
                <a:moveTo>
                  <a:pt x="1337986" y="24129"/>
                </a:moveTo>
                <a:lnTo>
                  <a:pt x="1330323" y="24129"/>
                </a:lnTo>
                <a:lnTo>
                  <a:pt x="1336179" y="27939"/>
                </a:lnTo>
                <a:lnTo>
                  <a:pt x="1373519" y="27939"/>
                </a:lnTo>
                <a:lnTo>
                  <a:pt x="1372012" y="26669"/>
                </a:lnTo>
                <a:lnTo>
                  <a:pt x="1336795" y="26669"/>
                </a:lnTo>
                <a:lnTo>
                  <a:pt x="1338661" y="25400"/>
                </a:lnTo>
                <a:lnTo>
                  <a:pt x="1337986" y="24129"/>
                </a:lnTo>
                <a:close/>
              </a:path>
              <a:path w="3283585" h="563879">
                <a:moveTo>
                  <a:pt x="1390525" y="22859"/>
                </a:moveTo>
                <a:lnTo>
                  <a:pt x="1385403" y="24129"/>
                </a:lnTo>
                <a:lnTo>
                  <a:pt x="1385650" y="25400"/>
                </a:lnTo>
                <a:lnTo>
                  <a:pt x="1383199" y="26669"/>
                </a:lnTo>
                <a:lnTo>
                  <a:pt x="1377824" y="27939"/>
                </a:lnTo>
                <a:lnTo>
                  <a:pt x="1388897" y="27939"/>
                </a:lnTo>
                <a:lnTo>
                  <a:pt x="1393821" y="26669"/>
                </a:lnTo>
                <a:lnTo>
                  <a:pt x="2172738" y="26669"/>
                </a:lnTo>
                <a:lnTo>
                  <a:pt x="2172816" y="25400"/>
                </a:lnTo>
                <a:lnTo>
                  <a:pt x="1389927" y="25400"/>
                </a:lnTo>
                <a:lnTo>
                  <a:pt x="1390525" y="22859"/>
                </a:lnTo>
                <a:close/>
              </a:path>
              <a:path w="3283585" h="563879">
                <a:moveTo>
                  <a:pt x="1410296" y="26669"/>
                </a:moveTo>
                <a:lnTo>
                  <a:pt x="1393821" y="26669"/>
                </a:lnTo>
                <a:lnTo>
                  <a:pt x="1389675" y="27939"/>
                </a:lnTo>
                <a:lnTo>
                  <a:pt x="1400575" y="27939"/>
                </a:lnTo>
                <a:lnTo>
                  <a:pt x="1410296" y="26669"/>
                </a:lnTo>
                <a:close/>
              </a:path>
              <a:path w="3283585" h="563879">
                <a:moveTo>
                  <a:pt x="2231091" y="21589"/>
                </a:moveTo>
                <a:lnTo>
                  <a:pt x="2210885" y="21589"/>
                </a:lnTo>
                <a:lnTo>
                  <a:pt x="2204820" y="22859"/>
                </a:lnTo>
                <a:lnTo>
                  <a:pt x="2204674" y="24129"/>
                </a:lnTo>
                <a:lnTo>
                  <a:pt x="2208356" y="25400"/>
                </a:lnTo>
                <a:lnTo>
                  <a:pt x="2196240" y="26669"/>
                </a:lnTo>
                <a:lnTo>
                  <a:pt x="2227506" y="26669"/>
                </a:lnTo>
                <a:lnTo>
                  <a:pt x="2232804" y="27939"/>
                </a:lnTo>
                <a:lnTo>
                  <a:pt x="2236359" y="26669"/>
                </a:lnTo>
                <a:lnTo>
                  <a:pt x="2230766" y="25400"/>
                </a:lnTo>
                <a:lnTo>
                  <a:pt x="2220964" y="25400"/>
                </a:lnTo>
                <a:lnTo>
                  <a:pt x="2217931" y="24129"/>
                </a:lnTo>
                <a:lnTo>
                  <a:pt x="2224926" y="24129"/>
                </a:lnTo>
                <a:lnTo>
                  <a:pt x="2231091" y="21589"/>
                </a:lnTo>
                <a:close/>
              </a:path>
              <a:path w="3283585" h="563879">
                <a:moveTo>
                  <a:pt x="2242970" y="26986"/>
                </a:moveTo>
                <a:lnTo>
                  <a:pt x="2242550" y="27939"/>
                </a:lnTo>
                <a:lnTo>
                  <a:pt x="2246933" y="27939"/>
                </a:lnTo>
                <a:lnTo>
                  <a:pt x="2242970" y="26986"/>
                </a:lnTo>
                <a:close/>
              </a:path>
              <a:path w="3283585" h="563879">
                <a:moveTo>
                  <a:pt x="2256716" y="24129"/>
                </a:moveTo>
                <a:lnTo>
                  <a:pt x="2255968" y="25400"/>
                </a:lnTo>
                <a:lnTo>
                  <a:pt x="2243668" y="25400"/>
                </a:lnTo>
                <a:lnTo>
                  <a:pt x="2261705" y="27939"/>
                </a:lnTo>
                <a:lnTo>
                  <a:pt x="2262833" y="26669"/>
                </a:lnTo>
                <a:lnTo>
                  <a:pt x="2261058" y="25400"/>
                </a:lnTo>
                <a:lnTo>
                  <a:pt x="2256716" y="24129"/>
                </a:lnTo>
                <a:close/>
              </a:path>
              <a:path w="3283585" h="563879">
                <a:moveTo>
                  <a:pt x="2237671" y="21589"/>
                </a:moveTo>
                <a:lnTo>
                  <a:pt x="2237336" y="25400"/>
                </a:lnTo>
                <a:lnTo>
                  <a:pt x="2241655" y="26669"/>
                </a:lnTo>
                <a:lnTo>
                  <a:pt x="2242970" y="26986"/>
                </a:lnTo>
                <a:lnTo>
                  <a:pt x="2243668" y="25400"/>
                </a:lnTo>
                <a:lnTo>
                  <a:pt x="2245029" y="24129"/>
                </a:lnTo>
                <a:lnTo>
                  <a:pt x="2252144" y="22859"/>
                </a:lnTo>
                <a:lnTo>
                  <a:pt x="2241417" y="22859"/>
                </a:lnTo>
                <a:lnTo>
                  <a:pt x="2237671" y="21589"/>
                </a:lnTo>
                <a:close/>
              </a:path>
              <a:path w="3283585" h="563879">
                <a:moveTo>
                  <a:pt x="1060956" y="24129"/>
                </a:moveTo>
                <a:lnTo>
                  <a:pt x="1067156" y="26669"/>
                </a:lnTo>
                <a:lnTo>
                  <a:pt x="1074303" y="26669"/>
                </a:lnTo>
                <a:lnTo>
                  <a:pt x="1068430" y="25400"/>
                </a:lnTo>
                <a:lnTo>
                  <a:pt x="1060956" y="24129"/>
                </a:lnTo>
                <a:close/>
              </a:path>
              <a:path w="3283585" h="563879">
                <a:moveTo>
                  <a:pt x="1087061" y="25400"/>
                </a:moveTo>
                <a:lnTo>
                  <a:pt x="1074303" y="26669"/>
                </a:lnTo>
                <a:lnTo>
                  <a:pt x="1087380" y="26669"/>
                </a:lnTo>
                <a:lnTo>
                  <a:pt x="1087061" y="25400"/>
                </a:lnTo>
                <a:close/>
              </a:path>
              <a:path w="3283585" h="563879">
                <a:moveTo>
                  <a:pt x="1342835" y="25400"/>
                </a:moveTo>
                <a:lnTo>
                  <a:pt x="1341276" y="26669"/>
                </a:lnTo>
                <a:lnTo>
                  <a:pt x="1345754" y="26669"/>
                </a:lnTo>
                <a:lnTo>
                  <a:pt x="1342835" y="25400"/>
                </a:lnTo>
                <a:close/>
              </a:path>
              <a:path w="3283585" h="563879">
                <a:moveTo>
                  <a:pt x="1357817" y="22859"/>
                </a:moveTo>
                <a:lnTo>
                  <a:pt x="1353997" y="24129"/>
                </a:lnTo>
                <a:lnTo>
                  <a:pt x="1357863" y="25400"/>
                </a:lnTo>
                <a:lnTo>
                  <a:pt x="1351186" y="26669"/>
                </a:lnTo>
                <a:lnTo>
                  <a:pt x="1372012" y="26669"/>
                </a:lnTo>
                <a:lnTo>
                  <a:pt x="1363318" y="25400"/>
                </a:lnTo>
                <a:lnTo>
                  <a:pt x="1357817" y="22859"/>
                </a:lnTo>
                <a:close/>
              </a:path>
              <a:path w="3283585" h="563879">
                <a:moveTo>
                  <a:pt x="2176152" y="24736"/>
                </a:moveTo>
                <a:lnTo>
                  <a:pt x="2180253" y="26669"/>
                </a:lnTo>
                <a:lnTo>
                  <a:pt x="2196240" y="26669"/>
                </a:lnTo>
                <a:lnTo>
                  <a:pt x="2182013" y="25400"/>
                </a:lnTo>
                <a:lnTo>
                  <a:pt x="2176152" y="24736"/>
                </a:lnTo>
                <a:close/>
              </a:path>
              <a:path w="3283585" h="563879">
                <a:moveTo>
                  <a:pt x="1298623" y="21589"/>
                </a:moveTo>
                <a:lnTo>
                  <a:pt x="1288719" y="21589"/>
                </a:lnTo>
                <a:lnTo>
                  <a:pt x="1289395" y="22859"/>
                </a:lnTo>
                <a:lnTo>
                  <a:pt x="1276858" y="24001"/>
                </a:lnTo>
                <a:lnTo>
                  <a:pt x="1276536" y="24129"/>
                </a:lnTo>
                <a:lnTo>
                  <a:pt x="1276886" y="24309"/>
                </a:lnTo>
                <a:lnTo>
                  <a:pt x="1285654" y="25400"/>
                </a:lnTo>
                <a:lnTo>
                  <a:pt x="1301923" y="25400"/>
                </a:lnTo>
                <a:lnTo>
                  <a:pt x="1296489" y="24129"/>
                </a:lnTo>
                <a:lnTo>
                  <a:pt x="1299947" y="22859"/>
                </a:lnTo>
                <a:lnTo>
                  <a:pt x="1301838" y="22859"/>
                </a:lnTo>
                <a:lnTo>
                  <a:pt x="1298623" y="21589"/>
                </a:lnTo>
                <a:close/>
              </a:path>
              <a:path w="3283585" h="563879">
                <a:moveTo>
                  <a:pt x="1312778" y="20490"/>
                </a:moveTo>
                <a:lnTo>
                  <a:pt x="1312159" y="20528"/>
                </a:lnTo>
                <a:lnTo>
                  <a:pt x="1304123" y="24129"/>
                </a:lnTo>
                <a:lnTo>
                  <a:pt x="1301923" y="25400"/>
                </a:lnTo>
                <a:lnTo>
                  <a:pt x="1326130" y="25400"/>
                </a:lnTo>
                <a:lnTo>
                  <a:pt x="1327270" y="24129"/>
                </a:lnTo>
                <a:lnTo>
                  <a:pt x="1309538" y="24129"/>
                </a:lnTo>
                <a:lnTo>
                  <a:pt x="1314316" y="22859"/>
                </a:lnTo>
                <a:lnTo>
                  <a:pt x="1314917" y="22859"/>
                </a:lnTo>
                <a:lnTo>
                  <a:pt x="1312778" y="20490"/>
                </a:lnTo>
                <a:close/>
              </a:path>
              <a:path w="3283585" h="563879">
                <a:moveTo>
                  <a:pt x="1397947" y="24129"/>
                </a:moveTo>
                <a:lnTo>
                  <a:pt x="1389927" y="25400"/>
                </a:lnTo>
                <a:lnTo>
                  <a:pt x="1400540" y="25400"/>
                </a:lnTo>
                <a:lnTo>
                  <a:pt x="1397947" y="24129"/>
                </a:lnTo>
                <a:close/>
              </a:path>
              <a:path w="3283585" h="563879">
                <a:moveTo>
                  <a:pt x="1414242" y="20319"/>
                </a:moveTo>
                <a:lnTo>
                  <a:pt x="1397210" y="20319"/>
                </a:lnTo>
                <a:lnTo>
                  <a:pt x="1402077" y="22859"/>
                </a:lnTo>
                <a:lnTo>
                  <a:pt x="1396945" y="22859"/>
                </a:lnTo>
                <a:lnTo>
                  <a:pt x="1400540" y="25400"/>
                </a:lnTo>
                <a:lnTo>
                  <a:pt x="2166296" y="25400"/>
                </a:lnTo>
                <a:lnTo>
                  <a:pt x="2165751" y="24129"/>
                </a:lnTo>
                <a:lnTo>
                  <a:pt x="1426518" y="24129"/>
                </a:lnTo>
                <a:lnTo>
                  <a:pt x="1416853" y="22859"/>
                </a:lnTo>
                <a:lnTo>
                  <a:pt x="1416838" y="21589"/>
                </a:lnTo>
                <a:lnTo>
                  <a:pt x="1421645" y="21589"/>
                </a:lnTo>
                <a:lnTo>
                  <a:pt x="1414242" y="20319"/>
                </a:lnTo>
                <a:close/>
              </a:path>
              <a:path w="3283585" h="563879">
                <a:moveTo>
                  <a:pt x="2174866" y="24129"/>
                </a:moveTo>
                <a:lnTo>
                  <a:pt x="2170793" y="24129"/>
                </a:lnTo>
                <a:lnTo>
                  <a:pt x="2176152" y="24736"/>
                </a:lnTo>
                <a:lnTo>
                  <a:pt x="2174866" y="24129"/>
                </a:lnTo>
                <a:close/>
              </a:path>
              <a:path w="3283585" h="563879">
                <a:moveTo>
                  <a:pt x="1276858" y="24001"/>
                </a:moveTo>
                <a:lnTo>
                  <a:pt x="1275441" y="24129"/>
                </a:lnTo>
                <a:lnTo>
                  <a:pt x="1276886" y="24309"/>
                </a:lnTo>
                <a:lnTo>
                  <a:pt x="1276536" y="24129"/>
                </a:lnTo>
                <a:lnTo>
                  <a:pt x="1276858" y="24001"/>
                </a:lnTo>
                <a:close/>
              </a:path>
              <a:path w="3283585" h="563879">
                <a:moveTo>
                  <a:pt x="1125001" y="21589"/>
                </a:moveTo>
                <a:lnTo>
                  <a:pt x="1116326" y="21589"/>
                </a:lnTo>
                <a:lnTo>
                  <a:pt x="1117984" y="22859"/>
                </a:lnTo>
                <a:lnTo>
                  <a:pt x="1096646" y="22859"/>
                </a:lnTo>
                <a:lnTo>
                  <a:pt x="1091323" y="24129"/>
                </a:lnTo>
                <a:lnTo>
                  <a:pt x="1116483" y="24129"/>
                </a:lnTo>
                <a:lnTo>
                  <a:pt x="1117846" y="23827"/>
                </a:lnTo>
                <a:lnTo>
                  <a:pt x="1124205" y="21950"/>
                </a:lnTo>
                <a:lnTo>
                  <a:pt x="1125001" y="21589"/>
                </a:lnTo>
                <a:close/>
              </a:path>
              <a:path w="3283585" h="563879">
                <a:moveTo>
                  <a:pt x="1117846" y="23827"/>
                </a:moveTo>
                <a:lnTo>
                  <a:pt x="1116483" y="24129"/>
                </a:lnTo>
                <a:lnTo>
                  <a:pt x="1116820" y="24129"/>
                </a:lnTo>
                <a:lnTo>
                  <a:pt x="1117846" y="23827"/>
                </a:lnTo>
                <a:close/>
              </a:path>
              <a:path w="3283585" h="563879">
                <a:moveTo>
                  <a:pt x="1293209" y="10159"/>
                </a:moveTo>
                <a:lnTo>
                  <a:pt x="1285728" y="10159"/>
                </a:lnTo>
                <a:lnTo>
                  <a:pt x="1286461" y="12700"/>
                </a:lnTo>
                <a:lnTo>
                  <a:pt x="1278514" y="13969"/>
                </a:lnTo>
                <a:lnTo>
                  <a:pt x="1409914" y="13969"/>
                </a:lnTo>
                <a:lnTo>
                  <a:pt x="1420797" y="15239"/>
                </a:lnTo>
                <a:lnTo>
                  <a:pt x="1432929" y="16509"/>
                </a:lnTo>
                <a:lnTo>
                  <a:pt x="1430596" y="17779"/>
                </a:lnTo>
                <a:lnTo>
                  <a:pt x="1426518" y="24129"/>
                </a:lnTo>
                <a:lnTo>
                  <a:pt x="1489001" y="24129"/>
                </a:lnTo>
                <a:lnTo>
                  <a:pt x="1488099" y="22859"/>
                </a:lnTo>
                <a:lnTo>
                  <a:pt x="1443245" y="22859"/>
                </a:lnTo>
                <a:lnTo>
                  <a:pt x="1443219" y="21589"/>
                </a:lnTo>
                <a:lnTo>
                  <a:pt x="1436773" y="21589"/>
                </a:lnTo>
                <a:lnTo>
                  <a:pt x="1437401" y="20319"/>
                </a:lnTo>
                <a:lnTo>
                  <a:pt x="1439322" y="20319"/>
                </a:lnTo>
                <a:lnTo>
                  <a:pt x="1439637" y="19050"/>
                </a:lnTo>
                <a:lnTo>
                  <a:pt x="1447855" y="19050"/>
                </a:lnTo>
                <a:lnTo>
                  <a:pt x="1450894" y="18099"/>
                </a:lnTo>
                <a:lnTo>
                  <a:pt x="1451213" y="17779"/>
                </a:lnTo>
                <a:lnTo>
                  <a:pt x="1451971" y="17779"/>
                </a:lnTo>
                <a:lnTo>
                  <a:pt x="1456651" y="16509"/>
                </a:lnTo>
                <a:lnTo>
                  <a:pt x="1466648" y="16509"/>
                </a:lnTo>
                <a:lnTo>
                  <a:pt x="1470827" y="15239"/>
                </a:lnTo>
                <a:lnTo>
                  <a:pt x="1470496" y="15239"/>
                </a:lnTo>
                <a:lnTo>
                  <a:pt x="1470609" y="15057"/>
                </a:lnTo>
                <a:lnTo>
                  <a:pt x="1467784" y="12700"/>
                </a:lnTo>
                <a:lnTo>
                  <a:pt x="1296709" y="12700"/>
                </a:lnTo>
                <a:lnTo>
                  <a:pt x="1293209" y="10159"/>
                </a:lnTo>
                <a:close/>
              </a:path>
              <a:path w="3283585" h="563879">
                <a:moveTo>
                  <a:pt x="1492832" y="20319"/>
                </a:moveTo>
                <a:lnTo>
                  <a:pt x="1489001" y="24129"/>
                </a:lnTo>
                <a:lnTo>
                  <a:pt x="1890110" y="24129"/>
                </a:lnTo>
                <a:lnTo>
                  <a:pt x="1887040" y="22859"/>
                </a:lnTo>
                <a:lnTo>
                  <a:pt x="1498340" y="22859"/>
                </a:lnTo>
                <a:lnTo>
                  <a:pt x="1492832" y="20319"/>
                </a:lnTo>
                <a:close/>
              </a:path>
              <a:path w="3283585" h="563879">
                <a:moveTo>
                  <a:pt x="2035147" y="20319"/>
                </a:moveTo>
                <a:lnTo>
                  <a:pt x="2032326" y="21589"/>
                </a:lnTo>
                <a:lnTo>
                  <a:pt x="1895101" y="21589"/>
                </a:lnTo>
                <a:lnTo>
                  <a:pt x="1890110" y="24129"/>
                </a:lnTo>
                <a:lnTo>
                  <a:pt x="2165751" y="24129"/>
                </a:lnTo>
                <a:lnTo>
                  <a:pt x="2165205" y="22859"/>
                </a:lnTo>
                <a:lnTo>
                  <a:pt x="2034415" y="22859"/>
                </a:lnTo>
                <a:lnTo>
                  <a:pt x="2035413" y="21589"/>
                </a:lnTo>
                <a:lnTo>
                  <a:pt x="2035147" y="20319"/>
                </a:lnTo>
                <a:close/>
              </a:path>
              <a:path w="3283585" h="563879">
                <a:moveTo>
                  <a:pt x="1109775" y="17779"/>
                </a:moveTo>
                <a:lnTo>
                  <a:pt x="1100884" y="20319"/>
                </a:lnTo>
                <a:lnTo>
                  <a:pt x="1095501" y="21589"/>
                </a:lnTo>
                <a:lnTo>
                  <a:pt x="1092826" y="22859"/>
                </a:lnTo>
                <a:lnTo>
                  <a:pt x="1104435" y="22859"/>
                </a:lnTo>
                <a:lnTo>
                  <a:pt x="1103447" y="21589"/>
                </a:lnTo>
                <a:lnTo>
                  <a:pt x="1104912" y="20319"/>
                </a:lnTo>
                <a:lnTo>
                  <a:pt x="1113402" y="20319"/>
                </a:lnTo>
                <a:lnTo>
                  <a:pt x="1109775" y="17779"/>
                </a:lnTo>
                <a:close/>
              </a:path>
              <a:path w="3283585" h="563879">
                <a:moveTo>
                  <a:pt x="1312625" y="20319"/>
                </a:moveTo>
                <a:lnTo>
                  <a:pt x="1172710" y="20319"/>
                </a:lnTo>
                <a:lnTo>
                  <a:pt x="1162114" y="22859"/>
                </a:lnTo>
                <a:lnTo>
                  <a:pt x="1279706" y="22859"/>
                </a:lnTo>
                <a:lnTo>
                  <a:pt x="1282350" y="21589"/>
                </a:lnTo>
                <a:lnTo>
                  <a:pt x="1295090" y="21589"/>
                </a:lnTo>
                <a:lnTo>
                  <a:pt x="1312159" y="20528"/>
                </a:lnTo>
                <a:lnTo>
                  <a:pt x="1312625" y="20319"/>
                </a:lnTo>
                <a:close/>
              </a:path>
              <a:path w="3283585" h="563879">
                <a:moveTo>
                  <a:pt x="1453242" y="18773"/>
                </a:moveTo>
                <a:lnTo>
                  <a:pt x="1452826" y="19050"/>
                </a:lnTo>
                <a:lnTo>
                  <a:pt x="1445757" y="19050"/>
                </a:lnTo>
                <a:lnTo>
                  <a:pt x="1451564" y="20319"/>
                </a:lnTo>
                <a:lnTo>
                  <a:pt x="1449994" y="22859"/>
                </a:lnTo>
                <a:lnTo>
                  <a:pt x="1479630" y="22859"/>
                </a:lnTo>
                <a:lnTo>
                  <a:pt x="1468661" y="21589"/>
                </a:lnTo>
                <a:lnTo>
                  <a:pt x="1469754" y="21417"/>
                </a:lnTo>
                <a:lnTo>
                  <a:pt x="1468145" y="20319"/>
                </a:lnTo>
                <a:lnTo>
                  <a:pt x="1454172" y="20319"/>
                </a:lnTo>
                <a:lnTo>
                  <a:pt x="1453805" y="19050"/>
                </a:lnTo>
                <a:lnTo>
                  <a:pt x="1453242" y="18773"/>
                </a:lnTo>
                <a:close/>
              </a:path>
              <a:path w="3283585" h="563879">
                <a:moveTo>
                  <a:pt x="1485394" y="19050"/>
                </a:moveTo>
                <a:lnTo>
                  <a:pt x="1479630" y="22859"/>
                </a:lnTo>
                <a:lnTo>
                  <a:pt x="1488099" y="22859"/>
                </a:lnTo>
                <a:lnTo>
                  <a:pt x="1485394" y="19050"/>
                </a:lnTo>
                <a:close/>
              </a:path>
              <a:path w="3283585" h="563879">
                <a:moveTo>
                  <a:pt x="1501546" y="20319"/>
                </a:moveTo>
                <a:lnTo>
                  <a:pt x="1498340" y="22859"/>
                </a:lnTo>
                <a:lnTo>
                  <a:pt x="1833393" y="22859"/>
                </a:lnTo>
                <a:lnTo>
                  <a:pt x="1832643" y="21589"/>
                </a:lnTo>
                <a:lnTo>
                  <a:pt x="1512854" y="21589"/>
                </a:lnTo>
                <a:lnTo>
                  <a:pt x="1501546" y="20319"/>
                </a:lnTo>
                <a:close/>
              </a:path>
              <a:path w="3283585" h="563879">
                <a:moveTo>
                  <a:pt x="1831657" y="16509"/>
                </a:moveTo>
                <a:lnTo>
                  <a:pt x="1832229" y="17745"/>
                </a:lnTo>
                <a:lnTo>
                  <a:pt x="1833761" y="19050"/>
                </a:lnTo>
                <a:lnTo>
                  <a:pt x="1838063" y="20319"/>
                </a:lnTo>
                <a:lnTo>
                  <a:pt x="1833393" y="22859"/>
                </a:lnTo>
                <a:lnTo>
                  <a:pt x="1879028" y="22859"/>
                </a:lnTo>
                <a:lnTo>
                  <a:pt x="1879125" y="19050"/>
                </a:lnTo>
                <a:lnTo>
                  <a:pt x="1861516" y="19050"/>
                </a:lnTo>
                <a:lnTo>
                  <a:pt x="1843965" y="17779"/>
                </a:lnTo>
                <a:lnTo>
                  <a:pt x="1838425" y="17779"/>
                </a:lnTo>
                <a:lnTo>
                  <a:pt x="1831657" y="16509"/>
                </a:lnTo>
                <a:close/>
              </a:path>
              <a:path w="3283585" h="563879">
                <a:moveTo>
                  <a:pt x="1885690" y="15239"/>
                </a:moveTo>
                <a:lnTo>
                  <a:pt x="1845188" y="15239"/>
                </a:lnTo>
                <a:lnTo>
                  <a:pt x="1850418" y="16509"/>
                </a:lnTo>
                <a:lnTo>
                  <a:pt x="1855415" y="16509"/>
                </a:lnTo>
                <a:lnTo>
                  <a:pt x="1863406" y="17779"/>
                </a:lnTo>
                <a:lnTo>
                  <a:pt x="1861516" y="19050"/>
                </a:lnTo>
                <a:lnTo>
                  <a:pt x="1879125" y="19050"/>
                </a:lnTo>
                <a:lnTo>
                  <a:pt x="1884968" y="20319"/>
                </a:lnTo>
                <a:lnTo>
                  <a:pt x="1881176" y="22859"/>
                </a:lnTo>
                <a:lnTo>
                  <a:pt x="1895101" y="21589"/>
                </a:lnTo>
                <a:lnTo>
                  <a:pt x="2025470" y="21589"/>
                </a:lnTo>
                <a:lnTo>
                  <a:pt x="2027060" y="20319"/>
                </a:lnTo>
                <a:lnTo>
                  <a:pt x="1888677" y="20319"/>
                </a:lnTo>
                <a:lnTo>
                  <a:pt x="1881879" y="19050"/>
                </a:lnTo>
                <a:lnTo>
                  <a:pt x="1887207" y="16509"/>
                </a:lnTo>
                <a:lnTo>
                  <a:pt x="1885690" y="15239"/>
                </a:lnTo>
                <a:close/>
              </a:path>
              <a:path w="3283585" h="563879">
                <a:moveTo>
                  <a:pt x="2089577" y="11429"/>
                </a:moveTo>
                <a:lnTo>
                  <a:pt x="2089871" y="13969"/>
                </a:lnTo>
                <a:lnTo>
                  <a:pt x="2088124" y="16528"/>
                </a:lnTo>
                <a:lnTo>
                  <a:pt x="2086540" y="17779"/>
                </a:lnTo>
                <a:lnTo>
                  <a:pt x="2038408" y="17779"/>
                </a:lnTo>
                <a:lnTo>
                  <a:pt x="2040614" y="20319"/>
                </a:lnTo>
                <a:lnTo>
                  <a:pt x="2037580" y="22859"/>
                </a:lnTo>
                <a:lnTo>
                  <a:pt x="2165205" y="22859"/>
                </a:lnTo>
                <a:lnTo>
                  <a:pt x="2164660" y="21589"/>
                </a:lnTo>
                <a:lnTo>
                  <a:pt x="2150818" y="21589"/>
                </a:lnTo>
                <a:lnTo>
                  <a:pt x="2142459" y="20319"/>
                </a:lnTo>
                <a:lnTo>
                  <a:pt x="2127731" y="20319"/>
                </a:lnTo>
                <a:lnTo>
                  <a:pt x="2121794" y="19050"/>
                </a:lnTo>
                <a:lnTo>
                  <a:pt x="2108998" y="19050"/>
                </a:lnTo>
                <a:lnTo>
                  <a:pt x="2106756" y="16509"/>
                </a:lnTo>
                <a:lnTo>
                  <a:pt x="2096343" y="13969"/>
                </a:lnTo>
                <a:lnTo>
                  <a:pt x="2089577" y="11429"/>
                </a:lnTo>
                <a:close/>
              </a:path>
              <a:path w="3283585" h="563879">
                <a:moveTo>
                  <a:pt x="2244003" y="21589"/>
                </a:moveTo>
                <a:lnTo>
                  <a:pt x="2243324" y="22859"/>
                </a:lnTo>
                <a:lnTo>
                  <a:pt x="2252144" y="22859"/>
                </a:lnTo>
                <a:lnTo>
                  <a:pt x="2244003" y="21589"/>
                </a:lnTo>
                <a:close/>
              </a:path>
              <a:path w="3283585" h="563879">
                <a:moveTo>
                  <a:pt x="1148528" y="17779"/>
                </a:moveTo>
                <a:lnTo>
                  <a:pt x="1130607" y="19050"/>
                </a:lnTo>
                <a:lnTo>
                  <a:pt x="1124205" y="21950"/>
                </a:lnTo>
                <a:lnTo>
                  <a:pt x="1125428" y="21589"/>
                </a:lnTo>
                <a:lnTo>
                  <a:pt x="1155071" y="21589"/>
                </a:lnTo>
                <a:lnTo>
                  <a:pt x="1155575" y="19050"/>
                </a:lnTo>
                <a:lnTo>
                  <a:pt x="1149883" y="19050"/>
                </a:lnTo>
                <a:lnTo>
                  <a:pt x="1148528" y="17779"/>
                </a:lnTo>
                <a:close/>
              </a:path>
              <a:path w="3283585" h="563879">
                <a:moveTo>
                  <a:pt x="1443168" y="19050"/>
                </a:moveTo>
                <a:lnTo>
                  <a:pt x="1439990" y="21589"/>
                </a:lnTo>
                <a:lnTo>
                  <a:pt x="1443219" y="21589"/>
                </a:lnTo>
                <a:lnTo>
                  <a:pt x="1443168" y="19050"/>
                </a:lnTo>
                <a:close/>
              </a:path>
              <a:path w="3283585" h="563879">
                <a:moveTo>
                  <a:pt x="1470934" y="21231"/>
                </a:moveTo>
                <a:lnTo>
                  <a:pt x="1469754" y="21417"/>
                </a:lnTo>
                <a:lnTo>
                  <a:pt x="1470007" y="21589"/>
                </a:lnTo>
                <a:lnTo>
                  <a:pt x="1470934" y="21231"/>
                </a:lnTo>
                <a:close/>
              </a:path>
              <a:path w="3283585" h="563879">
                <a:moveTo>
                  <a:pt x="1535712" y="16517"/>
                </a:moveTo>
                <a:lnTo>
                  <a:pt x="1524128" y="19050"/>
                </a:lnTo>
                <a:lnTo>
                  <a:pt x="1522512" y="19050"/>
                </a:lnTo>
                <a:lnTo>
                  <a:pt x="1515634" y="19896"/>
                </a:lnTo>
                <a:lnTo>
                  <a:pt x="1512854" y="21589"/>
                </a:lnTo>
                <a:lnTo>
                  <a:pt x="1832643" y="21589"/>
                </a:lnTo>
                <a:lnTo>
                  <a:pt x="1831893" y="20319"/>
                </a:lnTo>
                <a:lnTo>
                  <a:pt x="1536734" y="20319"/>
                </a:lnTo>
                <a:lnTo>
                  <a:pt x="1539249" y="17834"/>
                </a:lnTo>
                <a:lnTo>
                  <a:pt x="1535796" y="16528"/>
                </a:lnTo>
                <a:close/>
              </a:path>
              <a:path w="3283585" h="563879">
                <a:moveTo>
                  <a:pt x="2164115" y="20319"/>
                </a:moveTo>
                <a:lnTo>
                  <a:pt x="2152027" y="20319"/>
                </a:lnTo>
                <a:lnTo>
                  <a:pt x="2150818" y="21589"/>
                </a:lnTo>
                <a:lnTo>
                  <a:pt x="2164660" y="21589"/>
                </a:lnTo>
                <a:lnTo>
                  <a:pt x="2164115" y="20319"/>
                </a:lnTo>
                <a:close/>
              </a:path>
              <a:path w="3283585" h="563879">
                <a:moveTo>
                  <a:pt x="1479590" y="19050"/>
                </a:moveTo>
                <a:lnTo>
                  <a:pt x="1473287" y="20319"/>
                </a:lnTo>
                <a:lnTo>
                  <a:pt x="1470934" y="21231"/>
                </a:lnTo>
                <a:lnTo>
                  <a:pt x="1476705" y="20319"/>
                </a:lnTo>
                <a:lnTo>
                  <a:pt x="1479590" y="19050"/>
                </a:lnTo>
                <a:close/>
              </a:path>
              <a:path w="3283585" h="563879">
                <a:moveTo>
                  <a:pt x="1312625" y="20319"/>
                </a:moveTo>
                <a:lnTo>
                  <a:pt x="1312159" y="20528"/>
                </a:lnTo>
                <a:lnTo>
                  <a:pt x="1312778" y="20490"/>
                </a:lnTo>
                <a:lnTo>
                  <a:pt x="1312625" y="20319"/>
                </a:lnTo>
                <a:close/>
              </a:path>
              <a:path w="3283585" h="563879">
                <a:moveTo>
                  <a:pt x="1315516" y="20319"/>
                </a:moveTo>
                <a:lnTo>
                  <a:pt x="1312625" y="20319"/>
                </a:lnTo>
                <a:lnTo>
                  <a:pt x="1312778" y="20490"/>
                </a:lnTo>
                <a:lnTo>
                  <a:pt x="1315516" y="20319"/>
                </a:lnTo>
                <a:close/>
              </a:path>
              <a:path w="3283585" h="563879">
                <a:moveTo>
                  <a:pt x="1174046" y="15822"/>
                </a:moveTo>
                <a:lnTo>
                  <a:pt x="1167462" y="17779"/>
                </a:lnTo>
                <a:lnTo>
                  <a:pt x="1176012" y="17779"/>
                </a:lnTo>
                <a:lnTo>
                  <a:pt x="1174586" y="20319"/>
                </a:lnTo>
                <a:lnTo>
                  <a:pt x="1327956" y="20319"/>
                </a:lnTo>
                <a:lnTo>
                  <a:pt x="1341646" y="19050"/>
                </a:lnTo>
                <a:lnTo>
                  <a:pt x="1192568" y="19050"/>
                </a:lnTo>
                <a:lnTo>
                  <a:pt x="1182942" y="17779"/>
                </a:lnTo>
                <a:lnTo>
                  <a:pt x="1180623" y="16509"/>
                </a:lnTo>
                <a:lnTo>
                  <a:pt x="1174023" y="16509"/>
                </a:lnTo>
                <a:lnTo>
                  <a:pt x="1174046" y="15822"/>
                </a:lnTo>
                <a:close/>
              </a:path>
              <a:path w="3283585" h="563879">
                <a:moveTo>
                  <a:pt x="1403605" y="19050"/>
                </a:moveTo>
                <a:lnTo>
                  <a:pt x="1406202" y="20319"/>
                </a:lnTo>
                <a:lnTo>
                  <a:pt x="1410379" y="20319"/>
                </a:lnTo>
                <a:lnTo>
                  <a:pt x="1403605" y="19050"/>
                </a:lnTo>
                <a:close/>
              </a:path>
              <a:path w="3283585" h="563879">
                <a:moveTo>
                  <a:pt x="1412685" y="18638"/>
                </a:moveTo>
                <a:lnTo>
                  <a:pt x="1410379" y="20319"/>
                </a:lnTo>
                <a:lnTo>
                  <a:pt x="1411030" y="20319"/>
                </a:lnTo>
                <a:lnTo>
                  <a:pt x="1412685" y="18638"/>
                </a:lnTo>
                <a:close/>
              </a:path>
              <a:path w="3283585" h="563879">
                <a:moveTo>
                  <a:pt x="1417110" y="19050"/>
                </a:moveTo>
                <a:lnTo>
                  <a:pt x="1411030" y="20319"/>
                </a:lnTo>
                <a:lnTo>
                  <a:pt x="1420021" y="20319"/>
                </a:lnTo>
                <a:lnTo>
                  <a:pt x="1417110" y="19050"/>
                </a:lnTo>
                <a:close/>
              </a:path>
              <a:path w="3283585" h="563879">
                <a:moveTo>
                  <a:pt x="1465709" y="18657"/>
                </a:moveTo>
                <a:lnTo>
                  <a:pt x="1464221" y="19050"/>
                </a:lnTo>
                <a:lnTo>
                  <a:pt x="1454172" y="20319"/>
                </a:lnTo>
                <a:lnTo>
                  <a:pt x="1468145" y="20319"/>
                </a:lnTo>
                <a:lnTo>
                  <a:pt x="1465709" y="18657"/>
                </a:lnTo>
                <a:close/>
              </a:path>
              <a:path w="3283585" h="563879">
                <a:moveTo>
                  <a:pt x="1642158" y="15239"/>
                </a:moveTo>
                <a:lnTo>
                  <a:pt x="1509234" y="15239"/>
                </a:lnTo>
                <a:lnTo>
                  <a:pt x="1511192" y="16509"/>
                </a:lnTo>
                <a:lnTo>
                  <a:pt x="1507970" y="17779"/>
                </a:lnTo>
                <a:lnTo>
                  <a:pt x="1508298" y="17779"/>
                </a:lnTo>
                <a:lnTo>
                  <a:pt x="1512187" y="20319"/>
                </a:lnTo>
                <a:lnTo>
                  <a:pt x="1515634" y="19896"/>
                </a:lnTo>
                <a:lnTo>
                  <a:pt x="1517022" y="19050"/>
                </a:lnTo>
                <a:lnTo>
                  <a:pt x="1522512" y="19050"/>
                </a:lnTo>
                <a:lnTo>
                  <a:pt x="1524421" y="16509"/>
                </a:lnTo>
                <a:lnTo>
                  <a:pt x="1640334" y="16509"/>
                </a:lnTo>
                <a:lnTo>
                  <a:pt x="1642158" y="15239"/>
                </a:lnTo>
                <a:close/>
              </a:path>
              <a:path w="3283585" h="563879">
                <a:moveTo>
                  <a:pt x="1640334" y="16509"/>
                </a:moveTo>
                <a:lnTo>
                  <a:pt x="1535744" y="16509"/>
                </a:lnTo>
                <a:lnTo>
                  <a:pt x="1545097" y="17779"/>
                </a:lnTo>
                <a:lnTo>
                  <a:pt x="1536734" y="20319"/>
                </a:lnTo>
                <a:lnTo>
                  <a:pt x="1831893" y="20319"/>
                </a:lnTo>
                <a:lnTo>
                  <a:pt x="1831143" y="19050"/>
                </a:lnTo>
                <a:lnTo>
                  <a:pt x="1735811" y="19050"/>
                </a:lnTo>
                <a:lnTo>
                  <a:pt x="1736332" y="17779"/>
                </a:lnTo>
                <a:lnTo>
                  <a:pt x="1644895" y="17779"/>
                </a:lnTo>
                <a:lnTo>
                  <a:pt x="1640334" y="16509"/>
                </a:lnTo>
                <a:close/>
              </a:path>
              <a:path w="3283585" h="563879">
                <a:moveTo>
                  <a:pt x="1888719" y="17779"/>
                </a:moveTo>
                <a:lnTo>
                  <a:pt x="1888677" y="20319"/>
                </a:lnTo>
                <a:lnTo>
                  <a:pt x="2027060" y="20319"/>
                </a:lnTo>
                <a:lnTo>
                  <a:pt x="2028651" y="19050"/>
                </a:lnTo>
                <a:lnTo>
                  <a:pt x="1897355" y="19050"/>
                </a:lnTo>
                <a:lnTo>
                  <a:pt x="1888719" y="17779"/>
                </a:lnTo>
                <a:close/>
              </a:path>
              <a:path w="3283585" h="563879">
                <a:moveTo>
                  <a:pt x="1961946" y="15239"/>
                </a:moveTo>
                <a:lnTo>
                  <a:pt x="1885690" y="15239"/>
                </a:lnTo>
                <a:lnTo>
                  <a:pt x="1890612" y="16509"/>
                </a:lnTo>
                <a:lnTo>
                  <a:pt x="1895250" y="16509"/>
                </a:lnTo>
                <a:lnTo>
                  <a:pt x="1897355" y="19050"/>
                </a:lnTo>
                <a:lnTo>
                  <a:pt x="2028651" y="19050"/>
                </a:lnTo>
                <a:lnTo>
                  <a:pt x="2039523" y="20319"/>
                </a:lnTo>
                <a:lnTo>
                  <a:pt x="2038408" y="17779"/>
                </a:lnTo>
                <a:lnTo>
                  <a:pt x="1961545" y="17779"/>
                </a:lnTo>
                <a:lnTo>
                  <a:pt x="1961946" y="15239"/>
                </a:lnTo>
                <a:close/>
              </a:path>
              <a:path w="3283585" h="563879">
                <a:moveTo>
                  <a:pt x="2128238" y="16509"/>
                </a:moveTo>
                <a:lnTo>
                  <a:pt x="2123834" y="16509"/>
                </a:lnTo>
                <a:lnTo>
                  <a:pt x="2127731" y="20319"/>
                </a:lnTo>
                <a:lnTo>
                  <a:pt x="2142459" y="20319"/>
                </a:lnTo>
                <a:lnTo>
                  <a:pt x="2140111" y="17779"/>
                </a:lnTo>
                <a:lnTo>
                  <a:pt x="2128238" y="16509"/>
                </a:lnTo>
                <a:close/>
              </a:path>
              <a:path w="3283585" h="563879">
                <a:moveTo>
                  <a:pt x="2159074" y="16509"/>
                </a:moveTo>
                <a:lnTo>
                  <a:pt x="2147351" y="18968"/>
                </a:lnTo>
                <a:lnTo>
                  <a:pt x="2148438" y="20319"/>
                </a:lnTo>
                <a:lnTo>
                  <a:pt x="2160372" y="20319"/>
                </a:lnTo>
                <a:lnTo>
                  <a:pt x="2159074" y="16509"/>
                </a:lnTo>
                <a:close/>
              </a:path>
              <a:path w="3283585" h="563879">
                <a:moveTo>
                  <a:pt x="2166823" y="19808"/>
                </a:moveTo>
                <a:lnTo>
                  <a:pt x="2164115" y="20319"/>
                </a:lnTo>
                <a:lnTo>
                  <a:pt x="2167587" y="20319"/>
                </a:lnTo>
                <a:lnTo>
                  <a:pt x="2166823" y="19808"/>
                </a:lnTo>
                <a:close/>
              </a:path>
              <a:path w="3283585" h="563879">
                <a:moveTo>
                  <a:pt x="1522512" y="19050"/>
                </a:moveTo>
                <a:lnTo>
                  <a:pt x="1517022" y="19050"/>
                </a:lnTo>
                <a:lnTo>
                  <a:pt x="1515634" y="19896"/>
                </a:lnTo>
                <a:lnTo>
                  <a:pt x="1522512" y="19050"/>
                </a:lnTo>
                <a:close/>
              </a:path>
              <a:path w="3283585" h="563879">
                <a:moveTo>
                  <a:pt x="2169527" y="15239"/>
                </a:moveTo>
                <a:lnTo>
                  <a:pt x="2163886" y="15239"/>
                </a:lnTo>
                <a:lnTo>
                  <a:pt x="2161895" y="16509"/>
                </a:lnTo>
                <a:lnTo>
                  <a:pt x="2166823" y="19808"/>
                </a:lnTo>
                <a:lnTo>
                  <a:pt x="2170842" y="19050"/>
                </a:lnTo>
                <a:lnTo>
                  <a:pt x="2176664" y="16509"/>
                </a:lnTo>
                <a:lnTo>
                  <a:pt x="2170703" y="16509"/>
                </a:lnTo>
                <a:lnTo>
                  <a:pt x="2169527" y="15239"/>
                </a:lnTo>
                <a:close/>
              </a:path>
              <a:path w="3283585" h="563879">
                <a:moveTo>
                  <a:pt x="1223164" y="15239"/>
                </a:moveTo>
                <a:lnTo>
                  <a:pt x="1213272" y="15239"/>
                </a:lnTo>
                <a:lnTo>
                  <a:pt x="1206405" y="17779"/>
                </a:lnTo>
                <a:lnTo>
                  <a:pt x="1192568" y="19050"/>
                </a:lnTo>
                <a:lnTo>
                  <a:pt x="1341646" y="19050"/>
                </a:lnTo>
                <a:lnTo>
                  <a:pt x="1356410" y="17779"/>
                </a:lnTo>
                <a:lnTo>
                  <a:pt x="1225523" y="17779"/>
                </a:lnTo>
                <a:lnTo>
                  <a:pt x="1223249" y="16528"/>
                </a:lnTo>
                <a:lnTo>
                  <a:pt x="1223164" y="15239"/>
                </a:lnTo>
                <a:close/>
              </a:path>
              <a:path w="3283585" h="563879">
                <a:moveTo>
                  <a:pt x="1413530" y="17779"/>
                </a:moveTo>
                <a:lnTo>
                  <a:pt x="1403567" y="17779"/>
                </a:lnTo>
                <a:lnTo>
                  <a:pt x="1404877" y="19050"/>
                </a:lnTo>
                <a:lnTo>
                  <a:pt x="1413476" y="17834"/>
                </a:lnTo>
                <a:close/>
              </a:path>
              <a:path w="3283585" h="563879">
                <a:moveTo>
                  <a:pt x="1451506" y="17923"/>
                </a:moveTo>
                <a:lnTo>
                  <a:pt x="1450876" y="18117"/>
                </a:lnTo>
                <a:lnTo>
                  <a:pt x="1449945" y="19050"/>
                </a:lnTo>
                <a:lnTo>
                  <a:pt x="1452826" y="19050"/>
                </a:lnTo>
                <a:lnTo>
                  <a:pt x="1453242" y="18773"/>
                </a:lnTo>
                <a:lnTo>
                  <a:pt x="1451506" y="17923"/>
                </a:lnTo>
                <a:close/>
              </a:path>
              <a:path w="3283585" h="563879">
                <a:moveTo>
                  <a:pt x="1466648" y="16509"/>
                </a:moveTo>
                <a:lnTo>
                  <a:pt x="1456651" y="16509"/>
                </a:lnTo>
                <a:lnTo>
                  <a:pt x="1453242" y="18773"/>
                </a:lnTo>
                <a:lnTo>
                  <a:pt x="1453805" y="19050"/>
                </a:lnTo>
                <a:lnTo>
                  <a:pt x="1459595" y="19050"/>
                </a:lnTo>
                <a:lnTo>
                  <a:pt x="1466648" y="16509"/>
                </a:lnTo>
                <a:close/>
              </a:path>
              <a:path w="3283585" h="563879">
                <a:moveTo>
                  <a:pt x="1643983" y="13969"/>
                </a:moveTo>
                <a:lnTo>
                  <a:pt x="1482747" y="13969"/>
                </a:lnTo>
                <a:lnTo>
                  <a:pt x="1473567" y="15239"/>
                </a:lnTo>
                <a:lnTo>
                  <a:pt x="1469039" y="17779"/>
                </a:lnTo>
                <a:lnTo>
                  <a:pt x="1467828" y="18099"/>
                </a:lnTo>
                <a:lnTo>
                  <a:pt x="1477973" y="19050"/>
                </a:lnTo>
                <a:lnTo>
                  <a:pt x="1476325" y="16509"/>
                </a:lnTo>
                <a:lnTo>
                  <a:pt x="1502144" y="16509"/>
                </a:lnTo>
                <a:lnTo>
                  <a:pt x="1501480" y="15239"/>
                </a:lnTo>
                <a:lnTo>
                  <a:pt x="1642158" y="15239"/>
                </a:lnTo>
                <a:lnTo>
                  <a:pt x="1643983" y="13969"/>
                </a:lnTo>
                <a:close/>
              </a:path>
              <a:path w="3283585" h="563879">
                <a:moveTo>
                  <a:pt x="1799145" y="15239"/>
                </a:moveTo>
                <a:lnTo>
                  <a:pt x="1756065" y="15239"/>
                </a:lnTo>
                <a:lnTo>
                  <a:pt x="1755428" y="17779"/>
                </a:lnTo>
                <a:lnTo>
                  <a:pt x="1735811" y="19050"/>
                </a:lnTo>
                <a:lnTo>
                  <a:pt x="1803309" y="19050"/>
                </a:lnTo>
                <a:lnTo>
                  <a:pt x="1799976" y="17779"/>
                </a:lnTo>
                <a:lnTo>
                  <a:pt x="1799145" y="15239"/>
                </a:lnTo>
                <a:close/>
              </a:path>
              <a:path w="3283585" h="563879">
                <a:moveTo>
                  <a:pt x="1803335" y="16509"/>
                </a:moveTo>
                <a:lnTo>
                  <a:pt x="1803309" y="19050"/>
                </a:lnTo>
                <a:lnTo>
                  <a:pt x="1822378" y="19050"/>
                </a:lnTo>
                <a:lnTo>
                  <a:pt x="1825172" y="17779"/>
                </a:lnTo>
                <a:lnTo>
                  <a:pt x="1811935" y="17779"/>
                </a:lnTo>
                <a:lnTo>
                  <a:pt x="1803335" y="16509"/>
                </a:lnTo>
                <a:close/>
              </a:path>
              <a:path w="3283585" h="563879">
                <a:moveTo>
                  <a:pt x="1830393" y="17779"/>
                </a:moveTo>
                <a:lnTo>
                  <a:pt x="1822378" y="19050"/>
                </a:lnTo>
                <a:lnTo>
                  <a:pt x="1831143" y="19050"/>
                </a:lnTo>
                <a:lnTo>
                  <a:pt x="1830393" y="17779"/>
                </a:lnTo>
                <a:close/>
              </a:path>
              <a:path w="3283585" h="563879">
                <a:moveTo>
                  <a:pt x="2114040" y="17779"/>
                </a:moveTo>
                <a:lnTo>
                  <a:pt x="2111522" y="19050"/>
                </a:lnTo>
                <a:lnTo>
                  <a:pt x="2118410" y="19050"/>
                </a:lnTo>
                <a:lnTo>
                  <a:pt x="2114040" y="17779"/>
                </a:lnTo>
                <a:close/>
              </a:path>
              <a:path w="3283585" h="563879">
                <a:moveTo>
                  <a:pt x="2110738" y="16509"/>
                </a:moveTo>
                <a:lnTo>
                  <a:pt x="2118410" y="19050"/>
                </a:lnTo>
                <a:lnTo>
                  <a:pt x="2121794" y="19050"/>
                </a:lnTo>
                <a:lnTo>
                  <a:pt x="2123507" y="17779"/>
                </a:lnTo>
                <a:lnTo>
                  <a:pt x="2110738" y="16509"/>
                </a:lnTo>
                <a:close/>
              </a:path>
              <a:path w="3283585" h="563879">
                <a:moveTo>
                  <a:pt x="2146169" y="17745"/>
                </a:moveTo>
                <a:lnTo>
                  <a:pt x="2146962" y="19050"/>
                </a:lnTo>
                <a:lnTo>
                  <a:pt x="2147351" y="18968"/>
                </a:lnTo>
                <a:lnTo>
                  <a:pt x="2146395" y="17779"/>
                </a:lnTo>
                <a:lnTo>
                  <a:pt x="2146169" y="17745"/>
                </a:lnTo>
                <a:close/>
              </a:path>
              <a:path w="3283585" h="563879">
                <a:moveTo>
                  <a:pt x="1464423" y="17779"/>
                </a:moveTo>
                <a:lnTo>
                  <a:pt x="1465709" y="18657"/>
                </a:lnTo>
                <a:lnTo>
                  <a:pt x="1467828" y="18099"/>
                </a:lnTo>
                <a:lnTo>
                  <a:pt x="1464423" y="17779"/>
                </a:lnTo>
                <a:close/>
              </a:path>
              <a:path w="3283585" h="563879">
                <a:moveTo>
                  <a:pt x="1413863" y="17779"/>
                </a:moveTo>
                <a:lnTo>
                  <a:pt x="1413476" y="17834"/>
                </a:lnTo>
                <a:lnTo>
                  <a:pt x="1412685" y="18638"/>
                </a:lnTo>
                <a:lnTo>
                  <a:pt x="1413863" y="17779"/>
                </a:lnTo>
                <a:close/>
              </a:path>
              <a:path w="3283585" h="563879">
                <a:moveTo>
                  <a:pt x="1451213" y="17779"/>
                </a:moveTo>
                <a:lnTo>
                  <a:pt x="1450876" y="18117"/>
                </a:lnTo>
                <a:lnTo>
                  <a:pt x="1451506" y="17923"/>
                </a:lnTo>
                <a:lnTo>
                  <a:pt x="1451213" y="17779"/>
                </a:lnTo>
                <a:close/>
              </a:path>
              <a:path w="3283585" h="563879">
                <a:moveTo>
                  <a:pt x="1451971" y="17779"/>
                </a:moveTo>
                <a:lnTo>
                  <a:pt x="1451213" y="17779"/>
                </a:lnTo>
                <a:lnTo>
                  <a:pt x="1451506" y="17923"/>
                </a:lnTo>
                <a:lnTo>
                  <a:pt x="1451971" y="17779"/>
                </a:lnTo>
                <a:close/>
              </a:path>
              <a:path w="3283585" h="563879">
                <a:moveTo>
                  <a:pt x="1249782" y="12700"/>
                </a:moveTo>
                <a:lnTo>
                  <a:pt x="1245952" y="12700"/>
                </a:lnTo>
                <a:lnTo>
                  <a:pt x="1245054" y="13969"/>
                </a:lnTo>
                <a:lnTo>
                  <a:pt x="1236104" y="13969"/>
                </a:lnTo>
                <a:lnTo>
                  <a:pt x="1235530" y="15239"/>
                </a:lnTo>
                <a:lnTo>
                  <a:pt x="1225523" y="17779"/>
                </a:lnTo>
                <a:lnTo>
                  <a:pt x="1377223" y="17779"/>
                </a:lnTo>
                <a:lnTo>
                  <a:pt x="1378473" y="16509"/>
                </a:lnTo>
                <a:lnTo>
                  <a:pt x="1370448" y="16509"/>
                </a:lnTo>
                <a:lnTo>
                  <a:pt x="1380097" y="15239"/>
                </a:lnTo>
                <a:lnTo>
                  <a:pt x="1252416" y="15239"/>
                </a:lnTo>
                <a:lnTo>
                  <a:pt x="1252673" y="13969"/>
                </a:lnTo>
                <a:lnTo>
                  <a:pt x="1249782" y="12700"/>
                </a:lnTo>
                <a:close/>
              </a:path>
              <a:path w="3283585" h="563879">
                <a:moveTo>
                  <a:pt x="1274217" y="10159"/>
                </a:moveTo>
                <a:lnTo>
                  <a:pt x="1265293" y="10159"/>
                </a:lnTo>
                <a:lnTo>
                  <a:pt x="1259579" y="11429"/>
                </a:lnTo>
                <a:lnTo>
                  <a:pt x="1265764" y="13969"/>
                </a:lnTo>
                <a:lnTo>
                  <a:pt x="1259094" y="15239"/>
                </a:lnTo>
                <a:lnTo>
                  <a:pt x="1380097" y="15239"/>
                </a:lnTo>
                <a:lnTo>
                  <a:pt x="1390789" y="17779"/>
                </a:lnTo>
                <a:lnTo>
                  <a:pt x="1396793" y="16509"/>
                </a:lnTo>
                <a:lnTo>
                  <a:pt x="1394893" y="15239"/>
                </a:lnTo>
                <a:lnTo>
                  <a:pt x="1394140" y="13969"/>
                </a:lnTo>
                <a:lnTo>
                  <a:pt x="1278514" y="13969"/>
                </a:lnTo>
                <a:lnTo>
                  <a:pt x="1275262" y="12700"/>
                </a:lnTo>
                <a:lnTo>
                  <a:pt x="1274217" y="10159"/>
                </a:lnTo>
                <a:close/>
              </a:path>
              <a:path w="3283585" h="563879">
                <a:moveTo>
                  <a:pt x="1492143" y="16509"/>
                </a:moveTo>
                <a:lnTo>
                  <a:pt x="1484386" y="16509"/>
                </a:lnTo>
                <a:lnTo>
                  <a:pt x="1484410" y="17779"/>
                </a:lnTo>
                <a:lnTo>
                  <a:pt x="1493448" y="17779"/>
                </a:lnTo>
                <a:lnTo>
                  <a:pt x="1492143" y="16509"/>
                </a:lnTo>
                <a:close/>
              </a:path>
              <a:path w="3283585" h="563879">
                <a:moveTo>
                  <a:pt x="1651765" y="15516"/>
                </a:moveTo>
                <a:lnTo>
                  <a:pt x="1644895" y="17779"/>
                </a:lnTo>
                <a:lnTo>
                  <a:pt x="1659329" y="17779"/>
                </a:lnTo>
                <a:lnTo>
                  <a:pt x="1658373" y="16509"/>
                </a:lnTo>
                <a:lnTo>
                  <a:pt x="1656761" y="16509"/>
                </a:lnTo>
                <a:lnTo>
                  <a:pt x="1651765" y="15516"/>
                </a:lnTo>
                <a:close/>
              </a:path>
              <a:path w="3283585" h="563879">
                <a:moveTo>
                  <a:pt x="1670378" y="16509"/>
                </a:moveTo>
                <a:lnTo>
                  <a:pt x="1659329" y="17779"/>
                </a:lnTo>
                <a:lnTo>
                  <a:pt x="1671685" y="17779"/>
                </a:lnTo>
                <a:lnTo>
                  <a:pt x="1670378" y="16509"/>
                </a:lnTo>
                <a:close/>
              </a:path>
              <a:path w="3283585" h="563879">
                <a:moveTo>
                  <a:pt x="1730978" y="11429"/>
                </a:moveTo>
                <a:lnTo>
                  <a:pt x="1693365" y="11429"/>
                </a:lnTo>
                <a:lnTo>
                  <a:pt x="1690917" y="12700"/>
                </a:lnTo>
                <a:lnTo>
                  <a:pt x="1676873" y="15239"/>
                </a:lnTo>
                <a:lnTo>
                  <a:pt x="1684190" y="16509"/>
                </a:lnTo>
                <a:lnTo>
                  <a:pt x="1682051" y="16509"/>
                </a:lnTo>
                <a:lnTo>
                  <a:pt x="1677475" y="17779"/>
                </a:lnTo>
                <a:lnTo>
                  <a:pt x="1696690" y="17779"/>
                </a:lnTo>
                <a:lnTo>
                  <a:pt x="1687290" y="16517"/>
                </a:lnTo>
                <a:lnTo>
                  <a:pt x="1687407" y="15822"/>
                </a:lnTo>
                <a:lnTo>
                  <a:pt x="1687550" y="15239"/>
                </a:lnTo>
                <a:lnTo>
                  <a:pt x="1702816" y="15239"/>
                </a:lnTo>
                <a:lnTo>
                  <a:pt x="1703738" y="13969"/>
                </a:lnTo>
                <a:lnTo>
                  <a:pt x="1699768" y="13969"/>
                </a:lnTo>
                <a:lnTo>
                  <a:pt x="1699773" y="12700"/>
                </a:lnTo>
                <a:lnTo>
                  <a:pt x="1731578" y="12700"/>
                </a:lnTo>
                <a:lnTo>
                  <a:pt x="1730978" y="11429"/>
                </a:lnTo>
                <a:close/>
              </a:path>
              <a:path w="3283585" h="563879">
                <a:moveTo>
                  <a:pt x="1731578" y="12700"/>
                </a:moveTo>
                <a:lnTo>
                  <a:pt x="1701093" y="12700"/>
                </a:lnTo>
                <a:lnTo>
                  <a:pt x="1708850" y="13969"/>
                </a:lnTo>
                <a:lnTo>
                  <a:pt x="1710701" y="15239"/>
                </a:lnTo>
                <a:lnTo>
                  <a:pt x="1706749" y="16509"/>
                </a:lnTo>
                <a:lnTo>
                  <a:pt x="1701283" y="16509"/>
                </a:lnTo>
                <a:lnTo>
                  <a:pt x="1696690" y="17779"/>
                </a:lnTo>
                <a:lnTo>
                  <a:pt x="1736332" y="17779"/>
                </a:lnTo>
                <a:lnTo>
                  <a:pt x="1737381" y="15239"/>
                </a:lnTo>
                <a:lnTo>
                  <a:pt x="1733100" y="13969"/>
                </a:lnTo>
                <a:lnTo>
                  <a:pt x="1731578" y="12700"/>
                </a:lnTo>
                <a:close/>
              </a:path>
              <a:path w="3283585" h="563879">
                <a:moveTo>
                  <a:pt x="1836776" y="15239"/>
                </a:moveTo>
                <a:lnTo>
                  <a:pt x="1809818" y="15239"/>
                </a:lnTo>
                <a:lnTo>
                  <a:pt x="1811935" y="17779"/>
                </a:lnTo>
                <a:lnTo>
                  <a:pt x="1825172" y="17779"/>
                </a:lnTo>
                <a:lnTo>
                  <a:pt x="1829501" y="16509"/>
                </a:lnTo>
                <a:lnTo>
                  <a:pt x="1835059" y="16509"/>
                </a:lnTo>
                <a:lnTo>
                  <a:pt x="1836776" y="15239"/>
                </a:lnTo>
                <a:close/>
              </a:path>
              <a:path w="3283585" h="563879">
                <a:moveTo>
                  <a:pt x="1908873" y="13969"/>
                </a:moveTo>
                <a:lnTo>
                  <a:pt x="1838493" y="13969"/>
                </a:lnTo>
                <a:lnTo>
                  <a:pt x="1838425" y="17779"/>
                </a:lnTo>
                <a:lnTo>
                  <a:pt x="1843965" y="17779"/>
                </a:lnTo>
                <a:lnTo>
                  <a:pt x="1841206" y="16509"/>
                </a:lnTo>
                <a:lnTo>
                  <a:pt x="1845188" y="15239"/>
                </a:lnTo>
                <a:lnTo>
                  <a:pt x="1917275" y="15239"/>
                </a:lnTo>
                <a:lnTo>
                  <a:pt x="1908873" y="13969"/>
                </a:lnTo>
                <a:close/>
              </a:path>
              <a:path w="3283585" h="563879">
                <a:moveTo>
                  <a:pt x="1855415" y="16509"/>
                </a:moveTo>
                <a:lnTo>
                  <a:pt x="1847695" y="16509"/>
                </a:lnTo>
                <a:lnTo>
                  <a:pt x="1852283" y="17779"/>
                </a:lnTo>
                <a:lnTo>
                  <a:pt x="1855415" y="16509"/>
                </a:lnTo>
                <a:close/>
              </a:path>
              <a:path w="3283585" h="563879">
                <a:moveTo>
                  <a:pt x="1980905" y="15239"/>
                </a:moveTo>
                <a:lnTo>
                  <a:pt x="1961946" y="15239"/>
                </a:lnTo>
                <a:lnTo>
                  <a:pt x="1971813" y="16509"/>
                </a:lnTo>
                <a:lnTo>
                  <a:pt x="1973981" y="17779"/>
                </a:lnTo>
                <a:lnTo>
                  <a:pt x="1980905" y="15239"/>
                </a:lnTo>
                <a:close/>
              </a:path>
              <a:path w="3283585" h="563879">
                <a:moveTo>
                  <a:pt x="2077783" y="15239"/>
                </a:moveTo>
                <a:lnTo>
                  <a:pt x="1980905" y="15239"/>
                </a:lnTo>
                <a:lnTo>
                  <a:pt x="1982420" y="16509"/>
                </a:lnTo>
                <a:lnTo>
                  <a:pt x="1980682" y="17779"/>
                </a:lnTo>
                <a:lnTo>
                  <a:pt x="2086540" y="17779"/>
                </a:lnTo>
                <a:lnTo>
                  <a:pt x="2077783" y="15239"/>
                </a:lnTo>
                <a:close/>
              </a:path>
              <a:path w="3283585" h="563879">
                <a:moveTo>
                  <a:pt x="2138437" y="13969"/>
                </a:moveTo>
                <a:lnTo>
                  <a:pt x="2138262" y="15057"/>
                </a:lnTo>
                <a:lnTo>
                  <a:pt x="2138149" y="16528"/>
                </a:lnTo>
                <a:lnTo>
                  <a:pt x="2146169" y="17745"/>
                </a:lnTo>
                <a:lnTo>
                  <a:pt x="2144835" y="15554"/>
                </a:lnTo>
                <a:lnTo>
                  <a:pt x="2138437" y="13969"/>
                </a:lnTo>
                <a:close/>
              </a:path>
              <a:path w="3283585" h="563879">
                <a:moveTo>
                  <a:pt x="1176003" y="15239"/>
                </a:moveTo>
                <a:lnTo>
                  <a:pt x="1174046" y="15822"/>
                </a:lnTo>
                <a:lnTo>
                  <a:pt x="1174023" y="16509"/>
                </a:lnTo>
                <a:lnTo>
                  <a:pt x="1177177" y="15562"/>
                </a:lnTo>
                <a:lnTo>
                  <a:pt x="1176003" y="15239"/>
                </a:lnTo>
                <a:close/>
              </a:path>
              <a:path w="3283585" h="563879">
                <a:moveTo>
                  <a:pt x="1177177" y="15562"/>
                </a:moveTo>
                <a:lnTo>
                  <a:pt x="1174023" y="16509"/>
                </a:lnTo>
                <a:lnTo>
                  <a:pt x="1180623" y="16509"/>
                </a:lnTo>
                <a:lnTo>
                  <a:pt x="1177177" y="15562"/>
                </a:lnTo>
                <a:close/>
              </a:path>
              <a:path w="3283585" h="563879">
                <a:moveTo>
                  <a:pt x="1409914" y="13969"/>
                </a:moveTo>
                <a:lnTo>
                  <a:pt x="1402855" y="13969"/>
                </a:lnTo>
                <a:lnTo>
                  <a:pt x="1407073" y="16509"/>
                </a:lnTo>
                <a:lnTo>
                  <a:pt x="1409914" y="13969"/>
                </a:lnTo>
                <a:close/>
              </a:path>
              <a:path w="3283585" h="563879">
                <a:moveTo>
                  <a:pt x="1656460" y="13969"/>
                </a:moveTo>
                <a:lnTo>
                  <a:pt x="1651765" y="15516"/>
                </a:lnTo>
                <a:lnTo>
                  <a:pt x="1656761" y="16509"/>
                </a:lnTo>
                <a:lnTo>
                  <a:pt x="1658373" y="16509"/>
                </a:lnTo>
                <a:lnTo>
                  <a:pt x="1656460" y="13969"/>
                </a:lnTo>
                <a:close/>
              </a:path>
              <a:path w="3283585" h="563879">
                <a:moveTo>
                  <a:pt x="1666966" y="13969"/>
                </a:moveTo>
                <a:lnTo>
                  <a:pt x="1656460" y="13969"/>
                </a:lnTo>
                <a:lnTo>
                  <a:pt x="1658373" y="16509"/>
                </a:lnTo>
                <a:lnTo>
                  <a:pt x="1662244" y="16509"/>
                </a:lnTo>
                <a:lnTo>
                  <a:pt x="1666966" y="13969"/>
                </a:lnTo>
                <a:close/>
              </a:path>
              <a:path w="3283585" h="563879">
                <a:moveTo>
                  <a:pt x="1838493" y="13969"/>
                </a:moveTo>
                <a:lnTo>
                  <a:pt x="1797855" y="13969"/>
                </a:lnTo>
                <a:lnTo>
                  <a:pt x="1802418" y="16509"/>
                </a:lnTo>
                <a:lnTo>
                  <a:pt x="1809818" y="15239"/>
                </a:lnTo>
                <a:lnTo>
                  <a:pt x="1836776" y="15239"/>
                </a:lnTo>
                <a:lnTo>
                  <a:pt x="1838493" y="13969"/>
                </a:lnTo>
                <a:close/>
              </a:path>
              <a:path w="3283585" h="563879">
                <a:moveTo>
                  <a:pt x="2144643" y="15239"/>
                </a:moveTo>
                <a:lnTo>
                  <a:pt x="2144812" y="15516"/>
                </a:lnTo>
                <a:lnTo>
                  <a:pt x="2148695" y="16509"/>
                </a:lnTo>
                <a:lnTo>
                  <a:pt x="2148611" y="16250"/>
                </a:lnTo>
                <a:lnTo>
                  <a:pt x="2144643" y="15239"/>
                </a:lnTo>
                <a:close/>
              </a:path>
              <a:path w="3283585" h="563879">
                <a:moveTo>
                  <a:pt x="2147876" y="13969"/>
                </a:moveTo>
                <a:lnTo>
                  <a:pt x="2148611" y="16250"/>
                </a:lnTo>
                <a:lnTo>
                  <a:pt x="2149632" y="16509"/>
                </a:lnTo>
                <a:lnTo>
                  <a:pt x="2153159" y="15239"/>
                </a:lnTo>
                <a:lnTo>
                  <a:pt x="2147876" y="13969"/>
                </a:lnTo>
                <a:close/>
              </a:path>
              <a:path w="3283585" h="563879">
                <a:moveTo>
                  <a:pt x="1180374" y="11429"/>
                </a:moveTo>
                <a:lnTo>
                  <a:pt x="1174150" y="12700"/>
                </a:lnTo>
                <a:lnTo>
                  <a:pt x="1174046" y="15822"/>
                </a:lnTo>
                <a:lnTo>
                  <a:pt x="1176003" y="15239"/>
                </a:lnTo>
                <a:lnTo>
                  <a:pt x="1178250" y="15239"/>
                </a:lnTo>
                <a:lnTo>
                  <a:pt x="1182477" y="13969"/>
                </a:lnTo>
                <a:lnTo>
                  <a:pt x="1193248" y="13969"/>
                </a:lnTo>
                <a:lnTo>
                  <a:pt x="1193829" y="12700"/>
                </a:lnTo>
                <a:lnTo>
                  <a:pt x="1180169" y="12700"/>
                </a:lnTo>
                <a:lnTo>
                  <a:pt x="1180374" y="11429"/>
                </a:lnTo>
                <a:close/>
              </a:path>
              <a:path w="3283585" h="563879">
                <a:moveTo>
                  <a:pt x="1178250" y="15239"/>
                </a:moveTo>
                <a:lnTo>
                  <a:pt x="1176003" y="15239"/>
                </a:lnTo>
                <a:lnTo>
                  <a:pt x="1177177" y="15562"/>
                </a:lnTo>
                <a:lnTo>
                  <a:pt x="1178250" y="15239"/>
                </a:lnTo>
                <a:close/>
              </a:path>
              <a:path w="3283585" h="563879">
                <a:moveTo>
                  <a:pt x="1656460" y="13969"/>
                </a:moveTo>
                <a:lnTo>
                  <a:pt x="1643983" y="13969"/>
                </a:lnTo>
                <a:lnTo>
                  <a:pt x="1651765" y="15516"/>
                </a:lnTo>
                <a:lnTo>
                  <a:pt x="1656460" y="13969"/>
                </a:lnTo>
                <a:close/>
              </a:path>
              <a:path w="3283585" h="563879">
                <a:moveTo>
                  <a:pt x="1229479" y="13969"/>
                </a:moveTo>
                <a:lnTo>
                  <a:pt x="1222195" y="15239"/>
                </a:lnTo>
                <a:lnTo>
                  <a:pt x="1228887" y="15239"/>
                </a:lnTo>
                <a:lnTo>
                  <a:pt x="1229479" y="13969"/>
                </a:lnTo>
                <a:close/>
              </a:path>
              <a:path w="3283585" h="563879">
                <a:moveTo>
                  <a:pt x="1258098" y="13969"/>
                </a:moveTo>
                <a:lnTo>
                  <a:pt x="1255255" y="13969"/>
                </a:lnTo>
                <a:lnTo>
                  <a:pt x="1252416" y="15239"/>
                </a:lnTo>
                <a:lnTo>
                  <a:pt x="1259094" y="15239"/>
                </a:lnTo>
                <a:lnTo>
                  <a:pt x="1258098" y="13969"/>
                </a:lnTo>
                <a:close/>
              </a:path>
              <a:path w="3283585" h="563879">
                <a:moveTo>
                  <a:pt x="1470609" y="15057"/>
                </a:moveTo>
                <a:lnTo>
                  <a:pt x="1470496" y="15239"/>
                </a:lnTo>
                <a:lnTo>
                  <a:pt x="1470791" y="15209"/>
                </a:lnTo>
                <a:lnTo>
                  <a:pt x="1470609" y="15057"/>
                </a:lnTo>
                <a:close/>
              </a:path>
              <a:path w="3283585" h="563879">
                <a:moveTo>
                  <a:pt x="1470791" y="15209"/>
                </a:moveTo>
                <a:lnTo>
                  <a:pt x="1470496" y="15239"/>
                </a:lnTo>
                <a:lnTo>
                  <a:pt x="1470827" y="15239"/>
                </a:lnTo>
                <a:close/>
              </a:path>
              <a:path w="3283585" h="563879">
                <a:moveTo>
                  <a:pt x="1768095" y="10159"/>
                </a:moveTo>
                <a:lnTo>
                  <a:pt x="1759488" y="11429"/>
                </a:lnTo>
                <a:lnTo>
                  <a:pt x="1740472" y="11429"/>
                </a:lnTo>
                <a:lnTo>
                  <a:pt x="1749963" y="12700"/>
                </a:lnTo>
                <a:lnTo>
                  <a:pt x="1739224" y="13969"/>
                </a:lnTo>
                <a:lnTo>
                  <a:pt x="1737381" y="15239"/>
                </a:lnTo>
                <a:lnTo>
                  <a:pt x="1778779" y="15239"/>
                </a:lnTo>
                <a:lnTo>
                  <a:pt x="1768095" y="10159"/>
                </a:lnTo>
                <a:close/>
              </a:path>
              <a:path w="3283585" h="563879">
                <a:moveTo>
                  <a:pt x="1872683" y="5079"/>
                </a:moveTo>
                <a:lnTo>
                  <a:pt x="1864255" y="7619"/>
                </a:lnTo>
                <a:lnTo>
                  <a:pt x="1762286" y="7619"/>
                </a:lnTo>
                <a:lnTo>
                  <a:pt x="1762411" y="8155"/>
                </a:lnTo>
                <a:lnTo>
                  <a:pt x="1770989" y="8889"/>
                </a:lnTo>
                <a:lnTo>
                  <a:pt x="1782192" y="12700"/>
                </a:lnTo>
                <a:lnTo>
                  <a:pt x="1778779" y="15239"/>
                </a:lnTo>
                <a:lnTo>
                  <a:pt x="1797210" y="15239"/>
                </a:lnTo>
                <a:lnTo>
                  <a:pt x="1797855" y="13969"/>
                </a:lnTo>
                <a:lnTo>
                  <a:pt x="1908873" y="13969"/>
                </a:lnTo>
                <a:lnTo>
                  <a:pt x="1906058" y="11429"/>
                </a:lnTo>
                <a:lnTo>
                  <a:pt x="1901607" y="11429"/>
                </a:lnTo>
                <a:lnTo>
                  <a:pt x="1903334" y="10159"/>
                </a:lnTo>
                <a:lnTo>
                  <a:pt x="1872283" y="10159"/>
                </a:lnTo>
                <a:lnTo>
                  <a:pt x="1868256" y="8889"/>
                </a:lnTo>
                <a:lnTo>
                  <a:pt x="1876305" y="8889"/>
                </a:lnTo>
                <a:lnTo>
                  <a:pt x="1878629" y="8155"/>
                </a:lnTo>
                <a:lnTo>
                  <a:pt x="1876346" y="6350"/>
                </a:lnTo>
                <a:lnTo>
                  <a:pt x="1872683" y="5079"/>
                </a:lnTo>
                <a:close/>
              </a:path>
              <a:path w="3283585" h="563879">
                <a:moveTo>
                  <a:pt x="2058375" y="11429"/>
                </a:moveTo>
                <a:lnTo>
                  <a:pt x="2055116" y="13969"/>
                </a:lnTo>
                <a:lnTo>
                  <a:pt x="1917308" y="13969"/>
                </a:lnTo>
                <a:lnTo>
                  <a:pt x="1917275" y="15239"/>
                </a:lnTo>
                <a:lnTo>
                  <a:pt x="2063859" y="15239"/>
                </a:lnTo>
                <a:lnTo>
                  <a:pt x="2058375" y="11429"/>
                </a:lnTo>
                <a:close/>
              </a:path>
              <a:path w="3283585" h="563879">
                <a:moveTo>
                  <a:pt x="1678257" y="11429"/>
                </a:moveTo>
                <a:lnTo>
                  <a:pt x="1466263" y="11429"/>
                </a:lnTo>
                <a:lnTo>
                  <a:pt x="1472078" y="12700"/>
                </a:lnTo>
                <a:lnTo>
                  <a:pt x="1470609" y="15057"/>
                </a:lnTo>
                <a:lnTo>
                  <a:pt x="1470791" y="15209"/>
                </a:lnTo>
                <a:lnTo>
                  <a:pt x="1482747" y="13969"/>
                </a:lnTo>
                <a:lnTo>
                  <a:pt x="1680843" y="13969"/>
                </a:lnTo>
                <a:lnTo>
                  <a:pt x="1680999" y="12700"/>
                </a:lnTo>
                <a:lnTo>
                  <a:pt x="1675660" y="12700"/>
                </a:lnTo>
                <a:lnTo>
                  <a:pt x="1678257" y="11429"/>
                </a:lnTo>
                <a:close/>
              </a:path>
              <a:path w="3283585" h="563879">
                <a:moveTo>
                  <a:pt x="1971800" y="8889"/>
                </a:moveTo>
                <a:lnTo>
                  <a:pt x="1905060" y="8889"/>
                </a:lnTo>
                <a:lnTo>
                  <a:pt x="1911134" y="13969"/>
                </a:lnTo>
                <a:lnTo>
                  <a:pt x="1920753" y="12700"/>
                </a:lnTo>
                <a:lnTo>
                  <a:pt x="2025572" y="12700"/>
                </a:lnTo>
                <a:lnTo>
                  <a:pt x="2027469" y="11429"/>
                </a:lnTo>
                <a:lnTo>
                  <a:pt x="1977345" y="11429"/>
                </a:lnTo>
                <a:lnTo>
                  <a:pt x="1973945" y="10159"/>
                </a:lnTo>
                <a:lnTo>
                  <a:pt x="1971800" y="8889"/>
                </a:lnTo>
                <a:close/>
              </a:path>
              <a:path w="3283585" h="563879">
                <a:moveTo>
                  <a:pt x="2025572" y="12700"/>
                </a:moveTo>
                <a:lnTo>
                  <a:pt x="1920753" y="12700"/>
                </a:lnTo>
                <a:lnTo>
                  <a:pt x="1918874" y="13969"/>
                </a:lnTo>
                <a:lnTo>
                  <a:pt x="2025834" y="13969"/>
                </a:lnTo>
                <a:lnTo>
                  <a:pt x="2025572" y="12700"/>
                </a:lnTo>
                <a:close/>
              </a:path>
              <a:path w="3283585" h="563879">
                <a:moveTo>
                  <a:pt x="2053064" y="11429"/>
                </a:moveTo>
                <a:lnTo>
                  <a:pt x="2048407" y="11429"/>
                </a:lnTo>
                <a:lnTo>
                  <a:pt x="2040246" y="12700"/>
                </a:lnTo>
                <a:lnTo>
                  <a:pt x="2028662" y="12700"/>
                </a:lnTo>
                <a:lnTo>
                  <a:pt x="2025834" y="13969"/>
                </a:lnTo>
                <a:lnTo>
                  <a:pt x="2048287" y="13969"/>
                </a:lnTo>
                <a:lnTo>
                  <a:pt x="2047110" y="12700"/>
                </a:lnTo>
                <a:lnTo>
                  <a:pt x="2053064" y="11429"/>
                </a:lnTo>
                <a:close/>
              </a:path>
              <a:path w="3283585" h="563879">
                <a:moveTo>
                  <a:pt x="1190263" y="11429"/>
                </a:moveTo>
                <a:lnTo>
                  <a:pt x="1180169" y="12700"/>
                </a:lnTo>
                <a:lnTo>
                  <a:pt x="1189997" y="12700"/>
                </a:lnTo>
                <a:lnTo>
                  <a:pt x="1190263" y="11429"/>
                </a:lnTo>
                <a:close/>
              </a:path>
              <a:path w="3283585" h="563879">
                <a:moveTo>
                  <a:pt x="1236962" y="11429"/>
                </a:moveTo>
                <a:lnTo>
                  <a:pt x="1225921" y="11429"/>
                </a:lnTo>
                <a:lnTo>
                  <a:pt x="1236059" y="12700"/>
                </a:lnTo>
                <a:lnTo>
                  <a:pt x="1236962" y="11429"/>
                </a:lnTo>
                <a:close/>
              </a:path>
              <a:path w="3283585" h="563879">
                <a:moveTo>
                  <a:pt x="1301367" y="10159"/>
                </a:moveTo>
                <a:lnTo>
                  <a:pt x="1297621" y="12700"/>
                </a:lnTo>
                <a:lnTo>
                  <a:pt x="1306546" y="11429"/>
                </a:lnTo>
                <a:lnTo>
                  <a:pt x="1308131" y="11429"/>
                </a:lnTo>
                <a:lnTo>
                  <a:pt x="1301367" y="10159"/>
                </a:lnTo>
                <a:close/>
              </a:path>
              <a:path w="3283585" h="563879">
                <a:moveTo>
                  <a:pt x="1324389" y="8889"/>
                </a:moveTo>
                <a:lnTo>
                  <a:pt x="1311273" y="10159"/>
                </a:lnTo>
                <a:lnTo>
                  <a:pt x="1310041" y="11429"/>
                </a:lnTo>
                <a:lnTo>
                  <a:pt x="1306546" y="11429"/>
                </a:lnTo>
                <a:lnTo>
                  <a:pt x="1307867" y="12700"/>
                </a:lnTo>
                <a:lnTo>
                  <a:pt x="1320996" y="12700"/>
                </a:lnTo>
                <a:lnTo>
                  <a:pt x="1319979" y="11429"/>
                </a:lnTo>
                <a:lnTo>
                  <a:pt x="1321537" y="10159"/>
                </a:lnTo>
                <a:lnTo>
                  <a:pt x="1324389" y="8889"/>
                </a:lnTo>
                <a:close/>
              </a:path>
              <a:path w="3283585" h="563879">
                <a:moveTo>
                  <a:pt x="1680853" y="10159"/>
                </a:moveTo>
                <a:lnTo>
                  <a:pt x="1330495" y="10159"/>
                </a:lnTo>
                <a:lnTo>
                  <a:pt x="1323488" y="11429"/>
                </a:lnTo>
                <a:lnTo>
                  <a:pt x="1320996" y="12700"/>
                </a:lnTo>
                <a:lnTo>
                  <a:pt x="1467784" y="12700"/>
                </a:lnTo>
                <a:lnTo>
                  <a:pt x="1466263" y="11429"/>
                </a:lnTo>
                <a:lnTo>
                  <a:pt x="1678257" y="11429"/>
                </a:lnTo>
                <a:lnTo>
                  <a:pt x="1680853" y="10159"/>
                </a:lnTo>
                <a:close/>
              </a:path>
              <a:path w="3283585" h="563879">
                <a:moveTo>
                  <a:pt x="1681154" y="11429"/>
                </a:moveTo>
                <a:lnTo>
                  <a:pt x="1675660" y="12700"/>
                </a:lnTo>
                <a:lnTo>
                  <a:pt x="1680999" y="12700"/>
                </a:lnTo>
                <a:lnTo>
                  <a:pt x="1681154" y="11429"/>
                </a:lnTo>
                <a:close/>
              </a:path>
              <a:path w="3283585" h="563879">
                <a:moveTo>
                  <a:pt x="1740472" y="11429"/>
                </a:moveTo>
                <a:lnTo>
                  <a:pt x="1736491" y="11429"/>
                </a:lnTo>
                <a:lnTo>
                  <a:pt x="1739235" y="12700"/>
                </a:lnTo>
                <a:lnTo>
                  <a:pt x="1740472" y="11429"/>
                </a:lnTo>
                <a:close/>
              </a:path>
              <a:path w="3283585" h="563879">
                <a:moveTo>
                  <a:pt x="1213437" y="8889"/>
                </a:moveTo>
                <a:lnTo>
                  <a:pt x="1209819" y="10159"/>
                </a:lnTo>
                <a:lnTo>
                  <a:pt x="1209929" y="11429"/>
                </a:lnTo>
                <a:lnTo>
                  <a:pt x="1240753" y="11429"/>
                </a:lnTo>
                <a:lnTo>
                  <a:pt x="1239920" y="10159"/>
                </a:lnTo>
                <a:lnTo>
                  <a:pt x="1226019" y="10159"/>
                </a:lnTo>
                <a:lnTo>
                  <a:pt x="1213437" y="8889"/>
                </a:lnTo>
                <a:close/>
              </a:path>
              <a:path w="3283585" h="563879">
                <a:moveTo>
                  <a:pt x="1270840" y="6350"/>
                </a:moveTo>
                <a:lnTo>
                  <a:pt x="1265083" y="6350"/>
                </a:lnTo>
                <a:lnTo>
                  <a:pt x="1263241" y="7619"/>
                </a:lnTo>
                <a:lnTo>
                  <a:pt x="1257203" y="7619"/>
                </a:lnTo>
                <a:lnTo>
                  <a:pt x="1251917" y="11429"/>
                </a:lnTo>
                <a:lnTo>
                  <a:pt x="1258914" y="10159"/>
                </a:lnTo>
                <a:lnTo>
                  <a:pt x="1258523" y="8889"/>
                </a:lnTo>
                <a:lnTo>
                  <a:pt x="1270840" y="6350"/>
                </a:lnTo>
                <a:close/>
              </a:path>
              <a:path w="3283585" h="563879">
                <a:moveTo>
                  <a:pt x="1749066" y="10159"/>
                </a:moveTo>
                <a:lnTo>
                  <a:pt x="1687567" y="10159"/>
                </a:lnTo>
                <a:lnTo>
                  <a:pt x="1689091" y="11429"/>
                </a:lnTo>
                <a:lnTo>
                  <a:pt x="1759488" y="11429"/>
                </a:lnTo>
                <a:lnTo>
                  <a:pt x="1749066" y="10159"/>
                </a:lnTo>
                <a:close/>
              </a:path>
              <a:path w="3283585" h="563879">
                <a:moveTo>
                  <a:pt x="1986626" y="9708"/>
                </a:moveTo>
                <a:lnTo>
                  <a:pt x="1987260" y="11429"/>
                </a:lnTo>
                <a:lnTo>
                  <a:pt x="2002555" y="11429"/>
                </a:lnTo>
                <a:lnTo>
                  <a:pt x="1986626" y="9708"/>
                </a:lnTo>
                <a:close/>
              </a:path>
              <a:path w="3283585" h="563879">
                <a:moveTo>
                  <a:pt x="1239088" y="8889"/>
                </a:moveTo>
                <a:lnTo>
                  <a:pt x="1226019" y="10159"/>
                </a:lnTo>
                <a:lnTo>
                  <a:pt x="1239920" y="10159"/>
                </a:lnTo>
                <a:lnTo>
                  <a:pt x="1239088" y="8889"/>
                </a:lnTo>
                <a:close/>
              </a:path>
              <a:path w="3283585" h="563879">
                <a:moveTo>
                  <a:pt x="1353690" y="2539"/>
                </a:moveTo>
                <a:lnTo>
                  <a:pt x="1329874" y="2539"/>
                </a:lnTo>
                <a:lnTo>
                  <a:pt x="1338644" y="3809"/>
                </a:lnTo>
                <a:lnTo>
                  <a:pt x="1342266" y="6350"/>
                </a:lnTo>
                <a:lnTo>
                  <a:pt x="1343972" y="10159"/>
                </a:lnTo>
                <a:lnTo>
                  <a:pt x="1378351" y="10159"/>
                </a:lnTo>
                <a:lnTo>
                  <a:pt x="1366399" y="8889"/>
                </a:lnTo>
                <a:lnTo>
                  <a:pt x="1353125" y="8889"/>
                </a:lnTo>
                <a:lnTo>
                  <a:pt x="1352994" y="7619"/>
                </a:lnTo>
                <a:lnTo>
                  <a:pt x="1343902" y="7619"/>
                </a:lnTo>
                <a:lnTo>
                  <a:pt x="1343856" y="6350"/>
                </a:lnTo>
                <a:lnTo>
                  <a:pt x="1352510" y="6350"/>
                </a:lnTo>
                <a:lnTo>
                  <a:pt x="1349222" y="3809"/>
                </a:lnTo>
                <a:lnTo>
                  <a:pt x="1353690" y="2539"/>
                </a:lnTo>
                <a:close/>
              </a:path>
              <a:path w="3283585" h="563879">
                <a:moveTo>
                  <a:pt x="1643678" y="5079"/>
                </a:moveTo>
                <a:lnTo>
                  <a:pt x="1636985" y="6350"/>
                </a:lnTo>
                <a:lnTo>
                  <a:pt x="1416497" y="6350"/>
                </a:lnTo>
                <a:lnTo>
                  <a:pt x="1389315" y="8889"/>
                </a:lnTo>
                <a:lnTo>
                  <a:pt x="1378351" y="10159"/>
                </a:lnTo>
                <a:lnTo>
                  <a:pt x="1665301" y="10159"/>
                </a:lnTo>
                <a:lnTo>
                  <a:pt x="1665305" y="7619"/>
                </a:lnTo>
                <a:lnTo>
                  <a:pt x="1649158" y="7619"/>
                </a:lnTo>
                <a:lnTo>
                  <a:pt x="1643678" y="5079"/>
                </a:lnTo>
                <a:close/>
              </a:path>
              <a:path w="3283585" h="563879">
                <a:moveTo>
                  <a:pt x="1690334" y="6350"/>
                </a:moveTo>
                <a:lnTo>
                  <a:pt x="1674762" y="6350"/>
                </a:lnTo>
                <a:lnTo>
                  <a:pt x="1678729" y="7619"/>
                </a:lnTo>
                <a:lnTo>
                  <a:pt x="1677198" y="8889"/>
                </a:lnTo>
                <a:lnTo>
                  <a:pt x="1677804" y="10159"/>
                </a:lnTo>
                <a:lnTo>
                  <a:pt x="1699784" y="10159"/>
                </a:lnTo>
                <a:lnTo>
                  <a:pt x="1697838" y="8889"/>
                </a:lnTo>
                <a:lnTo>
                  <a:pt x="1706500" y="8889"/>
                </a:lnTo>
                <a:lnTo>
                  <a:pt x="1707128" y="7619"/>
                </a:lnTo>
                <a:lnTo>
                  <a:pt x="1690328" y="7619"/>
                </a:lnTo>
                <a:lnTo>
                  <a:pt x="1690334" y="6350"/>
                </a:lnTo>
                <a:close/>
              </a:path>
              <a:path w="3283585" h="563879">
                <a:moveTo>
                  <a:pt x="1740579" y="0"/>
                </a:moveTo>
                <a:lnTo>
                  <a:pt x="1737516" y="0"/>
                </a:lnTo>
                <a:lnTo>
                  <a:pt x="1735892" y="1269"/>
                </a:lnTo>
                <a:lnTo>
                  <a:pt x="1737115" y="3809"/>
                </a:lnTo>
                <a:lnTo>
                  <a:pt x="1699820" y="3809"/>
                </a:lnTo>
                <a:lnTo>
                  <a:pt x="1708377" y="5079"/>
                </a:lnTo>
                <a:lnTo>
                  <a:pt x="1710813" y="6350"/>
                </a:lnTo>
                <a:lnTo>
                  <a:pt x="1712327" y="8889"/>
                </a:lnTo>
                <a:lnTo>
                  <a:pt x="1706515" y="8889"/>
                </a:lnTo>
                <a:lnTo>
                  <a:pt x="1701623" y="10159"/>
                </a:lnTo>
                <a:lnTo>
                  <a:pt x="1730990" y="10159"/>
                </a:lnTo>
                <a:lnTo>
                  <a:pt x="1726101" y="8889"/>
                </a:lnTo>
                <a:lnTo>
                  <a:pt x="1732239" y="7619"/>
                </a:lnTo>
                <a:lnTo>
                  <a:pt x="1727970" y="5079"/>
                </a:lnTo>
                <a:lnTo>
                  <a:pt x="1746970" y="5079"/>
                </a:lnTo>
                <a:lnTo>
                  <a:pt x="1743930" y="2539"/>
                </a:lnTo>
                <a:lnTo>
                  <a:pt x="1746705" y="1269"/>
                </a:lnTo>
                <a:lnTo>
                  <a:pt x="1740566" y="1269"/>
                </a:lnTo>
                <a:lnTo>
                  <a:pt x="1740579" y="0"/>
                </a:lnTo>
                <a:close/>
              </a:path>
              <a:path w="3283585" h="563879">
                <a:moveTo>
                  <a:pt x="1761065" y="8040"/>
                </a:moveTo>
                <a:lnTo>
                  <a:pt x="1758600" y="8889"/>
                </a:lnTo>
                <a:lnTo>
                  <a:pt x="1731304" y="8889"/>
                </a:lnTo>
                <a:lnTo>
                  <a:pt x="1730990" y="10159"/>
                </a:lnTo>
                <a:lnTo>
                  <a:pt x="1762881" y="10159"/>
                </a:lnTo>
                <a:lnTo>
                  <a:pt x="1762411" y="8155"/>
                </a:lnTo>
                <a:lnTo>
                  <a:pt x="1761065" y="8040"/>
                </a:lnTo>
                <a:close/>
              </a:path>
              <a:path w="3283585" h="563879">
                <a:moveTo>
                  <a:pt x="1878688" y="8137"/>
                </a:moveTo>
                <a:lnTo>
                  <a:pt x="1872283" y="10159"/>
                </a:lnTo>
                <a:lnTo>
                  <a:pt x="1892037" y="10159"/>
                </a:lnTo>
                <a:lnTo>
                  <a:pt x="1895775" y="8889"/>
                </a:lnTo>
                <a:lnTo>
                  <a:pt x="1879674" y="8889"/>
                </a:lnTo>
                <a:lnTo>
                  <a:pt x="1878688" y="8137"/>
                </a:lnTo>
                <a:close/>
              </a:path>
              <a:path w="3283585" h="563879">
                <a:moveTo>
                  <a:pt x="1906079" y="6350"/>
                </a:moveTo>
                <a:lnTo>
                  <a:pt x="1899480" y="8889"/>
                </a:lnTo>
                <a:lnTo>
                  <a:pt x="1892037" y="10159"/>
                </a:lnTo>
                <a:lnTo>
                  <a:pt x="1903334" y="10159"/>
                </a:lnTo>
                <a:lnTo>
                  <a:pt x="1905060" y="8889"/>
                </a:lnTo>
                <a:lnTo>
                  <a:pt x="1914390" y="8889"/>
                </a:lnTo>
                <a:lnTo>
                  <a:pt x="1906079" y="6350"/>
                </a:lnTo>
                <a:close/>
              </a:path>
              <a:path w="3283585" h="563879">
                <a:moveTo>
                  <a:pt x="1985858" y="7619"/>
                </a:moveTo>
                <a:lnTo>
                  <a:pt x="1978583" y="8889"/>
                </a:lnTo>
                <a:lnTo>
                  <a:pt x="1986626" y="9708"/>
                </a:lnTo>
                <a:lnTo>
                  <a:pt x="1985858" y="7619"/>
                </a:lnTo>
                <a:close/>
              </a:path>
              <a:path w="3283585" h="563879">
                <a:moveTo>
                  <a:pt x="1681258" y="4851"/>
                </a:moveTo>
                <a:lnTo>
                  <a:pt x="1680872" y="5079"/>
                </a:lnTo>
                <a:lnTo>
                  <a:pt x="1653120" y="5079"/>
                </a:lnTo>
                <a:lnTo>
                  <a:pt x="1655860" y="7619"/>
                </a:lnTo>
                <a:lnTo>
                  <a:pt x="1670183" y="7619"/>
                </a:lnTo>
                <a:lnTo>
                  <a:pt x="1670486" y="8889"/>
                </a:lnTo>
                <a:lnTo>
                  <a:pt x="1674756" y="8889"/>
                </a:lnTo>
                <a:lnTo>
                  <a:pt x="1674762" y="6350"/>
                </a:lnTo>
                <a:lnTo>
                  <a:pt x="1683918" y="6350"/>
                </a:lnTo>
                <a:lnTo>
                  <a:pt x="1681175" y="5079"/>
                </a:lnTo>
                <a:lnTo>
                  <a:pt x="1681258" y="4851"/>
                </a:lnTo>
                <a:close/>
              </a:path>
              <a:path w="3283585" h="563879">
                <a:moveTo>
                  <a:pt x="1737469" y="5079"/>
                </a:moveTo>
                <a:lnTo>
                  <a:pt x="1727970" y="5079"/>
                </a:lnTo>
                <a:lnTo>
                  <a:pt x="1731637" y="6350"/>
                </a:lnTo>
                <a:lnTo>
                  <a:pt x="1737147" y="6350"/>
                </a:lnTo>
                <a:lnTo>
                  <a:pt x="1737436" y="8889"/>
                </a:lnTo>
                <a:lnTo>
                  <a:pt x="1745101" y="8889"/>
                </a:lnTo>
                <a:lnTo>
                  <a:pt x="1739597" y="6350"/>
                </a:lnTo>
                <a:lnTo>
                  <a:pt x="1737469" y="5079"/>
                </a:lnTo>
                <a:close/>
              </a:path>
              <a:path w="3283585" h="563879">
                <a:moveTo>
                  <a:pt x="1750073" y="2539"/>
                </a:moveTo>
                <a:lnTo>
                  <a:pt x="1748502" y="5079"/>
                </a:lnTo>
                <a:lnTo>
                  <a:pt x="1745427" y="6350"/>
                </a:lnTo>
                <a:lnTo>
                  <a:pt x="1753071" y="8889"/>
                </a:lnTo>
                <a:lnTo>
                  <a:pt x="1758600" y="8889"/>
                </a:lnTo>
                <a:lnTo>
                  <a:pt x="1756148" y="7619"/>
                </a:lnTo>
                <a:lnTo>
                  <a:pt x="1864255" y="7619"/>
                </a:lnTo>
                <a:lnTo>
                  <a:pt x="1862429" y="6350"/>
                </a:lnTo>
                <a:lnTo>
                  <a:pt x="1759854" y="6350"/>
                </a:lnTo>
                <a:lnTo>
                  <a:pt x="1759249" y="5079"/>
                </a:lnTo>
                <a:lnTo>
                  <a:pt x="1759266" y="3809"/>
                </a:lnTo>
                <a:lnTo>
                  <a:pt x="1758952" y="3809"/>
                </a:lnTo>
                <a:lnTo>
                  <a:pt x="1750073" y="2539"/>
                </a:lnTo>
                <a:close/>
              </a:path>
              <a:path w="3283585" h="563879">
                <a:moveTo>
                  <a:pt x="1882292" y="3809"/>
                </a:moveTo>
                <a:lnTo>
                  <a:pt x="1876346" y="6350"/>
                </a:lnTo>
                <a:lnTo>
                  <a:pt x="1880326" y="7619"/>
                </a:lnTo>
                <a:lnTo>
                  <a:pt x="1878688" y="8137"/>
                </a:lnTo>
                <a:lnTo>
                  <a:pt x="1879674" y="8889"/>
                </a:lnTo>
                <a:lnTo>
                  <a:pt x="1895775" y="8889"/>
                </a:lnTo>
                <a:lnTo>
                  <a:pt x="1899513" y="7619"/>
                </a:lnTo>
                <a:lnTo>
                  <a:pt x="1895543" y="6350"/>
                </a:lnTo>
                <a:lnTo>
                  <a:pt x="1891192" y="6350"/>
                </a:lnTo>
                <a:lnTo>
                  <a:pt x="1882292" y="3809"/>
                </a:lnTo>
                <a:close/>
              </a:path>
              <a:path w="3283585" h="563879">
                <a:moveTo>
                  <a:pt x="1919149" y="5079"/>
                </a:moveTo>
                <a:lnTo>
                  <a:pt x="1911338" y="6350"/>
                </a:lnTo>
                <a:lnTo>
                  <a:pt x="1913811" y="6350"/>
                </a:lnTo>
                <a:lnTo>
                  <a:pt x="1915036" y="7619"/>
                </a:lnTo>
                <a:lnTo>
                  <a:pt x="1914390" y="8889"/>
                </a:lnTo>
                <a:lnTo>
                  <a:pt x="1927726" y="8889"/>
                </a:lnTo>
                <a:lnTo>
                  <a:pt x="1919149" y="5079"/>
                </a:lnTo>
                <a:close/>
              </a:path>
              <a:path w="3283585" h="563879">
                <a:moveTo>
                  <a:pt x="1962644" y="5079"/>
                </a:moveTo>
                <a:lnTo>
                  <a:pt x="1955460" y="5079"/>
                </a:lnTo>
                <a:lnTo>
                  <a:pt x="1959461" y="6350"/>
                </a:lnTo>
                <a:lnTo>
                  <a:pt x="1955711" y="7619"/>
                </a:lnTo>
                <a:lnTo>
                  <a:pt x="1930217" y="7619"/>
                </a:lnTo>
                <a:lnTo>
                  <a:pt x="1927726" y="8889"/>
                </a:lnTo>
                <a:lnTo>
                  <a:pt x="1965307" y="8889"/>
                </a:lnTo>
                <a:lnTo>
                  <a:pt x="1963089" y="6350"/>
                </a:lnTo>
                <a:lnTo>
                  <a:pt x="1962644" y="5079"/>
                </a:lnTo>
                <a:close/>
              </a:path>
              <a:path w="3283585" h="563879">
                <a:moveTo>
                  <a:pt x="1976235" y="7619"/>
                </a:moveTo>
                <a:lnTo>
                  <a:pt x="1971800" y="8889"/>
                </a:lnTo>
                <a:lnTo>
                  <a:pt x="1974319" y="8889"/>
                </a:lnTo>
                <a:lnTo>
                  <a:pt x="1976235" y="7619"/>
                </a:lnTo>
                <a:close/>
              </a:path>
              <a:path w="3283585" h="563879">
                <a:moveTo>
                  <a:pt x="1997820" y="5079"/>
                </a:moveTo>
                <a:lnTo>
                  <a:pt x="1998680" y="7619"/>
                </a:lnTo>
                <a:lnTo>
                  <a:pt x="2000239" y="7619"/>
                </a:lnTo>
                <a:lnTo>
                  <a:pt x="2005478" y="8889"/>
                </a:lnTo>
                <a:lnTo>
                  <a:pt x="2006819" y="6350"/>
                </a:lnTo>
                <a:lnTo>
                  <a:pt x="1997820" y="5079"/>
                </a:lnTo>
                <a:close/>
              </a:path>
              <a:path w="3283585" h="563879">
                <a:moveTo>
                  <a:pt x="1762286" y="7619"/>
                </a:moveTo>
                <a:lnTo>
                  <a:pt x="1761065" y="8040"/>
                </a:lnTo>
                <a:lnTo>
                  <a:pt x="1762411" y="8155"/>
                </a:lnTo>
                <a:lnTo>
                  <a:pt x="1762286" y="7619"/>
                </a:lnTo>
                <a:close/>
              </a:path>
              <a:path w="3283585" h="563879">
                <a:moveTo>
                  <a:pt x="1762286" y="7619"/>
                </a:moveTo>
                <a:lnTo>
                  <a:pt x="1756148" y="7619"/>
                </a:lnTo>
                <a:lnTo>
                  <a:pt x="1761065" y="8040"/>
                </a:lnTo>
                <a:lnTo>
                  <a:pt x="1762286" y="7619"/>
                </a:lnTo>
                <a:close/>
              </a:path>
              <a:path w="3283585" h="563879">
                <a:moveTo>
                  <a:pt x="1352862" y="6350"/>
                </a:moveTo>
                <a:lnTo>
                  <a:pt x="1343902" y="7619"/>
                </a:lnTo>
                <a:lnTo>
                  <a:pt x="1352994" y="7619"/>
                </a:lnTo>
                <a:lnTo>
                  <a:pt x="1352862" y="6350"/>
                </a:lnTo>
                <a:close/>
              </a:path>
              <a:path w="3283585" h="563879">
                <a:moveTo>
                  <a:pt x="1707756" y="6350"/>
                </a:moveTo>
                <a:lnTo>
                  <a:pt x="1696444" y="6350"/>
                </a:lnTo>
                <a:lnTo>
                  <a:pt x="1695829" y="7619"/>
                </a:lnTo>
                <a:lnTo>
                  <a:pt x="1707128" y="7619"/>
                </a:lnTo>
                <a:lnTo>
                  <a:pt x="1707756" y="6350"/>
                </a:lnTo>
                <a:close/>
              </a:path>
              <a:path w="3283585" h="563879">
                <a:moveTo>
                  <a:pt x="1930293" y="6350"/>
                </a:moveTo>
                <a:lnTo>
                  <a:pt x="1929009" y="7619"/>
                </a:lnTo>
                <a:lnTo>
                  <a:pt x="1941426" y="7619"/>
                </a:lnTo>
                <a:lnTo>
                  <a:pt x="1930293" y="6350"/>
                </a:lnTo>
                <a:close/>
              </a:path>
              <a:path w="3283585" h="563879">
                <a:moveTo>
                  <a:pt x="1939988" y="3809"/>
                </a:moveTo>
                <a:lnTo>
                  <a:pt x="1943930" y="6350"/>
                </a:lnTo>
                <a:lnTo>
                  <a:pt x="1941426" y="7619"/>
                </a:lnTo>
                <a:lnTo>
                  <a:pt x="1946088" y="7619"/>
                </a:lnTo>
                <a:lnTo>
                  <a:pt x="1952031" y="6350"/>
                </a:lnTo>
                <a:lnTo>
                  <a:pt x="1945504" y="5069"/>
                </a:lnTo>
                <a:lnTo>
                  <a:pt x="1939988" y="3809"/>
                </a:lnTo>
                <a:close/>
              </a:path>
              <a:path w="3283585" h="563879">
                <a:moveTo>
                  <a:pt x="1985705" y="3809"/>
                </a:moveTo>
                <a:lnTo>
                  <a:pt x="1984728" y="5079"/>
                </a:lnTo>
                <a:lnTo>
                  <a:pt x="1989073" y="6350"/>
                </a:lnTo>
                <a:lnTo>
                  <a:pt x="1988080" y="7619"/>
                </a:lnTo>
                <a:lnTo>
                  <a:pt x="1998680" y="7619"/>
                </a:lnTo>
                <a:lnTo>
                  <a:pt x="1990918" y="6350"/>
                </a:lnTo>
                <a:lnTo>
                  <a:pt x="1990330" y="5079"/>
                </a:lnTo>
                <a:lnTo>
                  <a:pt x="1985705" y="3809"/>
                </a:lnTo>
                <a:close/>
              </a:path>
              <a:path w="3283585" h="563879">
                <a:moveTo>
                  <a:pt x="1475809" y="1269"/>
                </a:moveTo>
                <a:lnTo>
                  <a:pt x="1460948" y="1269"/>
                </a:lnTo>
                <a:lnTo>
                  <a:pt x="1457758" y="3809"/>
                </a:lnTo>
                <a:lnTo>
                  <a:pt x="1452949" y="6350"/>
                </a:lnTo>
                <a:lnTo>
                  <a:pt x="1624519" y="6350"/>
                </a:lnTo>
                <a:lnTo>
                  <a:pt x="1619329" y="5069"/>
                </a:lnTo>
                <a:lnTo>
                  <a:pt x="1616613" y="3809"/>
                </a:lnTo>
                <a:lnTo>
                  <a:pt x="1475841" y="3809"/>
                </a:lnTo>
                <a:lnTo>
                  <a:pt x="1475809" y="1269"/>
                </a:lnTo>
                <a:close/>
              </a:path>
              <a:path w="3283585" h="563879">
                <a:moveTo>
                  <a:pt x="1636983" y="2539"/>
                </a:moveTo>
                <a:lnTo>
                  <a:pt x="1625424" y="2539"/>
                </a:lnTo>
                <a:lnTo>
                  <a:pt x="1631204" y="6350"/>
                </a:lnTo>
                <a:lnTo>
                  <a:pt x="1636985" y="6350"/>
                </a:lnTo>
                <a:lnTo>
                  <a:pt x="1642156" y="5079"/>
                </a:lnTo>
                <a:lnTo>
                  <a:pt x="1636983" y="2539"/>
                </a:lnTo>
                <a:close/>
              </a:path>
              <a:path w="3283585" h="563879">
                <a:moveTo>
                  <a:pt x="1699820" y="3809"/>
                </a:moveTo>
                <a:lnTo>
                  <a:pt x="1683012" y="3809"/>
                </a:lnTo>
                <a:lnTo>
                  <a:pt x="1681258" y="4851"/>
                </a:lnTo>
                <a:lnTo>
                  <a:pt x="1681175" y="5079"/>
                </a:lnTo>
                <a:lnTo>
                  <a:pt x="1690029" y="5079"/>
                </a:lnTo>
                <a:lnTo>
                  <a:pt x="1692474" y="6350"/>
                </a:lnTo>
                <a:lnTo>
                  <a:pt x="1699807" y="6350"/>
                </a:lnTo>
                <a:lnTo>
                  <a:pt x="1699820" y="3809"/>
                </a:lnTo>
                <a:close/>
              </a:path>
              <a:path w="3283585" h="563879">
                <a:moveTo>
                  <a:pt x="1766921" y="5079"/>
                </a:moveTo>
                <a:lnTo>
                  <a:pt x="1762622" y="5079"/>
                </a:lnTo>
                <a:lnTo>
                  <a:pt x="1759854" y="6350"/>
                </a:lnTo>
                <a:lnTo>
                  <a:pt x="1762005" y="6350"/>
                </a:lnTo>
                <a:lnTo>
                  <a:pt x="1766921" y="5079"/>
                </a:lnTo>
                <a:close/>
              </a:path>
              <a:path w="3283585" h="563879">
                <a:moveTo>
                  <a:pt x="1838410" y="2539"/>
                </a:moveTo>
                <a:lnTo>
                  <a:pt x="1801714" y="2539"/>
                </a:lnTo>
                <a:lnTo>
                  <a:pt x="1797090" y="3809"/>
                </a:lnTo>
                <a:lnTo>
                  <a:pt x="1768787" y="3809"/>
                </a:lnTo>
                <a:lnTo>
                  <a:pt x="1770299" y="5079"/>
                </a:lnTo>
                <a:lnTo>
                  <a:pt x="1774276" y="6350"/>
                </a:lnTo>
                <a:lnTo>
                  <a:pt x="1841747" y="6350"/>
                </a:lnTo>
                <a:lnTo>
                  <a:pt x="1838389" y="3809"/>
                </a:lnTo>
                <a:lnTo>
                  <a:pt x="1838410" y="2539"/>
                </a:lnTo>
                <a:close/>
              </a:path>
              <a:path w="3283585" h="563879">
                <a:moveTo>
                  <a:pt x="1857277" y="2539"/>
                </a:moveTo>
                <a:lnTo>
                  <a:pt x="1850153" y="2539"/>
                </a:lnTo>
                <a:lnTo>
                  <a:pt x="1841747" y="6350"/>
                </a:lnTo>
                <a:lnTo>
                  <a:pt x="1862429" y="6350"/>
                </a:lnTo>
                <a:lnTo>
                  <a:pt x="1860582" y="5069"/>
                </a:lnTo>
                <a:lnTo>
                  <a:pt x="1857277" y="2539"/>
                </a:lnTo>
                <a:close/>
              </a:path>
              <a:path w="3283585" h="563879">
                <a:moveTo>
                  <a:pt x="1866802" y="5079"/>
                </a:moveTo>
                <a:lnTo>
                  <a:pt x="1863394" y="5079"/>
                </a:lnTo>
                <a:lnTo>
                  <a:pt x="1865536" y="6350"/>
                </a:lnTo>
                <a:lnTo>
                  <a:pt x="1866802" y="5079"/>
                </a:lnTo>
                <a:close/>
              </a:path>
              <a:path w="3283585" h="563879">
                <a:moveTo>
                  <a:pt x="1898684" y="5079"/>
                </a:moveTo>
                <a:lnTo>
                  <a:pt x="1891192" y="6350"/>
                </a:lnTo>
                <a:lnTo>
                  <a:pt x="1895543" y="6350"/>
                </a:lnTo>
                <a:lnTo>
                  <a:pt x="1898684" y="5079"/>
                </a:lnTo>
                <a:close/>
              </a:path>
              <a:path w="3283585" h="563879">
                <a:moveTo>
                  <a:pt x="1654647" y="0"/>
                </a:moveTo>
                <a:lnTo>
                  <a:pt x="1656167" y="1269"/>
                </a:lnTo>
                <a:lnTo>
                  <a:pt x="1646421" y="1269"/>
                </a:lnTo>
                <a:lnTo>
                  <a:pt x="1642765" y="5079"/>
                </a:lnTo>
                <a:lnTo>
                  <a:pt x="1660300" y="5069"/>
                </a:lnTo>
                <a:lnTo>
                  <a:pt x="1661929" y="4851"/>
                </a:lnTo>
                <a:lnTo>
                  <a:pt x="1663180" y="3809"/>
                </a:lnTo>
                <a:lnTo>
                  <a:pt x="1661963" y="1269"/>
                </a:lnTo>
                <a:lnTo>
                  <a:pt x="1654647" y="0"/>
                </a:lnTo>
                <a:close/>
              </a:path>
              <a:path w="3283585" h="563879">
                <a:moveTo>
                  <a:pt x="1661929" y="4851"/>
                </a:moveTo>
                <a:lnTo>
                  <a:pt x="1660222" y="5079"/>
                </a:lnTo>
                <a:lnTo>
                  <a:pt x="1661666" y="5069"/>
                </a:lnTo>
                <a:lnTo>
                  <a:pt x="1661929" y="4851"/>
                </a:lnTo>
                <a:close/>
              </a:path>
              <a:path w="3283585" h="563879">
                <a:moveTo>
                  <a:pt x="1674782" y="0"/>
                </a:moveTo>
                <a:lnTo>
                  <a:pt x="1674168" y="1269"/>
                </a:lnTo>
                <a:lnTo>
                  <a:pt x="1675080" y="2539"/>
                </a:lnTo>
                <a:lnTo>
                  <a:pt x="1671417" y="2539"/>
                </a:lnTo>
                <a:lnTo>
                  <a:pt x="1669688" y="3809"/>
                </a:lnTo>
                <a:lnTo>
                  <a:pt x="1661929" y="4851"/>
                </a:lnTo>
                <a:lnTo>
                  <a:pt x="1661654" y="5079"/>
                </a:lnTo>
                <a:lnTo>
                  <a:pt x="1680890" y="5069"/>
                </a:lnTo>
                <a:lnTo>
                  <a:pt x="1681258" y="4851"/>
                </a:lnTo>
                <a:lnTo>
                  <a:pt x="1682102" y="2539"/>
                </a:lnTo>
                <a:lnTo>
                  <a:pt x="1674782" y="0"/>
                </a:lnTo>
                <a:close/>
              </a:path>
              <a:path w="3283585" h="563879">
                <a:moveTo>
                  <a:pt x="1862861" y="4763"/>
                </a:moveTo>
                <a:lnTo>
                  <a:pt x="1860932" y="5079"/>
                </a:lnTo>
                <a:lnTo>
                  <a:pt x="1863394" y="5079"/>
                </a:lnTo>
                <a:lnTo>
                  <a:pt x="1862861" y="4763"/>
                </a:lnTo>
                <a:close/>
              </a:path>
              <a:path w="3283585" h="563879">
                <a:moveTo>
                  <a:pt x="1861253" y="3809"/>
                </a:moveTo>
                <a:lnTo>
                  <a:pt x="1860608" y="5069"/>
                </a:lnTo>
                <a:lnTo>
                  <a:pt x="1861782" y="4123"/>
                </a:lnTo>
                <a:lnTo>
                  <a:pt x="1861253" y="3809"/>
                </a:lnTo>
                <a:close/>
              </a:path>
              <a:path w="3283585" h="563879">
                <a:moveTo>
                  <a:pt x="1863747" y="2539"/>
                </a:moveTo>
                <a:lnTo>
                  <a:pt x="1861782" y="4123"/>
                </a:lnTo>
                <a:lnTo>
                  <a:pt x="1862861" y="4763"/>
                </a:lnTo>
                <a:lnTo>
                  <a:pt x="1868685" y="3809"/>
                </a:lnTo>
                <a:lnTo>
                  <a:pt x="1863747" y="2539"/>
                </a:lnTo>
                <a:close/>
              </a:path>
              <a:path w="3283585" h="563879">
                <a:moveTo>
                  <a:pt x="1492532" y="1269"/>
                </a:moveTo>
                <a:lnTo>
                  <a:pt x="1491348" y="3809"/>
                </a:lnTo>
                <a:lnTo>
                  <a:pt x="1605988" y="3809"/>
                </a:lnTo>
                <a:lnTo>
                  <a:pt x="1594011" y="2539"/>
                </a:lnTo>
                <a:lnTo>
                  <a:pt x="1501902" y="2539"/>
                </a:lnTo>
                <a:lnTo>
                  <a:pt x="1492532" y="1269"/>
                </a:lnTo>
                <a:close/>
              </a:path>
              <a:path w="3283585" h="563879">
                <a:moveTo>
                  <a:pt x="1611745" y="1269"/>
                </a:moveTo>
                <a:lnTo>
                  <a:pt x="1609017" y="1269"/>
                </a:lnTo>
                <a:lnTo>
                  <a:pt x="1608413" y="2539"/>
                </a:lnTo>
                <a:lnTo>
                  <a:pt x="1609629" y="3809"/>
                </a:lnTo>
                <a:lnTo>
                  <a:pt x="1609926" y="3809"/>
                </a:lnTo>
                <a:lnTo>
                  <a:pt x="1611745" y="1269"/>
                </a:lnTo>
                <a:close/>
              </a:path>
              <a:path w="3283585" h="563879">
                <a:moveTo>
                  <a:pt x="1621473" y="2539"/>
                </a:moveTo>
                <a:lnTo>
                  <a:pt x="1609926" y="3809"/>
                </a:lnTo>
                <a:lnTo>
                  <a:pt x="1616613" y="3809"/>
                </a:lnTo>
                <a:lnTo>
                  <a:pt x="1621473" y="2539"/>
                </a:lnTo>
                <a:close/>
              </a:path>
              <a:path w="3283585" h="563879">
                <a:moveTo>
                  <a:pt x="1715446" y="0"/>
                </a:moveTo>
                <a:lnTo>
                  <a:pt x="1701285" y="1269"/>
                </a:lnTo>
                <a:lnTo>
                  <a:pt x="1693792" y="3809"/>
                </a:lnTo>
                <a:lnTo>
                  <a:pt x="1737115" y="3809"/>
                </a:lnTo>
                <a:lnTo>
                  <a:pt x="1732998" y="2539"/>
                </a:lnTo>
                <a:lnTo>
                  <a:pt x="1719879" y="2539"/>
                </a:lnTo>
                <a:lnTo>
                  <a:pt x="1716662" y="1269"/>
                </a:lnTo>
                <a:lnTo>
                  <a:pt x="1719113" y="1269"/>
                </a:lnTo>
                <a:lnTo>
                  <a:pt x="1715446" y="0"/>
                </a:lnTo>
                <a:close/>
              </a:path>
              <a:path w="3283585" h="563879">
                <a:moveTo>
                  <a:pt x="1758078" y="0"/>
                </a:moveTo>
                <a:lnTo>
                  <a:pt x="1758952" y="3809"/>
                </a:lnTo>
                <a:lnTo>
                  <a:pt x="1768787" y="3809"/>
                </a:lnTo>
                <a:lnTo>
                  <a:pt x="1768497" y="2539"/>
                </a:lnTo>
                <a:lnTo>
                  <a:pt x="1769431" y="1269"/>
                </a:lnTo>
                <a:lnTo>
                  <a:pt x="1771898" y="1269"/>
                </a:lnTo>
                <a:lnTo>
                  <a:pt x="1758078" y="0"/>
                </a:lnTo>
                <a:close/>
              </a:path>
              <a:path w="3283585" h="563879">
                <a:moveTo>
                  <a:pt x="1794657" y="1269"/>
                </a:moveTo>
                <a:lnTo>
                  <a:pt x="1790969" y="1269"/>
                </a:lnTo>
                <a:lnTo>
                  <a:pt x="1777399" y="3809"/>
                </a:lnTo>
                <a:lnTo>
                  <a:pt x="1797090" y="3809"/>
                </a:lnTo>
                <a:lnTo>
                  <a:pt x="1797419" y="2539"/>
                </a:lnTo>
                <a:lnTo>
                  <a:pt x="1794657" y="1269"/>
                </a:lnTo>
                <a:close/>
              </a:path>
              <a:path w="3283585" h="563879">
                <a:moveTo>
                  <a:pt x="1844594" y="2539"/>
                </a:moveTo>
                <a:lnTo>
                  <a:pt x="1838410" y="2539"/>
                </a:lnTo>
                <a:lnTo>
                  <a:pt x="1843959" y="3809"/>
                </a:lnTo>
                <a:lnTo>
                  <a:pt x="1844594" y="2539"/>
                </a:lnTo>
                <a:close/>
              </a:path>
              <a:path w="3283585" h="563879">
                <a:moveTo>
                  <a:pt x="1414176" y="1269"/>
                </a:moveTo>
                <a:lnTo>
                  <a:pt x="1406759" y="1269"/>
                </a:lnTo>
                <a:lnTo>
                  <a:pt x="1406453" y="2539"/>
                </a:lnTo>
                <a:lnTo>
                  <a:pt x="1414176" y="1269"/>
                </a:lnTo>
                <a:close/>
              </a:path>
              <a:path w="3283585" h="563879">
                <a:moveTo>
                  <a:pt x="1422876" y="1269"/>
                </a:moveTo>
                <a:lnTo>
                  <a:pt x="1414176" y="1269"/>
                </a:lnTo>
                <a:lnTo>
                  <a:pt x="1419339" y="2539"/>
                </a:lnTo>
                <a:lnTo>
                  <a:pt x="1423219" y="2539"/>
                </a:lnTo>
                <a:lnTo>
                  <a:pt x="1422876" y="1269"/>
                </a:lnTo>
                <a:close/>
              </a:path>
              <a:path w="3283585" h="563879">
                <a:moveTo>
                  <a:pt x="1555287" y="1269"/>
                </a:moveTo>
                <a:lnTo>
                  <a:pt x="1542879" y="1269"/>
                </a:lnTo>
                <a:lnTo>
                  <a:pt x="1532783" y="2539"/>
                </a:lnTo>
                <a:lnTo>
                  <a:pt x="1567939" y="2539"/>
                </a:lnTo>
                <a:lnTo>
                  <a:pt x="1555287" y="1269"/>
                </a:lnTo>
                <a:close/>
              </a:path>
              <a:path w="3283585" h="563879">
                <a:moveTo>
                  <a:pt x="1580470" y="1269"/>
                </a:moveTo>
                <a:lnTo>
                  <a:pt x="1567939" y="2539"/>
                </a:lnTo>
                <a:lnTo>
                  <a:pt x="1594011" y="2539"/>
                </a:lnTo>
                <a:lnTo>
                  <a:pt x="1580470" y="1269"/>
                </a:lnTo>
                <a:close/>
              </a:path>
              <a:path w="3283585" h="563879">
                <a:moveTo>
                  <a:pt x="1612654" y="0"/>
                </a:moveTo>
                <a:lnTo>
                  <a:pt x="1602944" y="1269"/>
                </a:lnTo>
                <a:lnTo>
                  <a:pt x="1602644" y="2539"/>
                </a:lnTo>
                <a:lnTo>
                  <a:pt x="1605376" y="2539"/>
                </a:lnTo>
                <a:lnTo>
                  <a:pt x="1609017" y="1269"/>
                </a:lnTo>
                <a:lnTo>
                  <a:pt x="1611745" y="1269"/>
                </a:lnTo>
                <a:lnTo>
                  <a:pt x="1612654" y="0"/>
                </a:lnTo>
                <a:close/>
              </a:path>
              <a:path w="3283585" h="563879">
                <a:moveTo>
                  <a:pt x="1807503" y="1269"/>
                </a:moveTo>
                <a:lnTo>
                  <a:pt x="1804807" y="2539"/>
                </a:lnTo>
                <a:lnTo>
                  <a:pt x="1819899" y="2539"/>
                </a:lnTo>
                <a:lnTo>
                  <a:pt x="1807503" y="1269"/>
                </a:lnTo>
                <a:close/>
              </a:path>
              <a:path w="3283585" h="563879">
                <a:moveTo>
                  <a:pt x="1426399" y="0"/>
                </a:moveTo>
                <a:lnTo>
                  <a:pt x="1415759" y="0"/>
                </a:lnTo>
                <a:lnTo>
                  <a:pt x="1416422" y="1269"/>
                </a:lnTo>
                <a:lnTo>
                  <a:pt x="1424475" y="1269"/>
                </a:lnTo>
                <a:lnTo>
                  <a:pt x="142639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3524" y="5827441"/>
            <a:ext cx="320675" cy="278130"/>
          </a:xfrm>
          <a:custGeom>
            <a:avLst/>
            <a:gdLst/>
            <a:ahLst/>
            <a:cxnLst/>
            <a:rect l="l" t="t" r="r" b="b"/>
            <a:pathLst>
              <a:path w="320675" h="278129">
                <a:moveTo>
                  <a:pt x="17245" y="273050"/>
                </a:moveTo>
                <a:lnTo>
                  <a:pt x="15589" y="273050"/>
                </a:lnTo>
                <a:lnTo>
                  <a:pt x="17797" y="278129"/>
                </a:lnTo>
                <a:lnTo>
                  <a:pt x="17490" y="275589"/>
                </a:lnTo>
                <a:lnTo>
                  <a:pt x="16873" y="275589"/>
                </a:lnTo>
                <a:lnTo>
                  <a:pt x="16343" y="274319"/>
                </a:lnTo>
                <a:lnTo>
                  <a:pt x="17245" y="273050"/>
                </a:lnTo>
                <a:close/>
              </a:path>
              <a:path w="320675" h="278129">
                <a:moveTo>
                  <a:pt x="24542" y="276859"/>
                </a:moveTo>
                <a:lnTo>
                  <a:pt x="22153" y="276859"/>
                </a:lnTo>
                <a:lnTo>
                  <a:pt x="22414" y="278129"/>
                </a:lnTo>
                <a:lnTo>
                  <a:pt x="23755" y="278129"/>
                </a:lnTo>
                <a:lnTo>
                  <a:pt x="24542" y="276859"/>
                </a:lnTo>
                <a:close/>
              </a:path>
              <a:path w="320675" h="278129">
                <a:moveTo>
                  <a:pt x="27724" y="274319"/>
                </a:moveTo>
                <a:lnTo>
                  <a:pt x="21294" y="274319"/>
                </a:lnTo>
                <a:lnTo>
                  <a:pt x="22416" y="275589"/>
                </a:lnTo>
                <a:lnTo>
                  <a:pt x="21649" y="275589"/>
                </a:lnTo>
                <a:lnTo>
                  <a:pt x="21371" y="276859"/>
                </a:lnTo>
                <a:lnTo>
                  <a:pt x="26045" y="276859"/>
                </a:lnTo>
                <a:lnTo>
                  <a:pt x="25549" y="278129"/>
                </a:lnTo>
                <a:lnTo>
                  <a:pt x="27167" y="278129"/>
                </a:lnTo>
                <a:lnTo>
                  <a:pt x="27000" y="276859"/>
                </a:lnTo>
                <a:lnTo>
                  <a:pt x="27158" y="275589"/>
                </a:lnTo>
                <a:lnTo>
                  <a:pt x="27724" y="274319"/>
                </a:lnTo>
                <a:close/>
              </a:path>
              <a:path w="320675" h="278129">
                <a:moveTo>
                  <a:pt x="15673" y="274319"/>
                </a:moveTo>
                <a:lnTo>
                  <a:pt x="14591" y="274319"/>
                </a:lnTo>
                <a:lnTo>
                  <a:pt x="14564" y="276859"/>
                </a:lnTo>
                <a:lnTo>
                  <a:pt x="15758" y="275589"/>
                </a:lnTo>
                <a:lnTo>
                  <a:pt x="15673" y="274319"/>
                </a:lnTo>
                <a:close/>
              </a:path>
              <a:path w="320675" h="278129">
                <a:moveTo>
                  <a:pt x="103982" y="270509"/>
                </a:moveTo>
                <a:lnTo>
                  <a:pt x="81993" y="270509"/>
                </a:lnTo>
                <a:lnTo>
                  <a:pt x="85349" y="271779"/>
                </a:lnTo>
                <a:lnTo>
                  <a:pt x="87142" y="274319"/>
                </a:lnTo>
                <a:lnTo>
                  <a:pt x="90782" y="276859"/>
                </a:lnTo>
                <a:lnTo>
                  <a:pt x="94260" y="273050"/>
                </a:lnTo>
                <a:lnTo>
                  <a:pt x="96213" y="271779"/>
                </a:lnTo>
                <a:lnTo>
                  <a:pt x="98606" y="271779"/>
                </a:lnTo>
                <a:lnTo>
                  <a:pt x="103982" y="270509"/>
                </a:lnTo>
                <a:close/>
              </a:path>
              <a:path w="320675" h="278129">
                <a:moveTo>
                  <a:pt x="19041" y="273050"/>
                </a:moveTo>
                <a:lnTo>
                  <a:pt x="17245" y="273050"/>
                </a:lnTo>
                <a:lnTo>
                  <a:pt x="18023" y="274319"/>
                </a:lnTo>
                <a:lnTo>
                  <a:pt x="17322" y="274319"/>
                </a:lnTo>
                <a:lnTo>
                  <a:pt x="18604" y="275589"/>
                </a:lnTo>
                <a:lnTo>
                  <a:pt x="19041" y="273050"/>
                </a:lnTo>
                <a:close/>
              </a:path>
              <a:path w="320675" h="278129">
                <a:moveTo>
                  <a:pt x="20262" y="274428"/>
                </a:moveTo>
                <a:lnTo>
                  <a:pt x="19430" y="275589"/>
                </a:lnTo>
                <a:lnTo>
                  <a:pt x="22252" y="275589"/>
                </a:lnTo>
                <a:lnTo>
                  <a:pt x="20262" y="274428"/>
                </a:lnTo>
                <a:close/>
              </a:path>
              <a:path w="320675" h="278129">
                <a:moveTo>
                  <a:pt x="35236" y="273050"/>
                </a:moveTo>
                <a:lnTo>
                  <a:pt x="19041" y="273050"/>
                </a:lnTo>
                <a:lnTo>
                  <a:pt x="20340" y="274319"/>
                </a:lnTo>
                <a:lnTo>
                  <a:pt x="27724" y="274319"/>
                </a:lnTo>
                <a:lnTo>
                  <a:pt x="27824" y="275589"/>
                </a:lnTo>
                <a:lnTo>
                  <a:pt x="29277" y="275589"/>
                </a:lnTo>
                <a:lnTo>
                  <a:pt x="35236" y="273050"/>
                </a:lnTo>
                <a:close/>
              </a:path>
              <a:path w="320675" h="278129">
                <a:moveTo>
                  <a:pt x="67908" y="273050"/>
                </a:moveTo>
                <a:lnTo>
                  <a:pt x="35236" y="273050"/>
                </a:lnTo>
                <a:lnTo>
                  <a:pt x="40895" y="274319"/>
                </a:lnTo>
                <a:lnTo>
                  <a:pt x="50196" y="274319"/>
                </a:lnTo>
                <a:lnTo>
                  <a:pt x="53526" y="275589"/>
                </a:lnTo>
                <a:lnTo>
                  <a:pt x="61883" y="275589"/>
                </a:lnTo>
                <a:lnTo>
                  <a:pt x="67908" y="273050"/>
                </a:lnTo>
                <a:close/>
              </a:path>
              <a:path w="320675" h="278129">
                <a:moveTo>
                  <a:pt x="98606" y="271779"/>
                </a:moveTo>
                <a:lnTo>
                  <a:pt x="98360" y="271779"/>
                </a:lnTo>
                <a:lnTo>
                  <a:pt x="100421" y="275589"/>
                </a:lnTo>
                <a:lnTo>
                  <a:pt x="102748" y="275589"/>
                </a:lnTo>
                <a:lnTo>
                  <a:pt x="101354" y="274319"/>
                </a:lnTo>
                <a:lnTo>
                  <a:pt x="99545" y="273050"/>
                </a:lnTo>
                <a:lnTo>
                  <a:pt x="98606" y="271779"/>
                </a:lnTo>
                <a:close/>
              </a:path>
              <a:path w="320675" h="278129">
                <a:moveTo>
                  <a:pt x="20340" y="274319"/>
                </a:moveTo>
                <a:lnTo>
                  <a:pt x="20076" y="274319"/>
                </a:lnTo>
                <a:lnTo>
                  <a:pt x="20262" y="274428"/>
                </a:lnTo>
                <a:close/>
              </a:path>
              <a:path w="320675" h="278129">
                <a:moveTo>
                  <a:pt x="79804" y="270509"/>
                </a:moveTo>
                <a:lnTo>
                  <a:pt x="10549" y="270509"/>
                </a:lnTo>
                <a:lnTo>
                  <a:pt x="14165" y="273050"/>
                </a:lnTo>
                <a:lnTo>
                  <a:pt x="15642" y="274319"/>
                </a:lnTo>
                <a:lnTo>
                  <a:pt x="15589" y="273050"/>
                </a:lnTo>
                <a:lnTo>
                  <a:pt x="74395" y="273050"/>
                </a:lnTo>
                <a:lnTo>
                  <a:pt x="75224" y="271779"/>
                </a:lnTo>
                <a:lnTo>
                  <a:pt x="78849" y="271779"/>
                </a:lnTo>
                <a:lnTo>
                  <a:pt x="79804" y="270509"/>
                </a:lnTo>
                <a:close/>
              </a:path>
              <a:path w="320675" h="278129">
                <a:moveTo>
                  <a:pt x="74395" y="273050"/>
                </a:moveTo>
                <a:lnTo>
                  <a:pt x="67908" y="273050"/>
                </a:lnTo>
                <a:lnTo>
                  <a:pt x="73567" y="274319"/>
                </a:lnTo>
                <a:lnTo>
                  <a:pt x="74395" y="273050"/>
                </a:lnTo>
                <a:close/>
              </a:path>
              <a:path w="320675" h="278129">
                <a:moveTo>
                  <a:pt x="118275" y="267969"/>
                </a:moveTo>
                <a:lnTo>
                  <a:pt x="117684" y="267969"/>
                </a:lnTo>
                <a:lnTo>
                  <a:pt x="116316" y="269239"/>
                </a:lnTo>
                <a:lnTo>
                  <a:pt x="4560" y="269239"/>
                </a:lnTo>
                <a:lnTo>
                  <a:pt x="6531" y="271779"/>
                </a:lnTo>
                <a:lnTo>
                  <a:pt x="7454" y="273050"/>
                </a:lnTo>
                <a:lnTo>
                  <a:pt x="10549" y="270509"/>
                </a:lnTo>
                <a:lnTo>
                  <a:pt x="115540" y="270509"/>
                </a:lnTo>
                <a:lnTo>
                  <a:pt x="118275" y="267969"/>
                </a:lnTo>
                <a:close/>
              </a:path>
              <a:path w="320675" h="278129">
                <a:moveTo>
                  <a:pt x="78849" y="271779"/>
                </a:moveTo>
                <a:lnTo>
                  <a:pt x="75224" y="271779"/>
                </a:lnTo>
                <a:lnTo>
                  <a:pt x="77895" y="273050"/>
                </a:lnTo>
                <a:lnTo>
                  <a:pt x="78849" y="271779"/>
                </a:lnTo>
                <a:close/>
              </a:path>
              <a:path w="320675" h="278129">
                <a:moveTo>
                  <a:pt x="115540" y="270509"/>
                </a:moveTo>
                <a:lnTo>
                  <a:pt x="103982" y="270509"/>
                </a:lnTo>
                <a:lnTo>
                  <a:pt x="112806" y="273050"/>
                </a:lnTo>
                <a:lnTo>
                  <a:pt x="115540" y="270509"/>
                </a:lnTo>
                <a:close/>
              </a:path>
              <a:path w="320675" h="278129">
                <a:moveTo>
                  <a:pt x="149558" y="269990"/>
                </a:moveTo>
                <a:lnTo>
                  <a:pt x="148729" y="270509"/>
                </a:lnTo>
                <a:lnTo>
                  <a:pt x="147596" y="270509"/>
                </a:lnTo>
                <a:lnTo>
                  <a:pt x="148786" y="271779"/>
                </a:lnTo>
                <a:lnTo>
                  <a:pt x="149558" y="269990"/>
                </a:lnTo>
                <a:close/>
              </a:path>
              <a:path w="320675" h="278129">
                <a:moveTo>
                  <a:pt x="4560" y="269239"/>
                </a:moveTo>
                <a:lnTo>
                  <a:pt x="4009" y="269239"/>
                </a:lnTo>
                <a:lnTo>
                  <a:pt x="4450" y="270509"/>
                </a:lnTo>
                <a:lnTo>
                  <a:pt x="4560" y="269239"/>
                </a:lnTo>
                <a:close/>
              </a:path>
              <a:path w="320675" h="278129">
                <a:moveTo>
                  <a:pt x="126790" y="266700"/>
                </a:moveTo>
                <a:lnTo>
                  <a:pt x="119443" y="266700"/>
                </a:lnTo>
                <a:lnTo>
                  <a:pt x="122260" y="267969"/>
                </a:lnTo>
                <a:lnTo>
                  <a:pt x="125430" y="269239"/>
                </a:lnTo>
                <a:lnTo>
                  <a:pt x="124875" y="270509"/>
                </a:lnTo>
                <a:lnTo>
                  <a:pt x="147596" y="270509"/>
                </a:lnTo>
                <a:lnTo>
                  <a:pt x="146406" y="269239"/>
                </a:lnTo>
                <a:lnTo>
                  <a:pt x="135651" y="269239"/>
                </a:lnTo>
                <a:lnTo>
                  <a:pt x="135853" y="267969"/>
                </a:lnTo>
                <a:lnTo>
                  <a:pt x="129644" y="267969"/>
                </a:lnTo>
                <a:lnTo>
                  <a:pt x="126790" y="266700"/>
                </a:lnTo>
                <a:close/>
              </a:path>
              <a:path w="320675" h="278129">
                <a:moveTo>
                  <a:pt x="152072" y="264159"/>
                </a:moveTo>
                <a:lnTo>
                  <a:pt x="149558" y="269990"/>
                </a:lnTo>
                <a:lnTo>
                  <a:pt x="150756" y="269239"/>
                </a:lnTo>
                <a:lnTo>
                  <a:pt x="152486" y="265429"/>
                </a:lnTo>
                <a:lnTo>
                  <a:pt x="152072" y="264159"/>
                </a:lnTo>
                <a:close/>
              </a:path>
              <a:path w="320675" h="278129">
                <a:moveTo>
                  <a:pt x="182286" y="260350"/>
                </a:moveTo>
                <a:lnTo>
                  <a:pt x="2978" y="260350"/>
                </a:lnTo>
                <a:lnTo>
                  <a:pt x="3426" y="261619"/>
                </a:lnTo>
                <a:lnTo>
                  <a:pt x="2526" y="264159"/>
                </a:lnTo>
                <a:lnTo>
                  <a:pt x="1516" y="265429"/>
                </a:lnTo>
                <a:lnTo>
                  <a:pt x="3724" y="265429"/>
                </a:lnTo>
                <a:lnTo>
                  <a:pt x="2080" y="267969"/>
                </a:lnTo>
                <a:lnTo>
                  <a:pt x="3351" y="269239"/>
                </a:lnTo>
                <a:lnTo>
                  <a:pt x="4192" y="269239"/>
                </a:lnTo>
                <a:lnTo>
                  <a:pt x="4339" y="268861"/>
                </a:lnTo>
                <a:lnTo>
                  <a:pt x="3340" y="266700"/>
                </a:lnTo>
                <a:lnTo>
                  <a:pt x="126790" y="266700"/>
                </a:lnTo>
                <a:lnTo>
                  <a:pt x="128224" y="264159"/>
                </a:lnTo>
                <a:lnTo>
                  <a:pt x="133835" y="262889"/>
                </a:lnTo>
                <a:lnTo>
                  <a:pt x="141492" y="262889"/>
                </a:lnTo>
                <a:lnTo>
                  <a:pt x="141808" y="261619"/>
                </a:lnTo>
                <a:lnTo>
                  <a:pt x="180817" y="261619"/>
                </a:lnTo>
                <a:lnTo>
                  <a:pt x="182286" y="260350"/>
                </a:lnTo>
                <a:close/>
              </a:path>
              <a:path w="320675" h="278129">
                <a:moveTo>
                  <a:pt x="4339" y="268861"/>
                </a:moveTo>
                <a:lnTo>
                  <a:pt x="4192" y="269239"/>
                </a:lnTo>
                <a:lnTo>
                  <a:pt x="4514" y="269239"/>
                </a:lnTo>
                <a:lnTo>
                  <a:pt x="4339" y="268861"/>
                </a:lnTo>
                <a:close/>
              </a:path>
              <a:path w="320675" h="278129">
                <a:moveTo>
                  <a:pt x="119443" y="266700"/>
                </a:moveTo>
                <a:lnTo>
                  <a:pt x="3340" y="266700"/>
                </a:lnTo>
                <a:lnTo>
                  <a:pt x="4687" y="267969"/>
                </a:lnTo>
                <a:lnTo>
                  <a:pt x="4339" y="268861"/>
                </a:lnTo>
                <a:lnTo>
                  <a:pt x="4514" y="269239"/>
                </a:lnTo>
                <a:lnTo>
                  <a:pt x="116316" y="269239"/>
                </a:lnTo>
                <a:lnTo>
                  <a:pt x="116823" y="267969"/>
                </a:lnTo>
                <a:lnTo>
                  <a:pt x="119443" y="266700"/>
                </a:lnTo>
                <a:close/>
              </a:path>
              <a:path w="320675" h="278129">
                <a:moveTo>
                  <a:pt x="140561" y="265208"/>
                </a:moveTo>
                <a:lnTo>
                  <a:pt x="137702" y="267969"/>
                </a:lnTo>
                <a:lnTo>
                  <a:pt x="135651" y="269239"/>
                </a:lnTo>
                <a:lnTo>
                  <a:pt x="146406" y="269239"/>
                </a:lnTo>
                <a:lnTo>
                  <a:pt x="142836" y="265429"/>
                </a:lnTo>
                <a:lnTo>
                  <a:pt x="140717" y="265429"/>
                </a:lnTo>
                <a:lnTo>
                  <a:pt x="140561" y="265208"/>
                </a:lnTo>
                <a:close/>
              </a:path>
              <a:path w="320675" h="278129">
                <a:moveTo>
                  <a:pt x="168843" y="264159"/>
                </a:moveTo>
                <a:lnTo>
                  <a:pt x="159447" y="266700"/>
                </a:lnTo>
                <a:lnTo>
                  <a:pt x="152763" y="267969"/>
                </a:lnTo>
                <a:lnTo>
                  <a:pt x="158743" y="267969"/>
                </a:lnTo>
                <a:lnTo>
                  <a:pt x="165549" y="269239"/>
                </a:lnTo>
                <a:lnTo>
                  <a:pt x="171363" y="267969"/>
                </a:lnTo>
                <a:lnTo>
                  <a:pt x="170873" y="266700"/>
                </a:lnTo>
                <a:lnTo>
                  <a:pt x="170140" y="266700"/>
                </a:lnTo>
                <a:lnTo>
                  <a:pt x="172225" y="265429"/>
                </a:lnTo>
                <a:lnTo>
                  <a:pt x="177114" y="265429"/>
                </a:lnTo>
                <a:lnTo>
                  <a:pt x="168843" y="264159"/>
                </a:lnTo>
                <a:close/>
              </a:path>
              <a:path w="320675" h="278129">
                <a:moveTo>
                  <a:pt x="134823" y="265429"/>
                </a:moveTo>
                <a:lnTo>
                  <a:pt x="132163" y="266700"/>
                </a:lnTo>
                <a:lnTo>
                  <a:pt x="129644" y="267969"/>
                </a:lnTo>
                <a:lnTo>
                  <a:pt x="135853" y="267969"/>
                </a:lnTo>
                <a:lnTo>
                  <a:pt x="136056" y="266700"/>
                </a:lnTo>
                <a:lnTo>
                  <a:pt x="134823" y="265429"/>
                </a:lnTo>
                <a:close/>
              </a:path>
              <a:path w="320675" h="278129">
                <a:moveTo>
                  <a:pt x="202424" y="266700"/>
                </a:moveTo>
                <a:lnTo>
                  <a:pt x="201522" y="267969"/>
                </a:lnTo>
                <a:lnTo>
                  <a:pt x="203883" y="267969"/>
                </a:lnTo>
                <a:lnTo>
                  <a:pt x="202424" y="266700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2689" y="264159"/>
                </a:lnTo>
                <a:lnTo>
                  <a:pt x="204423" y="265429"/>
                </a:lnTo>
                <a:lnTo>
                  <a:pt x="203883" y="267969"/>
                </a:lnTo>
                <a:lnTo>
                  <a:pt x="204732" y="267969"/>
                </a:lnTo>
                <a:lnTo>
                  <a:pt x="207109" y="265429"/>
                </a:ln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138937" y="262889"/>
                </a:moveTo>
                <a:lnTo>
                  <a:pt x="133835" y="262889"/>
                </a:lnTo>
                <a:lnTo>
                  <a:pt x="137090" y="266700"/>
                </a:lnTo>
                <a:lnTo>
                  <a:pt x="137770" y="264356"/>
                </a:lnTo>
                <a:lnTo>
                  <a:pt x="137896" y="264081"/>
                </a:lnTo>
                <a:lnTo>
                  <a:pt x="138937" y="262889"/>
                </a:lnTo>
                <a:close/>
              </a:path>
              <a:path w="320675" h="278129">
                <a:moveTo>
                  <a:pt x="177114" y="265429"/>
                </a:moveTo>
                <a:lnTo>
                  <a:pt x="172225" y="265429"/>
                </a:lnTo>
                <a:lnTo>
                  <a:pt x="175018" y="266700"/>
                </a:lnTo>
                <a:lnTo>
                  <a:pt x="177114" y="265429"/>
                </a:lnTo>
                <a:close/>
              </a:path>
              <a:path w="320675" h="278129">
                <a:moveTo>
                  <a:pt x="218767" y="261619"/>
                </a:moveTo>
                <a:lnTo>
                  <a:pt x="197712" y="261619"/>
                </a:lnTo>
                <a:lnTo>
                  <a:pt x="200094" y="262889"/>
                </a:lnTo>
                <a:lnTo>
                  <a:pt x="199953" y="265429"/>
                </a:lnTo>
                <a:lnTo>
                  <a:pt x="201641" y="266700"/>
                </a:lnTo>
                <a:lnTo>
                  <a:pt x="202689" y="264159"/>
                </a:lnTo>
                <a:lnTo>
                  <a:pt x="216561" y="264159"/>
                </a:lnTo>
                <a:lnTo>
                  <a:pt x="218767" y="261619"/>
                </a:lnTo>
                <a:close/>
              </a:path>
              <a:path w="320675" h="278129">
                <a:moveTo>
                  <a:pt x="216561" y="264159"/>
                </a:moveTo>
                <a:lnTo>
                  <a:pt x="209958" y="264159"/>
                </a:lnTo>
                <a:lnTo>
                  <a:pt x="210144" y="265429"/>
                </a:lnTo>
                <a:lnTo>
                  <a:pt x="210679" y="266700"/>
                </a:lnTo>
                <a:lnTo>
                  <a:pt x="211592" y="266700"/>
                </a:lnTo>
                <a:lnTo>
                  <a:pt x="214313" y="265429"/>
                </a:lnTo>
                <a:lnTo>
                  <a:pt x="213577" y="265429"/>
                </a:lnTo>
                <a:lnTo>
                  <a:pt x="216561" y="264159"/>
                </a:lnTo>
                <a:close/>
              </a:path>
              <a:path w="320675" h="278129">
                <a:moveTo>
                  <a:pt x="220779" y="264159"/>
                </a:moveTo>
                <a:lnTo>
                  <a:pt x="218676" y="264159"/>
                </a:lnTo>
                <a:lnTo>
                  <a:pt x="215010" y="265429"/>
                </a:lnTo>
                <a:lnTo>
                  <a:pt x="214313" y="265429"/>
                </a:lnTo>
                <a:lnTo>
                  <a:pt x="219414" y="266700"/>
                </a:lnTo>
                <a:lnTo>
                  <a:pt x="220779" y="264159"/>
                </a:lnTo>
                <a:close/>
              </a:path>
              <a:path w="320675" h="278129">
                <a:moveTo>
                  <a:pt x="141646" y="264159"/>
                </a:moveTo>
                <a:lnTo>
                  <a:pt x="140651" y="265121"/>
                </a:lnTo>
                <a:lnTo>
                  <a:pt x="140681" y="265378"/>
                </a:lnTo>
                <a:lnTo>
                  <a:pt x="141831" y="264356"/>
                </a:lnTo>
                <a:lnTo>
                  <a:pt x="141646" y="264159"/>
                </a:lnTo>
                <a:close/>
              </a:path>
              <a:path w="320675" h="278129">
                <a:moveTo>
                  <a:pt x="141831" y="264356"/>
                </a:moveTo>
                <a:lnTo>
                  <a:pt x="140717" y="265429"/>
                </a:lnTo>
                <a:lnTo>
                  <a:pt x="142836" y="265429"/>
                </a:lnTo>
                <a:lnTo>
                  <a:pt x="141831" y="264356"/>
                </a:lnTo>
                <a:close/>
              </a:path>
              <a:path w="320675" h="278129">
                <a:moveTo>
                  <a:pt x="147092" y="262889"/>
                </a:moveTo>
                <a:lnTo>
                  <a:pt x="145220" y="262889"/>
                </a:lnTo>
                <a:lnTo>
                  <a:pt x="144118" y="264159"/>
                </a:lnTo>
                <a:lnTo>
                  <a:pt x="145413" y="265429"/>
                </a:lnTo>
                <a:lnTo>
                  <a:pt x="147092" y="262889"/>
                </a:lnTo>
                <a:close/>
              </a:path>
              <a:path w="320675" h="278129">
                <a:moveTo>
                  <a:pt x="190479" y="264159"/>
                </a:moveTo>
                <a:lnTo>
                  <a:pt x="187185" y="264159"/>
                </a:lnTo>
                <a:lnTo>
                  <a:pt x="188494" y="265429"/>
                </a:lnTo>
                <a:lnTo>
                  <a:pt x="190407" y="265429"/>
                </a:lnTo>
                <a:lnTo>
                  <a:pt x="190479" y="264159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206296" y="265378"/>
                </a:moveTo>
                <a:close/>
              </a:path>
              <a:path w="320675" h="278129">
                <a:moveTo>
                  <a:pt x="207800" y="265121"/>
                </a:moveTo>
                <a:lnTo>
                  <a:pt x="207109" y="265429"/>
                </a:lnTo>
                <a:lnTo>
                  <a:pt x="207581" y="265429"/>
                </a:lnTo>
                <a:lnTo>
                  <a:pt x="207800" y="265121"/>
                </a:lnTo>
                <a:close/>
              </a:path>
              <a:path w="320675" h="278129">
                <a:moveTo>
                  <a:pt x="207109" y="264159"/>
                </a:moveTo>
                <a:lnTo>
                  <a:pt x="205136" y="264159"/>
                </a:lnTo>
                <a:lnTo>
                  <a:pt x="206296" y="265378"/>
                </a:lnTo>
                <a:lnTo>
                  <a:pt x="207109" y="264159"/>
                </a:lnTo>
                <a:close/>
              </a:path>
              <a:path w="320675" h="278129">
                <a:moveTo>
                  <a:pt x="141492" y="262889"/>
                </a:moveTo>
                <a:lnTo>
                  <a:pt x="138937" y="262889"/>
                </a:lnTo>
                <a:lnTo>
                  <a:pt x="140561" y="265208"/>
                </a:lnTo>
                <a:lnTo>
                  <a:pt x="141646" y="264159"/>
                </a:lnTo>
                <a:lnTo>
                  <a:pt x="141177" y="264159"/>
                </a:lnTo>
                <a:lnTo>
                  <a:pt x="141492" y="262889"/>
                </a:lnTo>
                <a:close/>
              </a:path>
              <a:path w="320675" h="278129">
                <a:moveTo>
                  <a:pt x="209958" y="264159"/>
                </a:moveTo>
                <a:lnTo>
                  <a:pt x="208484" y="264159"/>
                </a:lnTo>
                <a:lnTo>
                  <a:pt x="207800" y="265121"/>
                </a:lnTo>
                <a:lnTo>
                  <a:pt x="209958" y="264159"/>
                </a:lnTo>
                <a:close/>
              </a:path>
              <a:path w="320675" h="278129">
                <a:moveTo>
                  <a:pt x="142035" y="264159"/>
                </a:moveTo>
                <a:lnTo>
                  <a:pt x="141646" y="264159"/>
                </a:lnTo>
                <a:lnTo>
                  <a:pt x="141831" y="264356"/>
                </a:lnTo>
                <a:lnTo>
                  <a:pt x="142035" y="264159"/>
                </a:lnTo>
                <a:close/>
              </a:path>
              <a:path w="320675" h="278129">
                <a:moveTo>
                  <a:pt x="180817" y="261619"/>
                </a:moveTo>
                <a:lnTo>
                  <a:pt x="172261" y="261619"/>
                </a:lnTo>
                <a:lnTo>
                  <a:pt x="177877" y="264159"/>
                </a:lnTo>
                <a:lnTo>
                  <a:pt x="180817" y="261619"/>
                </a:lnTo>
                <a:close/>
              </a:path>
              <a:path w="320675" h="278129">
                <a:moveTo>
                  <a:pt x="190591" y="264081"/>
                </a:moveTo>
                <a:close/>
              </a:path>
              <a:path w="320675" h="278129">
                <a:moveTo>
                  <a:pt x="192286" y="262889"/>
                </a:moveTo>
                <a:lnTo>
                  <a:pt x="190121" y="262889"/>
                </a:lnTo>
                <a:lnTo>
                  <a:pt x="190591" y="264081"/>
                </a:lnTo>
                <a:lnTo>
                  <a:pt x="192286" y="262889"/>
                </a:lnTo>
                <a:close/>
              </a:path>
              <a:path w="320675" h="278129">
                <a:moveTo>
                  <a:pt x="172261" y="261619"/>
                </a:moveTo>
                <a:lnTo>
                  <a:pt x="141808" y="261619"/>
                </a:lnTo>
                <a:lnTo>
                  <a:pt x="144151" y="262889"/>
                </a:lnTo>
                <a:lnTo>
                  <a:pt x="172060" y="262889"/>
                </a:lnTo>
                <a:lnTo>
                  <a:pt x="172261" y="261619"/>
                </a:lnTo>
                <a:close/>
              </a:path>
              <a:path w="320675" h="278129">
                <a:moveTo>
                  <a:pt x="191645" y="254000"/>
                </a:moveTo>
                <a:lnTo>
                  <a:pt x="190862" y="254009"/>
                </a:lnTo>
                <a:lnTo>
                  <a:pt x="190400" y="256539"/>
                </a:lnTo>
                <a:lnTo>
                  <a:pt x="183441" y="256539"/>
                </a:lnTo>
                <a:lnTo>
                  <a:pt x="191766" y="261619"/>
                </a:lnTo>
                <a:lnTo>
                  <a:pt x="191645" y="254000"/>
                </a:lnTo>
                <a:close/>
              </a:path>
              <a:path w="320675" h="278129">
                <a:moveTo>
                  <a:pt x="229107" y="254000"/>
                </a:moveTo>
                <a:lnTo>
                  <a:pt x="203497" y="254000"/>
                </a:lnTo>
                <a:lnTo>
                  <a:pt x="203782" y="255269"/>
                </a:lnTo>
                <a:lnTo>
                  <a:pt x="205526" y="256539"/>
                </a:lnTo>
                <a:lnTo>
                  <a:pt x="205499" y="257809"/>
                </a:lnTo>
                <a:lnTo>
                  <a:pt x="201970" y="259079"/>
                </a:lnTo>
                <a:lnTo>
                  <a:pt x="198394" y="259079"/>
                </a:lnTo>
                <a:lnTo>
                  <a:pt x="195292" y="261619"/>
                </a:lnTo>
                <a:lnTo>
                  <a:pt x="225243" y="261619"/>
                </a:lnTo>
                <a:lnTo>
                  <a:pt x="224924" y="259079"/>
                </a:lnTo>
                <a:lnTo>
                  <a:pt x="229107" y="254000"/>
                </a:lnTo>
                <a:close/>
              </a:path>
              <a:path w="320675" h="278129">
                <a:moveTo>
                  <a:pt x="4861" y="257809"/>
                </a:moveTo>
                <a:lnTo>
                  <a:pt x="3008" y="260350"/>
                </a:lnTo>
                <a:lnTo>
                  <a:pt x="179551" y="260350"/>
                </a:lnTo>
                <a:lnTo>
                  <a:pt x="178349" y="259079"/>
                </a:lnTo>
                <a:lnTo>
                  <a:pt x="5688" y="259079"/>
                </a:lnTo>
                <a:lnTo>
                  <a:pt x="4861" y="257809"/>
                </a:lnTo>
                <a:close/>
              </a:path>
              <a:path w="320675" h="278129">
                <a:moveTo>
                  <a:pt x="183819" y="259079"/>
                </a:moveTo>
                <a:lnTo>
                  <a:pt x="179551" y="260350"/>
                </a:lnTo>
                <a:lnTo>
                  <a:pt x="187244" y="260350"/>
                </a:lnTo>
                <a:lnTo>
                  <a:pt x="183819" y="259079"/>
                </a:lnTo>
                <a:close/>
              </a:path>
              <a:path w="320675" h="278129">
                <a:moveTo>
                  <a:pt x="5403" y="255736"/>
                </a:moveTo>
                <a:lnTo>
                  <a:pt x="5688" y="259079"/>
                </a:lnTo>
                <a:lnTo>
                  <a:pt x="6833" y="259079"/>
                </a:lnTo>
                <a:lnTo>
                  <a:pt x="5403" y="255736"/>
                </a:lnTo>
                <a:close/>
              </a:path>
              <a:path w="320675" h="278129">
                <a:moveTo>
                  <a:pt x="46173" y="242569"/>
                </a:moveTo>
                <a:lnTo>
                  <a:pt x="8322" y="242569"/>
                </a:lnTo>
                <a:lnTo>
                  <a:pt x="8489" y="243839"/>
                </a:lnTo>
                <a:lnTo>
                  <a:pt x="8602" y="245186"/>
                </a:lnTo>
                <a:lnTo>
                  <a:pt x="5906" y="248919"/>
                </a:lnTo>
                <a:lnTo>
                  <a:pt x="3989" y="252729"/>
                </a:lnTo>
                <a:lnTo>
                  <a:pt x="4932" y="254009"/>
                </a:lnTo>
                <a:lnTo>
                  <a:pt x="6901" y="256539"/>
                </a:lnTo>
                <a:lnTo>
                  <a:pt x="6833" y="259079"/>
                </a:lnTo>
                <a:lnTo>
                  <a:pt x="178349" y="259079"/>
                </a:lnTo>
                <a:lnTo>
                  <a:pt x="177147" y="257809"/>
                </a:lnTo>
                <a:lnTo>
                  <a:pt x="8312" y="257809"/>
                </a:lnTo>
                <a:lnTo>
                  <a:pt x="8789" y="255269"/>
                </a:lnTo>
                <a:lnTo>
                  <a:pt x="7222" y="254000"/>
                </a:lnTo>
                <a:lnTo>
                  <a:pt x="7815" y="252729"/>
                </a:lnTo>
                <a:lnTo>
                  <a:pt x="8068" y="251459"/>
                </a:lnTo>
                <a:lnTo>
                  <a:pt x="9218" y="250189"/>
                </a:lnTo>
                <a:lnTo>
                  <a:pt x="12599" y="250189"/>
                </a:lnTo>
                <a:lnTo>
                  <a:pt x="14142" y="246379"/>
                </a:lnTo>
                <a:lnTo>
                  <a:pt x="19721" y="246379"/>
                </a:lnTo>
                <a:lnTo>
                  <a:pt x="20266" y="245109"/>
                </a:lnTo>
                <a:lnTo>
                  <a:pt x="54809" y="245109"/>
                </a:lnTo>
                <a:lnTo>
                  <a:pt x="51263" y="243839"/>
                </a:lnTo>
                <a:lnTo>
                  <a:pt x="46757" y="243839"/>
                </a:lnTo>
                <a:lnTo>
                  <a:pt x="46173" y="242569"/>
                </a:lnTo>
                <a:close/>
              </a:path>
              <a:path w="320675" h="278129">
                <a:moveTo>
                  <a:pt x="269019" y="248919"/>
                </a:moveTo>
                <a:lnTo>
                  <a:pt x="163523" y="248919"/>
                </a:lnTo>
                <a:lnTo>
                  <a:pt x="160400" y="250189"/>
                </a:lnTo>
                <a:lnTo>
                  <a:pt x="241499" y="250189"/>
                </a:lnTo>
                <a:lnTo>
                  <a:pt x="245790" y="251459"/>
                </a:lnTo>
                <a:lnTo>
                  <a:pt x="247444" y="251459"/>
                </a:lnTo>
                <a:lnTo>
                  <a:pt x="243724" y="254009"/>
                </a:lnTo>
                <a:lnTo>
                  <a:pt x="239792" y="255269"/>
                </a:lnTo>
                <a:lnTo>
                  <a:pt x="236360" y="259079"/>
                </a:lnTo>
                <a:lnTo>
                  <a:pt x="248575" y="255269"/>
                </a:lnTo>
                <a:lnTo>
                  <a:pt x="260757" y="252729"/>
                </a:lnTo>
                <a:lnTo>
                  <a:pt x="268293" y="250189"/>
                </a:lnTo>
                <a:lnTo>
                  <a:pt x="269019" y="248919"/>
                </a:lnTo>
                <a:close/>
              </a:path>
              <a:path w="320675" h="278129">
                <a:moveTo>
                  <a:pt x="10206" y="256539"/>
                </a:moveTo>
                <a:lnTo>
                  <a:pt x="9640" y="256539"/>
                </a:lnTo>
                <a:lnTo>
                  <a:pt x="9874" y="257809"/>
                </a:lnTo>
                <a:lnTo>
                  <a:pt x="11744" y="257809"/>
                </a:lnTo>
                <a:lnTo>
                  <a:pt x="10206" y="256539"/>
                </a:lnTo>
                <a:close/>
              </a:path>
              <a:path w="320675" h="278129">
                <a:moveTo>
                  <a:pt x="11722" y="254000"/>
                </a:moveTo>
                <a:lnTo>
                  <a:pt x="12914" y="256539"/>
                </a:lnTo>
                <a:lnTo>
                  <a:pt x="12061" y="256539"/>
                </a:lnTo>
                <a:lnTo>
                  <a:pt x="11744" y="257809"/>
                </a:lnTo>
                <a:lnTo>
                  <a:pt x="177147" y="257809"/>
                </a:lnTo>
                <a:lnTo>
                  <a:pt x="181359" y="255269"/>
                </a:lnTo>
                <a:lnTo>
                  <a:pt x="12492" y="255269"/>
                </a:lnTo>
                <a:lnTo>
                  <a:pt x="11722" y="254000"/>
                </a:lnTo>
                <a:close/>
              </a:path>
              <a:path w="320675" h="278129">
                <a:moveTo>
                  <a:pt x="201420" y="256539"/>
                </a:moveTo>
                <a:lnTo>
                  <a:pt x="196364" y="256539"/>
                </a:lnTo>
                <a:lnTo>
                  <a:pt x="200806" y="257809"/>
                </a:lnTo>
                <a:lnTo>
                  <a:pt x="201420" y="256539"/>
                </a:lnTo>
                <a:close/>
              </a:path>
              <a:path w="320675" h="278129">
                <a:moveTo>
                  <a:pt x="9070" y="255269"/>
                </a:moveTo>
                <a:lnTo>
                  <a:pt x="9095" y="256539"/>
                </a:lnTo>
                <a:lnTo>
                  <a:pt x="10297" y="256539"/>
                </a:lnTo>
                <a:lnTo>
                  <a:pt x="9070" y="255269"/>
                </a:lnTo>
                <a:close/>
              </a:path>
              <a:path w="320675" h="278129">
                <a:moveTo>
                  <a:pt x="182706" y="256091"/>
                </a:moveTo>
                <a:lnTo>
                  <a:pt x="183245" y="256539"/>
                </a:lnTo>
                <a:lnTo>
                  <a:pt x="183441" y="256539"/>
                </a:lnTo>
                <a:lnTo>
                  <a:pt x="182706" y="256091"/>
                </a:lnTo>
                <a:close/>
              </a:path>
              <a:path w="320675" h="278129">
                <a:moveTo>
                  <a:pt x="189243" y="255269"/>
                </a:moveTo>
                <a:lnTo>
                  <a:pt x="185483" y="255269"/>
                </a:lnTo>
                <a:lnTo>
                  <a:pt x="184595" y="256539"/>
                </a:lnTo>
                <a:lnTo>
                  <a:pt x="189203" y="256539"/>
                </a:lnTo>
                <a:lnTo>
                  <a:pt x="189243" y="255269"/>
                </a:lnTo>
                <a:close/>
              </a:path>
              <a:path w="320675" h="278129">
                <a:moveTo>
                  <a:pt x="199833" y="255269"/>
                </a:moveTo>
                <a:lnTo>
                  <a:pt x="196423" y="255269"/>
                </a:lnTo>
                <a:lnTo>
                  <a:pt x="193504" y="256539"/>
                </a:lnTo>
                <a:lnTo>
                  <a:pt x="200652" y="256539"/>
                </a:lnTo>
                <a:lnTo>
                  <a:pt x="199833" y="255269"/>
                </a:lnTo>
                <a:close/>
              </a:path>
              <a:path w="320675" h="278129">
                <a:moveTo>
                  <a:pt x="202034" y="255269"/>
                </a:moveTo>
                <a:lnTo>
                  <a:pt x="201399" y="256539"/>
                </a:lnTo>
                <a:lnTo>
                  <a:pt x="202034" y="255269"/>
                </a:lnTo>
                <a:close/>
              </a:path>
              <a:path w="320675" h="278129">
                <a:moveTo>
                  <a:pt x="182516" y="254009"/>
                </a:moveTo>
                <a:lnTo>
                  <a:pt x="180304" y="255269"/>
                </a:lnTo>
                <a:lnTo>
                  <a:pt x="181359" y="255269"/>
                </a:lnTo>
                <a:lnTo>
                  <a:pt x="182706" y="256091"/>
                </a:lnTo>
                <a:lnTo>
                  <a:pt x="181717" y="255269"/>
                </a:lnTo>
                <a:lnTo>
                  <a:pt x="182516" y="254009"/>
                </a:lnTo>
                <a:close/>
              </a:path>
              <a:path w="320675" h="278129">
                <a:moveTo>
                  <a:pt x="5092" y="255141"/>
                </a:moveTo>
                <a:lnTo>
                  <a:pt x="5203" y="255269"/>
                </a:lnTo>
                <a:lnTo>
                  <a:pt x="5403" y="255736"/>
                </a:lnTo>
                <a:lnTo>
                  <a:pt x="5363" y="255269"/>
                </a:lnTo>
                <a:lnTo>
                  <a:pt x="5092" y="255141"/>
                </a:lnTo>
                <a:close/>
              </a:path>
              <a:path w="320675" h="278129">
                <a:moveTo>
                  <a:pt x="96771" y="250189"/>
                </a:moveTo>
                <a:lnTo>
                  <a:pt x="64096" y="250189"/>
                </a:lnTo>
                <a:lnTo>
                  <a:pt x="66038" y="251459"/>
                </a:lnTo>
                <a:lnTo>
                  <a:pt x="65044" y="252454"/>
                </a:lnTo>
                <a:lnTo>
                  <a:pt x="67219" y="254000"/>
                </a:lnTo>
                <a:lnTo>
                  <a:pt x="12200" y="254000"/>
                </a:lnTo>
                <a:lnTo>
                  <a:pt x="12492" y="255269"/>
                </a:lnTo>
                <a:lnTo>
                  <a:pt x="180304" y="255269"/>
                </a:lnTo>
                <a:lnTo>
                  <a:pt x="177501" y="254000"/>
                </a:lnTo>
                <a:lnTo>
                  <a:pt x="178457" y="252729"/>
                </a:lnTo>
                <a:lnTo>
                  <a:pt x="119336" y="252729"/>
                </a:lnTo>
                <a:lnTo>
                  <a:pt x="117519" y="251459"/>
                </a:lnTo>
                <a:lnTo>
                  <a:pt x="99033" y="251459"/>
                </a:lnTo>
                <a:lnTo>
                  <a:pt x="96771" y="250189"/>
                </a:lnTo>
                <a:close/>
              </a:path>
              <a:path w="320675" h="278129">
                <a:moveTo>
                  <a:pt x="156812" y="243839"/>
                </a:moveTo>
                <a:lnTo>
                  <a:pt x="131660" y="243839"/>
                </a:lnTo>
                <a:lnTo>
                  <a:pt x="131217" y="245109"/>
                </a:lnTo>
                <a:lnTo>
                  <a:pt x="128192" y="247650"/>
                </a:lnTo>
                <a:lnTo>
                  <a:pt x="125032" y="247650"/>
                </a:lnTo>
                <a:lnTo>
                  <a:pt x="128423" y="250189"/>
                </a:lnTo>
                <a:lnTo>
                  <a:pt x="127962" y="251459"/>
                </a:lnTo>
                <a:lnTo>
                  <a:pt x="182180" y="251459"/>
                </a:lnTo>
                <a:lnTo>
                  <a:pt x="185009" y="252729"/>
                </a:lnTo>
                <a:lnTo>
                  <a:pt x="182533" y="254009"/>
                </a:lnTo>
                <a:lnTo>
                  <a:pt x="184217" y="255269"/>
                </a:lnTo>
                <a:lnTo>
                  <a:pt x="187789" y="255269"/>
                </a:lnTo>
                <a:lnTo>
                  <a:pt x="188208" y="254000"/>
                </a:lnTo>
                <a:lnTo>
                  <a:pt x="189439" y="252729"/>
                </a:lnTo>
                <a:lnTo>
                  <a:pt x="190837" y="250189"/>
                </a:lnTo>
                <a:lnTo>
                  <a:pt x="145007" y="250189"/>
                </a:lnTo>
                <a:lnTo>
                  <a:pt x="144543" y="247650"/>
                </a:lnTo>
                <a:lnTo>
                  <a:pt x="146055" y="245109"/>
                </a:lnTo>
                <a:lnTo>
                  <a:pt x="155305" y="245109"/>
                </a:lnTo>
                <a:lnTo>
                  <a:pt x="156812" y="243839"/>
                </a:lnTo>
                <a:close/>
              </a:path>
              <a:path w="320675" h="278129">
                <a:moveTo>
                  <a:pt x="234589" y="251459"/>
                </a:moveTo>
                <a:lnTo>
                  <a:pt x="198583" y="251459"/>
                </a:lnTo>
                <a:lnTo>
                  <a:pt x="202427" y="252729"/>
                </a:lnTo>
                <a:lnTo>
                  <a:pt x="199981" y="255269"/>
                </a:lnTo>
                <a:lnTo>
                  <a:pt x="202265" y="255269"/>
                </a:lnTo>
                <a:lnTo>
                  <a:pt x="203497" y="254000"/>
                </a:lnTo>
                <a:lnTo>
                  <a:pt x="229107" y="254000"/>
                </a:lnTo>
                <a:lnTo>
                  <a:pt x="234589" y="25145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298806" y="245109"/>
                </a:lnTo>
                <a:lnTo>
                  <a:pt x="297790" y="247650"/>
                </a:lnTo>
                <a:lnTo>
                  <a:pt x="300401" y="254000"/>
                </a:lnTo>
                <a:lnTo>
                  <a:pt x="315159" y="255269"/>
                </a:lnTo>
                <a:lnTo>
                  <a:pt x="318442" y="248919"/>
                </a:lnTo>
                <a:lnTo>
                  <a:pt x="318909" y="248919"/>
                </a:lnTo>
                <a:lnTo>
                  <a:pt x="319533" y="247650"/>
                </a:lnTo>
                <a:lnTo>
                  <a:pt x="316288" y="247650"/>
                </a:lnTo>
                <a:lnTo>
                  <a:pt x="317451" y="245866"/>
                </a:lnTo>
                <a:lnTo>
                  <a:pt x="317751" y="245109"/>
                </a:lnTo>
                <a:close/>
              </a:path>
              <a:path w="320675" h="278129">
                <a:moveTo>
                  <a:pt x="2320" y="250189"/>
                </a:moveTo>
                <a:lnTo>
                  <a:pt x="0" y="252729"/>
                </a:lnTo>
                <a:lnTo>
                  <a:pt x="5092" y="255141"/>
                </a:lnTo>
                <a:lnTo>
                  <a:pt x="3013" y="252729"/>
                </a:lnTo>
                <a:lnTo>
                  <a:pt x="2320" y="250189"/>
                </a:lnTo>
                <a:close/>
              </a:path>
              <a:path w="320675" h="278129">
                <a:moveTo>
                  <a:pt x="57103" y="248919"/>
                </a:moveTo>
                <a:lnTo>
                  <a:pt x="15777" y="248919"/>
                </a:lnTo>
                <a:lnTo>
                  <a:pt x="16169" y="250189"/>
                </a:lnTo>
                <a:lnTo>
                  <a:pt x="15119" y="251459"/>
                </a:lnTo>
                <a:lnTo>
                  <a:pt x="13929" y="254000"/>
                </a:lnTo>
                <a:lnTo>
                  <a:pt x="56690" y="254000"/>
                </a:lnTo>
                <a:lnTo>
                  <a:pt x="57091" y="250189"/>
                </a:lnTo>
                <a:lnTo>
                  <a:pt x="57103" y="248919"/>
                </a:lnTo>
                <a:close/>
              </a:path>
              <a:path w="320675" h="278129">
                <a:moveTo>
                  <a:pt x="62360" y="250189"/>
                </a:moveTo>
                <a:lnTo>
                  <a:pt x="57936" y="250189"/>
                </a:lnTo>
                <a:lnTo>
                  <a:pt x="58715" y="251459"/>
                </a:lnTo>
                <a:lnTo>
                  <a:pt x="60004" y="252729"/>
                </a:lnTo>
                <a:lnTo>
                  <a:pt x="56690" y="254000"/>
                </a:lnTo>
                <a:lnTo>
                  <a:pt x="67219" y="254000"/>
                </a:lnTo>
                <a:lnTo>
                  <a:pt x="61650" y="252729"/>
                </a:lnTo>
                <a:lnTo>
                  <a:pt x="61965" y="251459"/>
                </a:lnTo>
                <a:lnTo>
                  <a:pt x="62360" y="250189"/>
                </a:lnTo>
                <a:close/>
              </a:path>
              <a:path w="320675" h="278129">
                <a:moveTo>
                  <a:pt x="12599" y="250189"/>
                </a:moveTo>
                <a:lnTo>
                  <a:pt x="10115" y="250189"/>
                </a:lnTo>
                <a:lnTo>
                  <a:pt x="9005" y="251459"/>
                </a:lnTo>
                <a:lnTo>
                  <a:pt x="9626" y="251459"/>
                </a:lnTo>
                <a:lnTo>
                  <a:pt x="11570" y="252729"/>
                </a:lnTo>
                <a:lnTo>
                  <a:pt x="12599" y="250189"/>
                </a:lnTo>
                <a:close/>
              </a:path>
              <a:path w="320675" h="278129">
                <a:moveTo>
                  <a:pt x="64545" y="252099"/>
                </a:moveTo>
                <a:lnTo>
                  <a:pt x="64768" y="252729"/>
                </a:lnTo>
                <a:lnTo>
                  <a:pt x="65044" y="252454"/>
                </a:lnTo>
                <a:lnTo>
                  <a:pt x="64545" y="252099"/>
                </a:lnTo>
                <a:close/>
              </a:path>
              <a:path w="320675" h="278129">
                <a:moveTo>
                  <a:pt x="179412" y="251459"/>
                </a:moveTo>
                <a:lnTo>
                  <a:pt x="120477" y="251459"/>
                </a:lnTo>
                <a:lnTo>
                  <a:pt x="119336" y="252729"/>
                </a:lnTo>
                <a:lnTo>
                  <a:pt x="178457" y="252729"/>
                </a:lnTo>
                <a:lnTo>
                  <a:pt x="179412" y="251459"/>
                </a:lnTo>
                <a:close/>
              </a:path>
              <a:path w="320675" h="278129">
                <a:moveTo>
                  <a:pt x="237329" y="250189"/>
                </a:moveTo>
                <a:lnTo>
                  <a:pt x="192596" y="250189"/>
                </a:lnTo>
                <a:lnTo>
                  <a:pt x="191529" y="251459"/>
                </a:lnTo>
                <a:lnTo>
                  <a:pt x="195206" y="252729"/>
                </a:lnTo>
                <a:lnTo>
                  <a:pt x="198583" y="251459"/>
                </a:lnTo>
                <a:lnTo>
                  <a:pt x="234589" y="251459"/>
                </a:lnTo>
                <a:lnTo>
                  <a:pt x="237329" y="250189"/>
                </a:lnTo>
                <a:close/>
              </a:path>
              <a:path w="320675" h="278129">
                <a:moveTo>
                  <a:pt x="241499" y="250189"/>
                </a:moveTo>
                <a:lnTo>
                  <a:pt x="237329" y="250189"/>
                </a:lnTo>
                <a:lnTo>
                  <a:pt x="239449" y="252729"/>
                </a:lnTo>
                <a:lnTo>
                  <a:pt x="241499" y="250189"/>
                </a:lnTo>
                <a:close/>
              </a:path>
              <a:path w="320675" h="278129">
                <a:moveTo>
                  <a:pt x="63870" y="250189"/>
                </a:moveTo>
                <a:lnTo>
                  <a:pt x="62360" y="250189"/>
                </a:lnTo>
                <a:lnTo>
                  <a:pt x="63535" y="251459"/>
                </a:lnTo>
                <a:lnTo>
                  <a:pt x="64545" y="252099"/>
                </a:lnTo>
                <a:lnTo>
                  <a:pt x="63870" y="250189"/>
                </a:lnTo>
                <a:close/>
              </a:path>
              <a:path w="320675" h="278129">
                <a:moveTo>
                  <a:pt x="98595" y="249299"/>
                </a:moveTo>
                <a:lnTo>
                  <a:pt x="97965" y="249633"/>
                </a:lnTo>
                <a:lnTo>
                  <a:pt x="97806" y="250189"/>
                </a:lnTo>
                <a:lnTo>
                  <a:pt x="98056" y="250189"/>
                </a:lnTo>
                <a:lnTo>
                  <a:pt x="100049" y="251459"/>
                </a:lnTo>
                <a:lnTo>
                  <a:pt x="98595" y="249299"/>
                </a:lnTo>
                <a:close/>
              </a:path>
              <a:path w="320675" h="278129">
                <a:moveTo>
                  <a:pt x="112641" y="245109"/>
                </a:moveTo>
                <a:lnTo>
                  <a:pt x="103819" y="245109"/>
                </a:lnTo>
                <a:lnTo>
                  <a:pt x="103640" y="247650"/>
                </a:lnTo>
                <a:lnTo>
                  <a:pt x="103076" y="249633"/>
                </a:lnTo>
                <a:lnTo>
                  <a:pt x="102525" y="251459"/>
                </a:lnTo>
                <a:lnTo>
                  <a:pt x="115769" y="251459"/>
                </a:lnTo>
                <a:lnTo>
                  <a:pt x="117702" y="250189"/>
                </a:lnTo>
                <a:lnTo>
                  <a:pt x="118094" y="248919"/>
                </a:lnTo>
                <a:lnTo>
                  <a:pt x="110403" y="248919"/>
                </a:lnTo>
                <a:lnTo>
                  <a:pt x="109576" y="247650"/>
                </a:lnTo>
                <a:lnTo>
                  <a:pt x="112641" y="245109"/>
                </a:lnTo>
                <a:close/>
              </a:path>
              <a:path w="320675" h="278129">
                <a:moveTo>
                  <a:pt x="121961" y="245109"/>
                </a:moveTo>
                <a:lnTo>
                  <a:pt x="113661" y="245109"/>
                </a:lnTo>
                <a:lnTo>
                  <a:pt x="112479" y="246397"/>
                </a:lnTo>
                <a:lnTo>
                  <a:pt x="111375" y="247650"/>
                </a:lnTo>
                <a:lnTo>
                  <a:pt x="110403" y="248919"/>
                </a:lnTo>
                <a:lnTo>
                  <a:pt x="118094" y="248919"/>
                </a:lnTo>
                <a:lnTo>
                  <a:pt x="119396" y="250189"/>
                </a:lnTo>
                <a:lnTo>
                  <a:pt x="119033" y="251459"/>
                </a:lnTo>
                <a:lnTo>
                  <a:pt x="126118" y="251459"/>
                </a:lnTo>
                <a:lnTo>
                  <a:pt x="125728" y="250189"/>
                </a:lnTo>
                <a:lnTo>
                  <a:pt x="123936" y="248919"/>
                </a:lnTo>
                <a:lnTo>
                  <a:pt x="125032" y="247650"/>
                </a:lnTo>
                <a:lnTo>
                  <a:pt x="121640" y="247650"/>
                </a:lnTo>
                <a:lnTo>
                  <a:pt x="121227" y="246379"/>
                </a:lnTo>
                <a:lnTo>
                  <a:pt x="121695" y="246379"/>
                </a:lnTo>
                <a:lnTo>
                  <a:pt x="121961" y="245109"/>
                </a:lnTo>
                <a:close/>
              </a:path>
              <a:path w="320675" h="278129">
                <a:moveTo>
                  <a:pt x="57215" y="249013"/>
                </a:moveTo>
                <a:lnTo>
                  <a:pt x="57332" y="249299"/>
                </a:lnTo>
                <a:lnTo>
                  <a:pt x="57868" y="250189"/>
                </a:lnTo>
                <a:lnTo>
                  <a:pt x="57215" y="249013"/>
                </a:lnTo>
                <a:close/>
              </a:path>
              <a:path w="320675" h="278129">
                <a:moveTo>
                  <a:pt x="116158" y="217169"/>
                </a:moveTo>
                <a:lnTo>
                  <a:pt x="68901" y="217169"/>
                </a:lnTo>
                <a:lnTo>
                  <a:pt x="63864" y="223519"/>
                </a:lnTo>
                <a:lnTo>
                  <a:pt x="60636" y="232409"/>
                </a:lnTo>
                <a:lnTo>
                  <a:pt x="56911" y="237489"/>
                </a:lnTo>
                <a:lnTo>
                  <a:pt x="54481" y="237489"/>
                </a:lnTo>
                <a:lnTo>
                  <a:pt x="55972" y="240029"/>
                </a:lnTo>
                <a:lnTo>
                  <a:pt x="58466" y="242569"/>
                </a:lnTo>
                <a:lnTo>
                  <a:pt x="61273" y="243839"/>
                </a:lnTo>
                <a:lnTo>
                  <a:pt x="59173" y="246227"/>
                </a:lnTo>
                <a:lnTo>
                  <a:pt x="59152" y="247650"/>
                </a:lnTo>
                <a:lnTo>
                  <a:pt x="59265" y="248919"/>
                </a:lnTo>
                <a:lnTo>
                  <a:pt x="60638" y="250189"/>
                </a:lnTo>
                <a:lnTo>
                  <a:pt x="62805" y="250189"/>
                </a:lnTo>
                <a:lnTo>
                  <a:pt x="64482" y="247650"/>
                </a:lnTo>
                <a:lnTo>
                  <a:pt x="98259" y="247650"/>
                </a:lnTo>
                <a:lnTo>
                  <a:pt x="101584" y="242569"/>
                </a:lnTo>
                <a:lnTo>
                  <a:pt x="102735" y="234950"/>
                </a:lnTo>
                <a:lnTo>
                  <a:pt x="105603" y="228600"/>
                </a:lnTo>
                <a:lnTo>
                  <a:pt x="106212" y="228600"/>
                </a:lnTo>
                <a:lnTo>
                  <a:pt x="105662" y="226059"/>
                </a:lnTo>
                <a:lnTo>
                  <a:pt x="107991" y="226059"/>
                </a:lnTo>
                <a:lnTo>
                  <a:pt x="108640" y="224789"/>
                </a:lnTo>
                <a:lnTo>
                  <a:pt x="303008" y="224789"/>
                </a:lnTo>
                <a:lnTo>
                  <a:pt x="302302" y="223519"/>
                </a:lnTo>
                <a:lnTo>
                  <a:pt x="110205" y="223519"/>
                </a:lnTo>
                <a:lnTo>
                  <a:pt x="111352" y="220979"/>
                </a:lnTo>
                <a:lnTo>
                  <a:pt x="115190" y="218439"/>
                </a:lnTo>
                <a:lnTo>
                  <a:pt x="116158" y="217169"/>
                </a:lnTo>
                <a:close/>
              </a:path>
              <a:path w="320675" h="278129">
                <a:moveTo>
                  <a:pt x="98169" y="248919"/>
                </a:moveTo>
                <a:lnTo>
                  <a:pt x="67195" y="248919"/>
                </a:lnTo>
                <a:lnTo>
                  <a:pt x="66464" y="250189"/>
                </a:lnTo>
                <a:lnTo>
                  <a:pt x="96913" y="250189"/>
                </a:lnTo>
                <a:lnTo>
                  <a:pt x="97965" y="249633"/>
                </a:lnTo>
                <a:lnTo>
                  <a:pt x="98169" y="248919"/>
                </a:lnTo>
                <a:close/>
              </a:path>
              <a:path w="320675" h="278129">
                <a:moveTo>
                  <a:pt x="97965" y="249633"/>
                </a:moveTo>
                <a:lnTo>
                  <a:pt x="96913" y="250189"/>
                </a:lnTo>
                <a:lnTo>
                  <a:pt x="97806" y="250189"/>
                </a:lnTo>
                <a:lnTo>
                  <a:pt x="97965" y="249633"/>
                </a:lnTo>
                <a:close/>
              </a:path>
              <a:path w="320675" h="278129">
                <a:moveTo>
                  <a:pt x="155305" y="245109"/>
                </a:moveTo>
                <a:lnTo>
                  <a:pt x="148479" y="245109"/>
                </a:lnTo>
                <a:lnTo>
                  <a:pt x="147431" y="247650"/>
                </a:lnTo>
                <a:lnTo>
                  <a:pt x="146671" y="250189"/>
                </a:lnTo>
                <a:lnTo>
                  <a:pt x="154651" y="250189"/>
                </a:lnTo>
                <a:lnTo>
                  <a:pt x="151665" y="248919"/>
                </a:lnTo>
                <a:lnTo>
                  <a:pt x="153798" y="246379"/>
                </a:lnTo>
                <a:lnTo>
                  <a:pt x="155305" y="245109"/>
                </a:lnTo>
                <a:close/>
              </a:path>
              <a:path w="320675" h="278129">
                <a:moveTo>
                  <a:pt x="159275" y="245109"/>
                </a:moveTo>
                <a:lnTo>
                  <a:pt x="156345" y="245109"/>
                </a:lnTo>
                <a:lnTo>
                  <a:pt x="154651" y="250189"/>
                </a:lnTo>
                <a:lnTo>
                  <a:pt x="158821" y="250189"/>
                </a:lnTo>
                <a:lnTo>
                  <a:pt x="157133" y="248919"/>
                </a:lnTo>
                <a:lnTo>
                  <a:pt x="160482" y="246636"/>
                </a:lnTo>
                <a:lnTo>
                  <a:pt x="160669" y="246227"/>
                </a:lnTo>
                <a:lnTo>
                  <a:pt x="159275" y="245109"/>
                </a:lnTo>
                <a:close/>
              </a:path>
              <a:path w="320675" h="278129">
                <a:moveTo>
                  <a:pt x="168422" y="238759"/>
                </a:moveTo>
                <a:lnTo>
                  <a:pt x="160493" y="238759"/>
                </a:lnTo>
                <a:lnTo>
                  <a:pt x="162813" y="241300"/>
                </a:lnTo>
                <a:lnTo>
                  <a:pt x="160669" y="246227"/>
                </a:lnTo>
                <a:lnTo>
                  <a:pt x="160859" y="246379"/>
                </a:lnTo>
                <a:lnTo>
                  <a:pt x="160482" y="246636"/>
                </a:lnTo>
                <a:lnTo>
                  <a:pt x="158821" y="250189"/>
                </a:lnTo>
                <a:lnTo>
                  <a:pt x="160400" y="250189"/>
                </a:lnTo>
                <a:lnTo>
                  <a:pt x="160648" y="247650"/>
                </a:lnTo>
                <a:lnTo>
                  <a:pt x="163880" y="246397"/>
                </a:lnTo>
                <a:lnTo>
                  <a:pt x="164003" y="246227"/>
                </a:lnTo>
                <a:lnTo>
                  <a:pt x="165232" y="243839"/>
                </a:lnTo>
                <a:lnTo>
                  <a:pt x="318773" y="243839"/>
                </a:lnTo>
                <a:lnTo>
                  <a:pt x="310222" y="242569"/>
                </a:lnTo>
                <a:lnTo>
                  <a:pt x="171025" y="242569"/>
                </a:lnTo>
                <a:lnTo>
                  <a:pt x="171559" y="241300"/>
                </a:lnTo>
                <a:lnTo>
                  <a:pt x="310982" y="241300"/>
                </a:lnTo>
                <a:lnTo>
                  <a:pt x="311741" y="240029"/>
                </a:lnTo>
                <a:lnTo>
                  <a:pt x="169621" y="240029"/>
                </a:lnTo>
                <a:lnTo>
                  <a:pt x="168422" y="238759"/>
                </a:lnTo>
                <a:close/>
              </a:path>
              <a:path w="320675" h="278129">
                <a:moveTo>
                  <a:pt x="99312" y="248919"/>
                </a:moveTo>
                <a:lnTo>
                  <a:pt x="98339" y="248919"/>
                </a:lnTo>
                <a:lnTo>
                  <a:pt x="98595" y="249299"/>
                </a:lnTo>
                <a:lnTo>
                  <a:pt x="99312" y="248919"/>
                </a:lnTo>
                <a:close/>
              </a:path>
              <a:path w="320675" h="278129">
                <a:moveTo>
                  <a:pt x="57224" y="248919"/>
                </a:moveTo>
                <a:close/>
              </a:path>
              <a:path w="320675" h="278129">
                <a:moveTo>
                  <a:pt x="14015" y="247650"/>
                </a:moveTo>
                <a:lnTo>
                  <a:pt x="14095" y="248919"/>
                </a:lnTo>
                <a:lnTo>
                  <a:pt x="15060" y="248919"/>
                </a:lnTo>
                <a:lnTo>
                  <a:pt x="14015" y="247650"/>
                </a:lnTo>
                <a:close/>
              </a:path>
              <a:path w="320675" h="278129">
                <a:moveTo>
                  <a:pt x="17680" y="246379"/>
                </a:moveTo>
                <a:lnTo>
                  <a:pt x="15059" y="246379"/>
                </a:lnTo>
                <a:lnTo>
                  <a:pt x="15060" y="248919"/>
                </a:lnTo>
                <a:lnTo>
                  <a:pt x="16818" y="248919"/>
                </a:lnTo>
                <a:lnTo>
                  <a:pt x="15223" y="247650"/>
                </a:lnTo>
                <a:lnTo>
                  <a:pt x="17001" y="247650"/>
                </a:lnTo>
                <a:lnTo>
                  <a:pt x="17495" y="247231"/>
                </a:lnTo>
                <a:lnTo>
                  <a:pt x="17680" y="246379"/>
                </a:lnTo>
                <a:close/>
              </a:path>
              <a:path w="320675" h="278129">
                <a:moveTo>
                  <a:pt x="19721" y="246379"/>
                </a:moveTo>
                <a:lnTo>
                  <a:pt x="18500" y="246379"/>
                </a:lnTo>
                <a:lnTo>
                  <a:pt x="17495" y="247231"/>
                </a:lnTo>
                <a:lnTo>
                  <a:pt x="17404" y="247650"/>
                </a:lnTo>
                <a:lnTo>
                  <a:pt x="17001" y="247650"/>
                </a:lnTo>
                <a:lnTo>
                  <a:pt x="16818" y="248919"/>
                </a:lnTo>
                <a:lnTo>
                  <a:pt x="19504" y="248919"/>
                </a:lnTo>
                <a:lnTo>
                  <a:pt x="18487" y="247650"/>
                </a:lnTo>
                <a:lnTo>
                  <a:pt x="17404" y="247650"/>
                </a:lnTo>
                <a:lnTo>
                  <a:pt x="17495" y="247231"/>
                </a:lnTo>
                <a:lnTo>
                  <a:pt x="18894" y="247231"/>
                </a:lnTo>
                <a:lnTo>
                  <a:pt x="19721" y="246379"/>
                </a:lnTo>
                <a:close/>
              </a:path>
              <a:path w="320675" h="278129">
                <a:moveTo>
                  <a:pt x="54809" y="245109"/>
                </a:moveTo>
                <a:lnTo>
                  <a:pt x="20266" y="245109"/>
                </a:lnTo>
                <a:lnTo>
                  <a:pt x="21009" y="246227"/>
                </a:lnTo>
                <a:lnTo>
                  <a:pt x="21102" y="246397"/>
                </a:lnTo>
                <a:lnTo>
                  <a:pt x="20466" y="247650"/>
                </a:lnTo>
                <a:lnTo>
                  <a:pt x="19504" y="248919"/>
                </a:lnTo>
                <a:lnTo>
                  <a:pt x="53472" y="248919"/>
                </a:lnTo>
                <a:lnTo>
                  <a:pt x="55584" y="246397"/>
                </a:lnTo>
                <a:lnTo>
                  <a:pt x="54809" y="245109"/>
                </a:lnTo>
                <a:close/>
              </a:path>
              <a:path w="320675" h="278129">
                <a:moveTo>
                  <a:pt x="55599" y="246379"/>
                </a:moveTo>
                <a:lnTo>
                  <a:pt x="57103" y="248919"/>
                </a:lnTo>
                <a:lnTo>
                  <a:pt x="55599" y="246379"/>
                </a:lnTo>
                <a:close/>
              </a:path>
              <a:path w="320675" h="278129">
                <a:moveTo>
                  <a:pt x="98259" y="247650"/>
                </a:moveTo>
                <a:lnTo>
                  <a:pt x="65538" y="247650"/>
                </a:lnTo>
                <a:lnTo>
                  <a:pt x="66973" y="248919"/>
                </a:lnTo>
                <a:lnTo>
                  <a:pt x="98339" y="248919"/>
                </a:lnTo>
                <a:lnTo>
                  <a:pt x="98259" y="247650"/>
                </a:lnTo>
                <a:close/>
              </a:path>
              <a:path w="320675" h="278129">
                <a:moveTo>
                  <a:pt x="295024" y="243839"/>
                </a:moveTo>
                <a:lnTo>
                  <a:pt x="165232" y="243839"/>
                </a:lnTo>
                <a:lnTo>
                  <a:pt x="167143" y="245109"/>
                </a:lnTo>
                <a:lnTo>
                  <a:pt x="168702" y="247650"/>
                </a:lnTo>
                <a:lnTo>
                  <a:pt x="170367" y="248919"/>
                </a:lnTo>
                <a:lnTo>
                  <a:pt x="280235" y="248919"/>
                </a:lnTo>
                <a:lnTo>
                  <a:pt x="283876" y="247650"/>
                </a:lnTo>
                <a:lnTo>
                  <a:pt x="288404" y="247650"/>
                </a:lnTo>
                <a:lnTo>
                  <a:pt x="289507" y="246379"/>
                </a:lnTo>
                <a:lnTo>
                  <a:pt x="271092" y="246379"/>
                </a:lnTo>
                <a:lnTo>
                  <a:pt x="278871" y="245109"/>
                </a:lnTo>
                <a:lnTo>
                  <a:pt x="287022" y="245109"/>
                </a:lnTo>
                <a:lnTo>
                  <a:pt x="295024" y="243839"/>
                </a:lnTo>
                <a:close/>
              </a:path>
              <a:path w="320675" h="278129">
                <a:moveTo>
                  <a:pt x="15059" y="246379"/>
                </a:moveTo>
                <a:lnTo>
                  <a:pt x="14580" y="246379"/>
                </a:lnTo>
                <a:lnTo>
                  <a:pt x="14612" y="247650"/>
                </a:lnTo>
                <a:lnTo>
                  <a:pt x="15059" y="246379"/>
                </a:lnTo>
                <a:close/>
              </a:path>
              <a:path w="320675" h="278129">
                <a:moveTo>
                  <a:pt x="111725" y="227329"/>
                </a:moveTo>
                <a:lnTo>
                  <a:pt x="107756" y="227329"/>
                </a:lnTo>
                <a:lnTo>
                  <a:pt x="109434" y="228600"/>
                </a:lnTo>
                <a:lnTo>
                  <a:pt x="108253" y="232409"/>
                </a:lnTo>
                <a:lnTo>
                  <a:pt x="103635" y="236219"/>
                </a:lnTo>
                <a:lnTo>
                  <a:pt x="107036" y="238759"/>
                </a:lnTo>
                <a:lnTo>
                  <a:pt x="105375" y="242569"/>
                </a:lnTo>
                <a:lnTo>
                  <a:pt x="102044" y="245109"/>
                </a:lnTo>
                <a:lnTo>
                  <a:pt x="101276" y="247650"/>
                </a:lnTo>
                <a:lnTo>
                  <a:pt x="102463" y="247650"/>
                </a:lnTo>
                <a:lnTo>
                  <a:pt x="103181" y="246227"/>
                </a:lnTo>
                <a:lnTo>
                  <a:pt x="103819" y="245109"/>
                </a:lnTo>
                <a:lnTo>
                  <a:pt x="112641" y="245109"/>
                </a:lnTo>
                <a:lnTo>
                  <a:pt x="111814" y="243839"/>
                </a:lnTo>
                <a:lnTo>
                  <a:pt x="156812" y="243839"/>
                </a:lnTo>
                <a:lnTo>
                  <a:pt x="158319" y="242569"/>
                </a:lnTo>
                <a:lnTo>
                  <a:pt x="160493" y="238759"/>
                </a:lnTo>
                <a:lnTo>
                  <a:pt x="108014" y="238759"/>
                </a:lnTo>
                <a:lnTo>
                  <a:pt x="109397" y="233679"/>
                </a:lnTo>
                <a:lnTo>
                  <a:pt x="109236" y="232409"/>
                </a:lnTo>
                <a:lnTo>
                  <a:pt x="111725" y="227329"/>
                </a:lnTo>
                <a:close/>
              </a:path>
              <a:path w="320675" h="278129">
                <a:moveTo>
                  <a:pt x="127833" y="245109"/>
                </a:moveTo>
                <a:lnTo>
                  <a:pt x="121961" y="245109"/>
                </a:lnTo>
                <a:lnTo>
                  <a:pt x="122896" y="246379"/>
                </a:lnTo>
                <a:lnTo>
                  <a:pt x="123164" y="246379"/>
                </a:lnTo>
                <a:lnTo>
                  <a:pt x="122880" y="247650"/>
                </a:lnTo>
                <a:lnTo>
                  <a:pt x="126112" y="247650"/>
                </a:lnTo>
                <a:lnTo>
                  <a:pt x="127833" y="245109"/>
                </a:lnTo>
                <a:close/>
              </a:path>
              <a:path w="320675" h="278129">
                <a:moveTo>
                  <a:pt x="317895" y="245186"/>
                </a:moveTo>
                <a:lnTo>
                  <a:pt x="317451" y="245866"/>
                </a:lnTo>
                <a:lnTo>
                  <a:pt x="317308" y="246227"/>
                </a:lnTo>
                <a:lnTo>
                  <a:pt x="317206" y="246636"/>
                </a:lnTo>
                <a:lnTo>
                  <a:pt x="317041" y="247650"/>
                </a:lnTo>
                <a:lnTo>
                  <a:pt x="319533" y="247650"/>
                </a:lnTo>
                <a:lnTo>
                  <a:pt x="320158" y="246379"/>
                </a:lnTo>
                <a:lnTo>
                  <a:pt x="317895" y="245186"/>
                </a:lnTo>
                <a:close/>
              </a:path>
              <a:path w="320675" h="278129">
                <a:moveTo>
                  <a:pt x="160669" y="246227"/>
                </a:moveTo>
                <a:lnTo>
                  <a:pt x="160482" y="246636"/>
                </a:lnTo>
                <a:lnTo>
                  <a:pt x="160859" y="246379"/>
                </a:lnTo>
                <a:lnTo>
                  <a:pt x="160669" y="246227"/>
                </a:lnTo>
                <a:close/>
              </a:path>
              <a:path w="320675" h="278129">
                <a:moveTo>
                  <a:pt x="290610" y="245109"/>
                </a:moveTo>
                <a:lnTo>
                  <a:pt x="284243" y="246379"/>
                </a:lnTo>
                <a:lnTo>
                  <a:pt x="289507" y="246379"/>
                </a:lnTo>
                <a:lnTo>
                  <a:pt x="290610" y="24510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317451" y="245866"/>
                </a:lnTo>
                <a:lnTo>
                  <a:pt x="317895" y="245186"/>
                </a:lnTo>
                <a:lnTo>
                  <a:pt x="317751" y="245109"/>
                </a:lnTo>
                <a:close/>
              </a:path>
              <a:path w="320675" h="278129">
                <a:moveTo>
                  <a:pt x="318773" y="243839"/>
                </a:moveTo>
                <a:lnTo>
                  <a:pt x="295024" y="243839"/>
                </a:lnTo>
                <a:lnTo>
                  <a:pt x="295150" y="245109"/>
                </a:lnTo>
                <a:lnTo>
                  <a:pt x="317751" y="245109"/>
                </a:lnTo>
                <a:lnTo>
                  <a:pt x="317895" y="245186"/>
                </a:lnTo>
                <a:lnTo>
                  <a:pt x="318773" y="243839"/>
                </a:lnTo>
                <a:close/>
              </a:path>
              <a:path w="320675" h="278129">
                <a:moveTo>
                  <a:pt x="11487" y="237489"/>
                </a:moveTo>
                <a:lnTo>
                  <a:pt x="10895" y="240029"/>
                </a:lnTo>
                <a:lnTo>
                  <a:pt x="5887" y="241300"/>
                </a:lnTo>
                <a:lnTo>
                  <a:pt x="5397" y="245109"/>
                </a:lnTo>
                <a:lnTo>
                  <a:pt x="6403" y="243839"/>
                </a:lnTo>
                <a:lnTo>
                  <a:pt x="7214" y="242569"/>
                </a:lnTo>
                <a:lnTo>
                  <a:pt x="46347" y="242569"/>
                </a:lnTo>
                <a:lnTo>
                  <a:pt x="46908" y="241300"/>
                </a:lnTo>
                <a:lnTo>
                  <a:pt x="12572" y="241300"/>
                </a:lnTo>
                <a:lnTo>
                  <a:pt x="11690" y="240029"/>
                </a:lnTo>
                <a:lnTo>
                  <a:pt x="12578" y="238759"/>
                </a:lnTo>
                <a:lnTo>
                  <a:pt x="11487" y="237489"/>
                </a:lnTo>
                <a:close/>
              </a:path>
              <a:path w="320675" h="278129">
                <a:moveTo>
                  <a:pt x="131660" y="243839"/>
                </a:moveTo>
                <a:lnTo>
                  <a:pt x="112754" y="243839"/>
                </a:lnTo>
                <a:lnTo>
                  <a:pt x="112887" y="245109"/>
                </a:lnTo>
                <a:lnTo>
                  <a:pt x="129961" y="245109"/>
                </a:lnTo>
                <a:lnTo>
                  <a:pt x="131660" y="243839"/>
                </a:lnTo>
                <a:close/>
              </a:path>
              <a:path w="320675" h="278129">
                <a:moveTo>
                  <a:pt x="47263" y="242569"/>
                </a:moveTo>
                <a:lnTo>
                  <a:pt x="46757" y="243839"/>
                </a:lnTo>
                <a:lnTo>
                  <a:pt x="48399" y="243839"/>
                </a:lnTo>
                <a:lnTo>
                  <a:pt x="47263" y="242569"/>
                </a:lnTo>
                <a:close/>
              </a:path>
              <a:path w="320675" h="278129">
                <a:moveTo>
                  <a:pt x="48911" y="241300"/>
                </a:moveTo>
                <a:lnTo>
                  <a:pt x="46908" y="241300"/>
                </a:lnTo>
                <a:lnTo>
                  <a:pt x="48690" y="242569"/>
                </a:lnTo>
                <a:lnTo>
                  <a:pt x="48399" y="243839"/>
                </a:lnTo>
                <a:lnTo>
                  <a:pt x="51263" y="243839"/>
                </a:lnTo>
                <a:lnTo>
                  <a:pt x="52384" y="242569"/>
                </a:lnTo>
                <a:lnTo>
                  <a:pt x="49127" y="242569"/>
                </a:lnTo>
                <a:lnTo>
                  <a:pt x="48911" y="241300"/>
                </a:lnTo>
                <a:close/>
              </a:path>
              <a:path w="320675" h="278129">
                <a:moveTo>
                  <a:pt x="54799" y="236219"/>
                </a:moveTo>
                <a:lnTo>
                  <a:pt x="52136" y="236219"/>
                </a:lnTo>
                <a:lnTo>
                  <a:pt x="53064" y="237489"/>
                </a:lnTo>
                <a:lnTo>
                  <a:pt x="49640" y="241300"/>
                </a:lnTo>
                <a:lnTo>
                  <a:pt x="49277" y="242569"/>
                </a:lnTo>
                <a:lnTo>
                  <a:pt x="52384" y="242569"/>
                </a:lnTo>
                <a:lnTo>
                  <a:pt x="52608" y="240029"/>
                </a:lnTo>
                <a:lnTo>
                  <a:pt x="54481" y="237489"/>
                </a:lnTo>
                <a:lnTo>
                  <a:pt x="56911" y="237489"/>
                </a:lnTo>
                <a:lnTo>
                  <a:pt x="54799" y="236219"/>
                </a:lnTo>
                <a:close/>
              </a:path>
              <a:path w="320675" h="278129">
                <a:moveTo>
                  <a:pt x="310982" y="241300"/>
                </a:moveTo>
                <a:lnTo>
                  <a:pt x="173316" y="241300"/>
                </a:lnTo>
                <a:lnTo>
                  <a:pt x="173368" y="242569"/>
                </a:lnTo>
                <a:lnTo>
                  <a:pt x="310222" y="242569"/>
                </a:lnTo>
                <a:lnTo>
                  <a:pt x="310982" y="241300"/>
                </a:lnTo>
                <a:close/>
              </a:path>
              <a:path w="320675" h="278129">
                <a:moveTo>
                  <a:pt x="35468" y="196850"/>
                </a:moveTo>
                <a:lnTo>
                  <a:pt x="34448" y="199389"/>
                </a:lnTo>
                <a:lnTo>
                  <a:pt x="34992" y="200659"/>
                </a:lnTo>
                <a:lnTo>
                  <a:pt x="34389" y="201929"/>
                </a:lnTo>
                <a:lnTo>
                  <a:pt x="30363" y="203200"/>
                </a:lnTo>
                <a:lnTo>
                  <a:pt x="27691" y="205739"/>
                </a:lnTo>
                <a:lnTo>
                  <a:pt x="24046" y="210819"/>
                </a:lnTo>
                <a:lnTo>
                  <a:pt x="25276" y="213359"/>
                </a:lnTo>
                <a:lnTo>
                  <a:pt x="23006" y="217169"/>
                </a:lnTo>
                <a:lnTo>
                  <a:pt x="21187" y="217169"/>
                </a:lnTo>
                <a:lnTo>
                  <a:pt x="21079" y="218439"/>
                </a:lnTo>
                <a:lnTo>
                  <a:pt x="22534" y="218439"/>
                </a:lnTo>
                <a:lnTo>
                  <a:pt x="22219" y="219709"/>
                </a:lnTo>
                <a:lnTo>
                  <a:pt x="19799" y="223519"/>
                </a:lnTo>
                <a:lnTo>
                  <a:pt x="16562" y="224789"/>
                </a:lnTo>
                <a:lnTo>
                  <a:pt x="18428" y="224789"/>
                </a:lnTo>
                <a:lnTo>
                  <a:pt x="16880" y="229869"/>
                </a:lnTo>
                <a:lnTo>
                  <a:pt x="13912" y="236219"/>
                </a:lnTo>
                <a:lnTo>
                  <a:pt x="12572" y="241300"/>
                </a:lnTo>
                <a:lnTo>
                  <a:pt x="48450" y="241300"/>
                </a:lnTo>
                <a:lnTo>
                  <a:pt x="49649" y="240029"/>
                </a:lnTo>
                <a:lnTo>
                  <a:pt x="50647" y="236219"/>
                </a:lnTo>
                <a:lnTo>
                  <a:pt x="54799" y="236219"/>
                </a:lnTo>
                <a:lnTo>
                  <a:pt x="55394" y="234950"/>
                </a:lnTo>
                <a:lnTo>
                  <a:pt x="26369" y="234950"/>
                </a:lnTo>
                <a:lnTo>
                  <a:pt x="25041" y="233679"/>
                </a:lnTo>
                <a:lnTo>
                  <a:pt x="27800" y="232409"/>
                </a:lnTo>
                <a:lnTo>
                  <a:pt x="27880" y="231139"/>
                </a:lnTo>
                <a:lnTo>
                  <a:pt x="57178" y="231139"/>
                </a:lnTo>
                <a:lnTo>
                  <a:pt x="57773" y="229869"/>
                </a:lnTo>
                <a:lnTo>
                  <a:pt x="23067" y="229869"/>
                </a:lnTo>
                <a:lnTo>
                  <a:pt x="24061" y="227329"/>
                </a:lnTo>
                <a:lnTo>
                  <a:pt x="25690" y="223519"/>
                </a:lnTo>
                <a:lnTo>
                  <a:pt x="27886" y="222250"/>
                </a:lnTo>
                <a:lnTo>
                  <a:pt x="28455" y="219709"/>
                </a:lnTo>
                <a:lnTo>
                  <a:pt x="26864" y="218439"/>
                </a:lnTo>
                <a:lnTo>
                  <a:pt x="28265" y="215900"/>
                </a:lnTo>
                <a:lnTo>
                  <a:pt x="29271" y="215900"/>
                </a:lnTo>
                <a:lnTo>
                  <a:pt x="28403" y="210819"/>
                </a:lnTo>
                <a:lnTo>
                  <a:pt x="37557" y="210819"/>
                </a:lnTo>
                <a:lnTo>
                  <a:pt x="37507" y="207009"/>
                </a:lnTo>
                <a:lnTo>
                  <a:pt x="35260" y="207009"/>
                </a:lnTo>
                <a:lnTo>
                  <a:pt x="35755" y="204469"/>
                </a:lnTo>
                <a:lnTo>
                  <a:pt x="35717" y="200659"/>
                </a:lnTo>
                <a:lnTo>
                  <a:pt x="38143" y="199389"/>
                </a:lnTo>
                <a:lnTo>
                  <a:pt x="36272" y="199389"/>
                </a:lnTo>
                <a:lnTo>
                  <a:pt x="36976" y="198119"/>
                </a:lnTo>
                <a:lnTo>
                  <a:pt x="36431" y="198119"/>
                </a:lnTo>
                <a:lnTo>
                  <a:pt x="35468" y="196850"/>
                </a:lnTo>
                <a:close/>
              </a:path>
              <a:path w="320675" h="278129">
                <a:moveTo>
                  <a:pt x="8087" y="234950"/>
                </a:moveTo>
                <a:lnTo>
                  <a:pt x="6653" y="236219"/>
                </a:lnTo>
                <a:lnTo>
                  <a:pt x="4954" y="237489"/>
                </a:lnTo>
                <a:lnTo>
                  <a:pt x="4525" y="240029"/>
                </a:lnTo>
                <a:lnTo>
                  <a:pt x="5600" y="238759"/>
                </a:lnTo>
                <a:lnTo>
                  <a:pt x="8199" y="236219"/>
                </a:lnTo>
                <a:lnTo>
                  <a:pt x="8087" y="234950"/>
                </a:lnTo>
                <a:close/>
              </a:path>
              <a:path w="320675" h="278129">
                <a:moveTo>
                  <a:pt x="257436" y="237489"/>
                </a:moveTo>
                <a:lnTo>
                  <a:pt x="169203" y="237489"/>
                </a:lnTo>
                <a:lnTo>
                  <a:pt x="170987" y="238759"/>
                </a:lnTo>
                <a:lnTo>
                  <a:pt x="169621" y="240029"/>
                </a:lnTo>
                <a:lnTo>
                  <a:pt x="258429" y="240029"/>
                </a:lnTo>
                <a:lnTo>
                  <a:pt x="256089" y="238759"/>
                </a:lnTo>
                <a:lnTo>
                  <a:pt x="257436" y="237489"/>
                </a:lnTo>
                <a:close/>
              </a:path>
              <a:path w="320675" h="278129">
                <a:moveTo>
                  <a:pt x="314840" y="237489"/>
                </a:moveTo>
                <a:lnTo>
                  <a:pt x="263212" y="237489"/>
                </a:lnTo>
                <a:lnTo>
                  <a:pt x="258429" y="240029"/>
                </a:lnTo>
                <a:lnTo>
                  <a:pt x="311741" y="240029"/>
                </a:lnTo>
                <a:lnTo>
                  <a:pt x="312501" y="238759"/>
                </a:lnTo>
                <a:lnTo>
                  <a:pt x="317201" y="238759"/>
                </a:lnTo>
                <a:lnTo>
                  <a:pt x="314840" y="237489"/>
                </a:lnTo>
                <a:close/>
              </a:path>
              <a:path w="320675" h="278129">
                <a:moveTo>
                  <a:pt x="304420" y="227329"/>
                </a:moveTo>
                <a:lnTo>
                  <a:pt x="113684" y="227329"/>
                </a:lnTo>
                <a:lnTo>
                  <a:pt x="114843" y="228600"/>
                </a:lnTo>
                <a:lnTo>
                  <a:pt x="112391" y="231139"/>
                </a:lnTo>
                <a:lnTo>
                  <a:pt x="110161" y="234950"/>
                </a:lnTo>
                <a:lnTo>
                  <a:pt x="108014" y="238759"/>
                </a:lnTo>
                <a:lnTo>
                  <a:pt x="168228" y="238759"/>
                </a:lnTo>
                <a:lnTo>
                  <a:pt x="169007" y="237489"/>
                </a:lnTo>
                <a:lnTo>
                  <a:pt x="259005" y="237489"/>
                </a:lnTo>
                <a:lnTo>
                  <a:pt x="260174" y="236219"/>
                </a:lnTo>
                <a:lnTo>
                  <a:pt x="264062" y="236219"/>
                </a:lnTo>
                <a:lnTo>
                  <a:pt x="264557" y="234950"/>
                </a:lnTo>
                <a:lnTo>
                  <a:pt x="266741" y="234950"/>
                </a:lnTo>
                <a:lnTo>
                  <a:pt x="267136" y="233679"/>
                </a:lnTo>
                <a:lnTo>
                  <a:pt x="267555" y="233679"/>
                </a:lnTo>
                <a:lnTo>
                  <a:pt x="271180" y="232409"/>
                </a:lnTo>
                <a:lnTo>
                  <a:pt x="155107" y="232409"/>
                </a:lnTo>
                <a:lnTo>
                  <a:pt x="155270" y="231139"/>
                </a:lnTo>
                <a:lnTo>
                  <a:pt x="155869" y="231139"/>
                </a:lnTo>
                <a:lnTo>
                  <a:pt x="156688" y="229869"/>
                </a:lnTo>
                <a:lnTo>
                  <a:pt x="157646" y="228600"/>
                </a:lnTo>
                <a:lnTo>
                  <a:pt x="305420" y="228600"/>
                </a:lnTo>
                <a:lnTo>
                  <a:pt x="304420" y="227329"/>
                </a:lnTo>
                <a:close/>
              </a:path>
              <a:path w="320675" h="278129">
                <a:moveTo>
                  <a:pt x="306421" y="229869"/>
                </a:moveTo>
                <a:lnTo>
                  <a:pt x="274871" y="229869"/>
                </a:lnTo>
                <a:lnTo>
                  <a:pt x="278276" y="231139"/>
                </a:lnTo>
                <a:lnTo>
                  <a:pt x="274741" y="232409"/>
                </a:lnTo>
                <a:lnTo>
                  <a:pt x="272738" y="232409"/>
                </a:lnTo>
                <a:lnTo>
                  <a:pt x="271702" y="236219"/>
                </a:lnTo>
                <a:lnTo>
                  <a:pt x="260174" y="236219"/>
                </a:lnTo>
                <a:lnTo>
                  <a:pt x="261085" y="237489"/>
                </a:lnTo>
                <a:lnTo>
                  <a:pt x="312423" y="237489"/>
                </a:lnTo>
                <a:lnTo>
                  <a:pt x="306421" y="229869"/>
                </a:lnTo>
                <a:close/>
              </a:path>
              <a:path w="320675" h="278129">
                <a:moveTo>
                  <a:pt x="57178" y="231139"/>
                </a:moveTo>
                <a:lnTo>
                  <a:pt x="27880" y="231139"/>
                </a:lnTo>
                <a:lnTo>
                  <a:pt x="28508" y="232409"/>
                </a:lnTo>
                <a:lnTo>
                  <a:pt x="26677" y="233679"/>
                </a:lnTo>
                <a:lnTo>
                  <a:pt x="26369" y="234950"/>
                </a:lnTo>
                <a:lnTo>
                  <a:pt x="55394" y="234950"/>
                </a:lnTo>
                <a:lnTo>
                  <a:pt x="57178" y="231139"/>
                </a:lnTo>
                <a:close/>
              </a:path>
              <a:path w="320675" h="278129">
                <a:moveTo>
                  <a:pt x="268226" y="233679"/>
                </a:moveTo>
                <a:lnTo>
                  <a:pt x="267531" y="233679"/>
                </a:lnTo>
                <a:lnTo>
                  <a:pt x="267199" y="234950"/>
                </a:lnTo>
                <a:lnTo>
                  <a:pt x="268047" y="234950"/>
                </a:lnTo>
                <a:lnTo>
                  <a:pt x="268226" y="233679"/>
                </a:lnTo>
                <a:close/>
              </a:path>
              <a:path w="320675" h="278129">
                <a:moveTo>
                  <a:pt x="267079" y="228600"/>
                </a:moveTo>
                <a:lnTo>
                  <a:pt x="157646" y="228600"/>
                </a:lnTo>
                <a:lnTo>
                  <a:pt x="158226" y="229869"/>
                </a:lnTo>
                <a:lnTo>
                  <a:pt x="156291" y="231139"/>
                </a:lnTo>
                <a:lnTo>
                  <a:pt x="155738" y="232409"/>
                </a:lnTo>
                <a:lnTo>
                  <a:pt x="265708" y="232409"/>
                </a:lnTo>
                <a:lnTo>
                  <a:pt x="266339" y="231139"/>
                </a:lnTo>
                <a:lnTo>
                  <a:pt x="266658" y="229869"/>
                </a:lnTo>
                <a:lnTo>
                  <a:pt x="267079" y="228600"/>
                </a:lnTo>
                <a:close/>
              </a:path>
              <a:path w="320675" h="278129">
                <a:moveTo>
                  <a:pt x="305420" y="228600"/>
                </a:moveTo>
                <a:lnTo>
                  <a:pt x="267079" y="228600"/>
                </a:lnTo>
                <a:lnTo>
                  <a:pt x="268302" y="229869"/>
                </a:lnTo>
                <a:lnTo>
                  <a:pt x="267793" y="231139"/>
                </a:lnTo>
                <a:lnTo>
                  <a:pt x="266829" y="232409"/>
                </a:lnTo>
                <a:lnTo>
                  <a:pt x="271180" y="232409"/>
                </a:lnTo>
                <a:lnTo>
                  <a:pt x="274871" y="229869"/>
                </a:lnTo>
                <a:lnTo>
                  <a:pt x="306421" y="229869"/>
                </a:lnTo>
                <a:lnTo>
                  <a:pt x="305420" y="228600"/>
                </a:lnTo>
                <a:close/>
              </a:path>
              <a:path w="320675" h="278129">
                <a:moveTo>
                  <a:pt x="15990" y="225014"/>
                </a:moveTo>
                <a:lnTo>
                  <a:pt x="13326" y="226059"/>
                </a:lnTo>
                <a:lnTo>
                  <a:pt x="14881" y="231139"/>
                </a:lnTo>
                <a:lnTo>
                  <a:pt x="16196" y="228600"/>
                </a:lnTo>
                <a:lnTo>
                  <a:pt x="15990" y="225014"/>
                </a:lnTo>
                <a:close/>
              </a:path>
              <a:path w="320675" h="278129">
                <a:moveTo>
                  <a:pt x="70398" y="209550"/>
                </a:moveTo>
                <a:lnTo>
                  <a:pt x="39616" y="209550"/>
                </a:lnTo>
                <a:lnTo>
                  <a:pt x="41628" y="212089"/>
                </a:lnTo>
                <a:lnTo>
                  <a:pt x="39641" y="215900"/>
                </a:lnTo>
                <a:lnTo>
                  <a:pt x="35292" y="215900"/>
                </a:lnTo>
                <a:lnTo>
                  <a:pt x="34376" y="217169"/>
                </a:lnTo>
                <a:lnTo>
                  <a:pt x="33253" y="217169"/>
                </a:lnTo>
                <a:lnTo>
                  <a:pt x="31048" y="220979"/>
                </a:lnTo>
                <a:lnTo>
                  <a:pt x="26234" y="226059"/>
                </a:lnTo>
                <a:lnTo>
                  <a:pt x="23067" y="229869"/>
                </a:lnTo>
                <a:lnTo>
                  <a:pt x="57773" y="229869"/>
                </a:lnTo>
                <a:lnTo>
                  <a:pt x="60019" y="224789"/>
                </a:lnTo>
                <a:lnTo>
                  <a:pt x="31998" y="224789"/>
                </a:lnTo>
                <a:lnTo>
                  <a:pt x="34428" y="222250"/>
                </a:lnTo>
                <a:lnTo>
                  <a:pt x="34773" y="220979"/>
                </a:lnTo>
                <a:lnTo>
                  <a:pt x="61704" y="220979"/>
                </a:lnTo>
                <a:lnTo>
                  <a:pt x="62265" y="219709"/>
                </a:lnTo>
                <a:lnTo>
                  <a:pt x="62321" y="219509"/>
                </a:lnTo>
                <a:lnTo>
                  <a:pt x="62663" y="217169"/>
                </a:lnTo>
                <a:lnTo>
                  <a:pt x="63926" y="215900"/>
                </a:lnTo>
                <a:lnTo>
                  <a:pt x="36984" y="215900"/>
                </a:lnTo>
                <a:lnTo>
                  <a:pt x="36138" y="214941"/>
                </a:lnTo>
                <a:lnTo>
                  <a:pt x="64879" y="214941"/>
                </a:lnTo>
                <a:lnTo>
                  <a:pt x="67717" y="212089"/>
                </a:lnTo>
                <a:lnTo>
                  <a:pt x="70398" y="209550"/>
                </a:lnTo>
                <a:close/>
              </a:path>
              <a:path w="320675" h="278129">
                <a:moveTo>
                  <a:pt x="303008" y="224789"/>
                </a:moveTo>
                <a:lnTo>
                  <a:pt x="108640" y="224789"/>
                </a:lnTo>
                <a:lnTo>
                  <a:pt x="109079" y="226059"/>
                </a:lnTo>
                <a:lnTo>
                  <a:pt x="106944" y="227329"/>
                </a:lnTo>
                <a:lnTo>
                  <a:pt x="106212" y="228600"/>
                </a:lnTo>
                <a:lnTo>
                  <a:pt x="105603" y="228600"/>
                </a:lnTo>
                <a:lnTo>
                  <a:pt x="107259" y="229869"/>
                </a:lnTo>
                <a:lnTo>
                  <a:pt x="107756" y="227329"/>
                </a:lnTo>
                <a:lnTo>
                  <a:pt x="304420" y="227329"/>
                </a:lnTo>
                <a:lnTo>
                  <a:pt x="303008" y="224789"/>
                </a:lnTo>
                <a:close/>
              </a:path>
              <a:path w="320675" h="278129">
                <a:moveTo>
                  <a:pt x="113684" y="227329"/>
                </a:moveTo>
                <a:lnTo>
                  <a:pt x="111725" y="227329"/>
                </a:lnTo>
                <a:lnTo>
                  <a:pt x="112801" y="228600"/>
                </a:lnTo>
                <a:lnTo>
                  <a:pt x="113684" y="227329"/>
                </a:lnTo>
                <a:close/>
              </a:path>
              <a:path w="320675" h="278129">
                <a:moveTo>
                  <a:pt x="16562" y="224789"/>
                </a:moveTo>
                <a:lnTo>
                  <a:pt x="15977" y="224789"/>
                </a:lnTo>
                <a:lnTo>
                  <a:pt x="15990" y="225014"/>
                </a:lnTo>
                <a:lnTo>
                  <a:pt x="16562" y="224789"/>
                </a:lnTo>
                <a:close/>
              </a:path>
              <a:path w="320675" h="278129">
                <a:moveTo>
                  <a:pt x="61704" y="220979"/>
                </a:moveTo>
                <a:lnTo>
                  <a:pt x="34773" y="220979"/>
                </a:lnTo>
                <a:lnTo>
                  <a:pt x="34844" y="222250"/>
                </a:lnTo>
                <a:lnTo>
                  <a:pt x="33526" y="224789"/>
                </a:lnTo>
                <a:lnTo>
                  <a:pt x="60019" y="224789"/>
                </a:lnTo>
                <a:lnTo>
                  <a:pt x="61704" y="220979"/>
                </a:lnTo>
                <a:close/>
              </a:path>
              <a:path w="320675" h="278129">
                <a:moveTo>
                  <a:pt x="298065" y="215900"/>
                </a:moveTo>
                <a:lnTo>
                  <a:pt x="117125" y="215900"/>
                </a:lnTo>
                <a:lnTo>
                  <a:pt x="116239" y="219709"/>
                </a:lnTo>
                <a:lnTo>
                  <a:pt x="112373" y="220979"/>
                </a:lnTo>
                <a:lnTo>
                  <a:pt x="110205" y="223519"/>
                </a:lnTo>
                <a:lnTo>
                  <a:pt x="302302" y="223519"/>
                </a:lnTo>
                <a:lnTo>
                  <a:pt x="298065" y="215900"/>
                </a:lnTo>
                <a:close/>
              </a:path>
              <a:path w="320675" h="278129">
                <a:moveTo>
                  <a:pt x="62789" y="219509"/>
                </a:moveTo>
                <a:lnTo>
                  <a:pt x="62292" y="219709"/>
                </a:lnTo>
                <a:lnTo>
                  <a:pt x="62106" y="220979"/>
                </a:lnTo>
                <a:lnTo>
                  <a:pt x="62789" y="219509"/>
                </a:lnTo>
                <a:close/>
              </a:path>
              <a:path w="320675" h="278129">
                <a:moveTo>
                  <a:pt x="46669" y="199389"/>
                </a:moveTo>
                <a:lnTo>
                  <a:pt x="45528" y="199389"/>
                </a:lnTo>
                <a:lnTo>
                  <a:pt x="41193" y="201929"/>
                </a:lnTo>
                <a:lnTo>
                  <a:pt x="45243" y="209550"/>
                </a:lnTo>
                <a:lnTo>
                  <a:pt x="70398" y="209550"/>
                </a:lnTo>
                <a:lnTo>
                  <a:pt x="69024" y="213359"/>
                </a:lnTo>
                <a:lnTo>
                  <a:pt x="64463" y="215900"/>
                </a:lnTo>
                <a:lnTo>
                  <a:pt x="62789" y="219509"/>
                </a:lnTo>
                <a:lnTo>
                  <a:pt x="68901" y="217169"/>
                </a:lnTo>
                <a:lnTo>
                  <a:pt x="116158" y="217169"/>
                </a:lnTo>
                <a:lnTo>
                  <a:pt x="117125" y="215900"/>
                </a:lnTo>
                <a:lnTo>
                  <a:pt x="298065" y="215900"/>
                </a:lnTo>
                <a:lnTo>
                  <a:pt x="297069" y="212089"/>
                </a:lnTo>
                <a:lnTo>
                  <a:pt x="80965" y="212089"/>
                </a:lnTo>
                <a:lnTo>
                  <a:pt x="81527" y="210819"/>
                </a:lnTo>
                <a:lnTo>
                  <a:pt x="80877" y="210819"/>
                </a:lnTo>
                <a:lnTo>
                  <a:pt x="82326" y="208279"/>
                </a:lnTo>
                <a:lnTo>
                  <a:pt x="71377" y="208279"/>
                </a:lnTo>
                <a:lnTo>
                  <a:pt x="70655" y="207009"/>
                </a:lnTo>
                <a:lnTo>
                  <a:pt x="72708" y="207009"/>
                </a:lnTo>
                <a:lnTo>
                  <a:pt x="73157" y="205739"/>
                </a:lnTo>
                <a:lnTo>
                  <a:pt x="85779" y="205739"/>
                </a:lnTo>
                <a:lnTo>
                  <a:pt x="86199" y="205368"/>
                </a:lnTo>
                <a:lnTo>
                  <a:pt x="86643" y="204469"/>
                </a:lnTo>
                <a:lnTo>
                  <a:pt x="83167" y="204469"/>
                </a:lnTo>
                <a:lnTo>
                  <a:pt x="81799" y="203200"/>
                </a:lnTo>
                <a:lnTo>
                  <a:pt x="49373" y="203200"/>
                </a:lnTo>
                <a:lnTo>
                  <a:pt x="49264" y="200659"/>
                </a:lnTo>
                <a:lnTo>
                  <a:pt x="45834" y="200659"/>
                </a:lnTo>
                <a:lnTo>
                  <a:pt x="46669" y="199389"/>
                </a:lnTo>
                <a:close/>
              </a:path>
              <a:path w="320675" h="278129">
                <a:moveTo>
                  <a:pt x="29271" y="215900"/>
                </a:moveTo>
                <a:lnTo>
                  <a:pt x="28265" y="215900"/>
                </a:lnTo>
                <a:lnTo>
                  <a:pt x="28963" y="217169"/>
                </a:lnTo>
                <a:lnTo>
                  <a:pt x="29488" y="217169"/>
                </a:lnTo>
                <a:lnTo>
                  <a:pt x="29271" y="215900"/>
                </a:lnTo>
                <a:close/>
              </a:path>
              <a:path w="320675" h="278129">
                <a:moveTo>
                  <a:pt x="36454" y="214211"/>
                </a:moveTo>
                <a:lnTo>
                  <a:pt x="35863" y="214629"/>
                </a:lnTo>
                <a:lnTo>
                  <a:pt x="36138" y="214941"/>
                </a:lnTo>
                <a:lnTo>
                  <a:pt x="36414" y="214629"/>
                </a:lnTo>
                <a:lnTo>
                  <a:pt x="36454" y="214211"/>
                </a:lnTo>
                <a:close/>
              </a:path>
              <a:path w="320675" h="278129">
                <a:moveTo>
                  <a:pt x="37656" y="213359"/>
                </a:moveTo>
                <a:lnTo>
                  <a:pt x="36535" y="213359"/>
                </a:lnTo>
                <a:lnTo>
                  <a:pt x="36454" y="214211"/>
                </a:lnTo>
                <a:lnTo>
                  <a:pt x="37656" y="213359"/>
                </a:lnTo>
                <a:close/>
              </a:path>
              <a:path w="320675" h="278129">
                <a:moveTo>
                  <a:pt x="88036" y="203741"/>
                </a:moveTo>
                <a:lnTo>
                  <a:pt x="86199" y="205368"/>
                </a:lnTo>
                <a:lnTo>
                  <a:pt x="86015" y="205739"/>
                </a:lnTo>
                <a:lnTo>
                  <a:pt x="85779" y="205739"/>
                </a:lnTo>
                <a:lnTo>
                  <a:pt x="85561" y="212089"/>
                </a:lnTo>
                <a:lnTo>
                  <a:pt x="297069" y="212089"/>
                </a:lnTo>
                <a:lnTo>
                  <a:pt x="296405" y="209550"/>
                </a:lnTo>
                <a:lnTo>
                  <a:pt x="295655" y="209550"/>
                </a:lnTo>
                <a:lnTo>
                  <a:pt x="295614" y="205739"/>
                </a:lnTo>
                <a:lnTo>
                  <a:pt x="86015" y="205739"/>
                </a:lnTo>
                <a:lnTo>
                  <a:pt x="86199" y="205368"/>
                </a:lnTo>
                <a:lnTo>
                  <a:pt x="295598" y="205368"/>
                </a:lnTo>
                <a:lnTo>
                  <a:pt x="295560" y="204469"/>
                </a:lnTo>
                <a:lnTo>
                  <a:pt x="87969" y="204469"/>
                </a:lnTo>
                <a:lnTo>
                  <a:pt x="88036" y="203741"/>
                </a:lnTo>
                <a:close/>
              </a:path>
              <a:path w="320675" h="278129">
                <a:moveTo>
                  <a:pt x="295738" y="207090"/>
                </a:moveTo>
                <a:lnTo>
                  <a:pt x="295655" y="209550"/>
                </a:lnTo>
                <a:lnTo>
                  <a:pt x="296232" y="208890"/>
                </a:lnTo>
                <a:lnTo>
                  <a:pt x="295772" y="207130"/>
                </a:lnTo>
                <a:close/>
              </a:path>
              <a:path w="320675" h="278129">
                <a:moveTo>
                  <a:pt x="296232" y="208890"/>
                </a:moveTo>
                <a:lnTo>
                  <a:pt x="295655" y="209550"/>
                </a:lnTo>
                <a:lnTo>
                  <a:pt x="296405" y="209550"/>
                </a:lnTo>
                <a:lnTo>
                  <a:pt x="296232" y="208890"/>
                </a:lnTo>
                <a:close/>
              </a:path>
              <a:path w="320675" h="278129">
                <a:moveTo>
                  <a:pt x="295772" y="207130"/>
                </a:moveTo>
                <a:lnTo>
                  <a:pt x="296232" y="208890"/>
                </a:lnTo>
                <a:lnTo>
                  <a:pt x="296765" y="208279"/>
                </a:lnTo>
                <a:lnTo>
                  <a:pt x="295772" y="207130"/>
                </a:lnTo>
                <a:close/>
              </a:path>
              <a:path w="320675" h="278129">
                <a:moveTo>
                  <a:pt x="84009" y="205739"/>
                </a:moveTo>
                <a:lnTo>
                  <a:pt x="73157" y="205739"/>
                </a:lnTo>
                <a:lnTo>
                  <a:pt x="73963" y="207009"/>
                </a:lnTo>
                <a:lnTo>
                  <a:pt x="71713" y="207009"/>
                </a:lnTo>
                <a:lnTo>
                  <a:pt x="71377" y="208279"/>
                </a:lnTo>
                <a:lnTo>
                  <a:pt x="82326" y="208279"/>
                </a:lnTo>
                <a:lnTo>
                  <a:pt x="84009" y="205739"/>
                </a:lnTo>
                <a:close/>
              </a:path>
              <a:path w="320675" h="278129">
                <a:moveTo>
                  <a:pt x="37473" y="204469"/>
                </a:moveTo>
                <a:lnTo>
                  <a:pt x="36732" y="205739"/>
                </a:lnTo>
                <a:lnTo>
                  <a:pt x="36288" y="207009"/>
                </a:lnTo>
                <a:lnTo>
                  <a:pt x="37507" y="207009"/>
                </a:lnTo>
                <a:lnTo>
                  <a:pt x="37473" y="204469"/>
                </a:lnTo>
                <a:close/>
              </a:path>
              <a:path w="320675" h="278129">
                <a:moveTo>
                  <a:pt x="84151" y="202250"/>
                </a:moveTo>
                <a:lnTo>
                  <a:pt x="83572" y="203200"/>
                </a:lnTo>
                <a:lnTo>
                  <a:pt x="83167" y="204469"/>
                </a:lnTo>
                <a:lnTo>
                  <a:pt x="85542" y="204469"/>
                </a:lnTo>
                <a:lnTo>
                  <a:pt x="84151" y="202250"/>
                </a:lnTo>
                <a:close/>
              </a:path>
              <a:path w="320675" h="278129">
                <a:moveTo>
                  <a:pt x="150857" y="189229"/>
                </a:moveTo>
                <a:lnTo>
                  <a:pt x="98198" y="189229"/>
                </a:lnTo>
                <a:lnTo>
                  <a:pt x="98963" y="194309"/>
                </a:lnTo>
                <a:lnTo>
                  <a:pt x="91899" y="200659"/>
                </a:lnTo>
                <a:lnTo>
                  <a:pt x="88345" y="204469"/>
                </a:lnTo>
                <a:lnTo>
                  <a:pt x="294398" y="204469"/>
                </a:lnTo>
                <a:lnTo>
                  <a:pt x="293860" y="203200"/>
                </a:lnTo>
                <a:lnTo>
                  <a:pt x="293277" y="201929"/>
                </a:lnTo>
                <a:lnTo>
                  <a:pt x="146243" y="201929"/>
                </a:lnTo>
                <a:lnTo>
                  <a:pt x="147636" y="198119"/>
                </a:lnTo>
                <a:lnTo>
                  <a:pt x="147808" y="191769"/>
                </a:lnTo>
                <a:lnTo>
                  <a:pt x="150857" y="189229"/>
                </a:lnTo>
                <a:close/>
              </a:path>
              <a:path w="320675" h="278129">
                <a:moveTo>
                  <a:pt x="295506" y="203200"/>
                </a:moveTo>
                <a:lnTo>
                  <a:pt x="294675" y="203200"/>
                </a:lnTo>
                <a:lnTo>
                  <a:pt x="294398" y="204469"/>
                </a:lnTo>
                <a:lnTo>
                  <a:pt x="295560" y="204469"/>
                </a:lnTo>
                <a:lnTo>
                  <a:pt x="295506" y="203200"/>
                </a:lnTo>
                <a:close/>
              </a:path>
              <a:path w="320675" h="278129">
                <a:moveTo>
                  <a:pt x="88648" y="203200"/>
                </a:moveTo>
                <a:lnTo>
                  <a:pt x="88087" y="203200"/>
                </a:lnTo>
                <a:lnTo>
                  <a:pt x="88036" y="203741"/>
                </a:lnTo>
                <a:lnTo>
                  <a:pt x="88648" y="203200"/>
                </a:lnTo>
                <a:close/>
              </a:path>
              <a:path w="320675" h="278129">
                <a:moveTo>
                  <a:pt x="94040" y="185419"/>
                </a:moveTo>
                <a:lnTo>
                  <a:pt x="59481" y="185419"/>
                </a:lnTo>
                <a:lnTo>
                  <a:pt x="59307" y="186689"/>
                </a:lnTo>
                <a:lnTo>
                  <a:pt x="59797" y="186689"/>
                </a:lnTo>
                <a:lnTo>
                  <a:pt x="59663" y="187959"/>
                </a:lnTo>
                <a:lnTo>
                  <a:pt x="54823" y="193039"/>
                </a:lnTo>
                <a:lnTo>
                  <a:pt x="54502" y="196189"/>
                </a:lnTo>
                <a:lnTo>
                  <a:pt x="54881" y="196850"/>
                </a:lnTo>
                <a:lnTo>
                  <a:pt x="53908" y="197510"/>
                </a:lnTo>
                <a:lnTo>
                  <a:pt x="49373" y="203200"/>
                </a:lnTo>
                <a:lnTo>
                  <a:pt x="83559" y="203200"/>
                </a:lnTo>
                <a:lnTo>
                  <a:pt x="83950" y="201929"/>
                </a:lnTo>
                <a:lnTo>
                  <a:pt x="84347" y="201929"/>
                </a:lnTo>
                <a:lnTo>
                  <a:pt x="85123" y="200659"/>
                </a:lnTo>
                <a:lnTo>
                  <a:pt x="85865" y="199389"/>
                </a:lnTo>
                <a:lnTo>
                  <a:pt x="75915" y="199389"/>
                </a:lnTo>
                <a:lnTo>
                  <a:pt x="75542" y="198119"/>
                </a:lnTo>
                <a:lnTo>
                  <a:pt x="77749" y="196850"/>
                </a:lnTo>
                <a:lnTo>
                  <a:pt x="78202" y="194309"/>
                </a:lnTo>
                <a:lnTo>
                  <a:pt x="88003" y="194309"/>
                </a:lnTo>
                <a:lnTo>
                  <a:pt x="88686" y="193039"/>
                </a:lnTo>
                <a:lnTo>
                  <a:pt x="94040" y="185419"/>
                </a:lnTo>
                <a:close/>
              </a:path>
              <a:path w="320675" h="278129">
                <a:moveTo>
                  <a:pt x="83950" y="201929"/>
                </a:moveTo>
                <a:lnTo>
                  <a:pt x="83559" y="203200"/>
                </a:lnTo>
                <a:lnTo>
                  <a:pt x="84151" y="202250"/>
                </a:lnTo>
                <a:lnTo>
                  <a:pt x="83950" y="201929"/>
                </a:lnTo>
                <a:close/>
              </a:path>
              <a:path w="320675" h="278129">
                <a:moveTo>
                  <a:pt x="84347" y="201929"/>
                </a:moveTo>
                <a:lnTo>
                  <a:pt x="83950" y="201929"/>
                </a:lnTo>
                <a:lnTo>
                  <a:pt x="84151" y="202250"/>
                </a:lnTo>
                <a:lnTo>
                  <a:pt x="84347" y="201929"/>
                </a:lnTo>
                <a:close/>
              </a:path>
              <a:path w="320675" h="278129">
                <a:moveTo>
                  <a:pt x="41229" y="189229"/>
                </a:moveTo>
                <a:lnTo>
                  <a:pt x="38618" y="193039"/>
                </a:lnTo>
                <a:lnTo>
                  <a:pt x="39051" y="196850"/>
                </a:lnTo>
                <a:lnTo>
                  <a:pt x="36272" y="199389"/>
                </a:lnTo>
                <a:lnTo>
                  <a:pt x="38143" y="199389"/>
                </a:lnTo>
                <a:lnTo>
                  <a:pt x="38272" y="200659"/>
                </a:lnTo>
                <a:lnTo>
                  <a:pt x="37710" y="200659"/>
                </a:lnTo>
                <a:lnTo>
                  <a:pt x="38426" y="201929"/>
                </a:lnTo>
                <a:lnTo>
                  <a:pt x="38596" y="198119"/>
                </a:lnTo>
                <a:lnTo>
                  <a:pt x="45053" y="191769"/>
                </a:lnTo>
                <a:lnTo>
                  <a:pt x="43332" y="191769"/>
                </a:lnTo>
                <a:lnTo>
                  <a:pt x="42480" y="190500"/>
                </a:lnTo>
                <a:lnTo>
                  <a:pt x="42719" y="190219"/>
                </a:lnTo>
                <a:lnTo>
                  <a:pt x="41229" y="189229"/>
                </a:lnTo>
                <a:close/>
              </a:path>
              <a:path w="320675" h="278129">
                <a:moveTo>
                  <a:pt x="287084" y="187959"/>
                </a:moveTo>
                <a:lnTo>
                  <a:pt x="152382" y="187959"/>
                </a:lnTo>
                <a:lnTo>
                  <a:pt x="152530" y="193039"/>
                </a:lnTo>
                <a:lnTo>
                  <a:pt x="150769" y="195579"/>
                </a:lnTo>
                <a:lnTo>
                  <a:pt x="153789" y="196850"/>
                </a:lnTo>
                <a:lnTo>
                  <a:pt x="148332" y="200659"/>
                </a:lnTo>
                <a:lnTo>
                  <a:pt x="146243" y="201929"/>
                </a:lnTo>
                <a:lnTo>
                  <a:pt x="293277" y="201929"/>
                </a:lnTo>
                <a:lnTo>
                  <a:pt x="288616" y="191769"/>
                </a:lnTo>
                <a:lnTo>
                  <a:pt x="287084" y="187959"/>
                </a:lnTo>
                <a:close/>
              </a:path>
              <a:path w="320675" h="278129">
                <a:moveTo>
                  <a:pt x="48296" y="193039"/>
                </a:moveTo>
                <a:lnTo>
                  <a:pt x="48399" y="195579"/>
                </a:lnTo>
                <a:lnTo>
                  <a:pt x="49061" y="198119"/>
                </a:lnTo>
                <a:lnTo>
                  <a:pt x="46559" y="200659"/>
                </a:lnTo>
                <a:lnTo>
                  <a:pt x="49264" y="200659"/>
                </a:lnTo>
                <a:lnTo>
                  <a:pt x="53908" y="197510"/>
                </a:lnTo>
                <a:lnTo>
                  <a:pt x="54434" y="196850"/>
                </a:lnTo>
                <a:lnTo>
                  <a:pt x="54502" y="196189"/>
                </a:lnTo>
                <a:lnTo>
                  <a:pt x="53421" y="194309"/>
                </a:lnTo>
                <a:lnTo>
                  <a:pt x="49794" y="194309"/>
                </a:lnTo>
                <a:lnTo>
                  <a:pt x="48296" y="193039"/>
                </a:lnTo>
                <a:close/>
              </a:path>
              <a:path w="320675" h="278129">
                <a:moveTo>
                  <a:pt x="88003" y="194309"/>
                </a:moveTo>
                <a:lnTo>
                  <a:pt x="78202" y="194309"/>
                </a:lnTo>
                <a:lnTo>
                  <a:pt x="79044" y="196850"/>
                </a:lnTo>
                <a:lnTo>
                  <a:pt x="77563" y="198119"/>
                </a:lnTo>
                <a:lnTo>
                  <a:pt x="75915" y="199389"/>
                </a:lnTo>
                <a:lnTo>
                  <a:pt x="85271" y="199389"/>
                </a:lnTo>
                <a:lnTo>
                  <a:pt x="85426" y="198119"/>
                </a:lnTo>
                <a:lnTo>
                  <a:pt x="85954" y="198119"/>
                </a:lnTo>
                <a:lnTo>
                  <a:pt x="88003" y="194309"/>
                </a:lnTo>
                <a:close/>
              </a:path>
              <a:path w="320675" h="278129">
                <a:moveTo>
                  <a:pt x="85954" y="198119"/>
                </a:moveTo>
                <a:lnTo>
                  <a:pt x="85426" y="198119"/>
                </a:lnTo>
                <a:lnTo>
                  <a:pt x="85271" y="199389"/>
                </a:lnTo>
                <a:lnTo>
                  <a:pt x="85954" y="198119"/>
                </a:lnTo>
                <a:close/>
              </a:path>
              <a:path w="320675" h="278129">
                <a:moveTo>
                  <a:pt x="86607" y="198119"/>
                </a:moveTo>
                <a:lnTo>
                  <a:pt x="85954" y="198119"/>
                </a:lnTo>
                <a:lnTo>
                  <a:pt x="85271" y="199389"/>
                </a:lnTo>
                <a:lnTo>
                  <a:pt x="85865" y="199389"/>
                </a:lnTo>
                <a:lnTo>
                  <a:pt x="86607" y="198119"/>
                </a:lnTo>
                <a:close/>
              </a:path>
              <a:path w="320675" h="278129">
                <a:moveTo>
                  <a:pt x="54502" y="196189"/>
                </a:moveTo>
                <a:lnTo>
                  <a:pt x="54434" y="196850"/>
                </a:lnTo>
                <a:lnTo>
                  <a:pt x="53908" y="197510"/>
                </a:lnTo>
                <a:lnTo>
                  <a:pt x="54881" y="196850"/>
                </a:lnTo>
                <a:lnTo>
                  <a:pt x="54502" y="196189"/>
                </a:lnTo>
                <a:close/>
              </a:path>
              <a:path w="320675" h="278129">
                <a:moveTo>
                  <a:pt x="50008" y="193039"/>
                </a:moveTo>
                <a:lnTo>
                  <a:pt x="49498" y="193039"/>
                </a:lnTo>
                <a:lnTo>
                  <a:pt x="49794" y="194309"/>
                </a:lnTo>
                <a:lnTo>
                  <a:pt x="50565" y="194309"/>
                </a:lnTo>
                <a:lnTo>
                  <a:pt x="50008" y="193039"/>
                </a:lnTo>
                <a:close/>
              </a:path>
              <a:path w="320675" h="278129">
                <a:moveTo>
                  <a:pt x="51962" y="191769"/>
                </a:moveTo>
                <a:lnTo>
                  <a:pt x="50838" y="191769"/>
                </a:lnTo>
                <a:lnTo>
                  <a:pt x="51953" y="194309"/>
                </a:lnTo>
                <a:lnTo>
                  <a:pt x="53421" y="194309"/>
                </a:lnTo>
                <a:lnTo>
                  <a:pt x="51962" y="191769"/>
                </a:lnTo>
                <a:close/>
              </a:path>
              <a:path w="320675" h="278129">
                <a:moveTo>
                  <a:pt x="165414" y="179069"/>
                </a:moveTo>
                <a:lnTo>
                  <a:pt x="97057" y="179069"/>
                </a:lnTo>
                <a:lnTo>
                  <a:pt x="96598" y="184150"/>
                </a:lnTo>
                <a:lnTo>
                  <a:pt x="95827" y="187959"/>
                </a:lnTo>
                <a:lnTo>
                  <a:pt x="91621" y="194309"/>
                </a:lnTo>
                <a:lnTo>
                  <a:pt x="94037" y="193039"/>
                </a:lnTo>
                <a:lnTo>
                  <a:pt x="96173" y="191769"/>
                </a:lnTo>
                <a:lnTo>
                  <a:pt x="98198" y="189229"/>
                </a:lnTo>
                <a:lnTo>
                  <a:pt x="150857" y="189229"/>
                </a:lnTo>
                <a:lnTo>
                  <a:pt x="152382" y="187959"/>
                </a:lnTo>
                <a:lnTo>
                  <a:pt x="287084" y="187959"/>
                </a:lnTo>
                <a:lnTo>
                  <a:pt x="286573" y="186689"/>
                </a:lnTo>
                <a:lnTo>
                  <a:pt x="162857" y="186689"/>
                </a:lnTo>
                <a:lnTo>
                  <a:pt x="161735" y="185419"/>
                </a:lnTo>
                <a:lnTo>
                  <a:pt x="162339" y="184150"/>
                </a:lnTo>
                <a:lnTo>
                  <a:pt x="162071" y="182879"/>
                </a:lnTo>
                <a:lnTo>
                  <a:pt x="163335" y="181609"/>
                </a:lnTo>
                <a:lnTo>
                  <a:pt x="165208" y="181609"/>
                </a:lnTo>
                <a:lnTo>
                  <a:pt x="165414" y="179069"/>
                </a:lnTo>
                <a:close/>
              </a:path>
              <a:path w="320675" h="278129">
                <a:moveTo>
                  <a:pt x="42719" y="190219"/>
                </a:moveTo>
                <a:lnTo>
                  <a:pt x="42480" y="190500"/>
                </a:lnTo>
                <a:lnTo>
                  <a:pt x="43332" y="191769"/>
                </a:lnTo>
                <a:lnTo>
                  <a:pt x="43764" y="190913"/>
                </a:lnTo>
                <a:lnTo>
                  <a:pt x="42719" y="190219"/>
                </a:lnTo>
                <a:close/>
              </a:path>
              <a:path w="320675" h="278129">
                <a:moveTo>
                  <a:pt x="43764" y="190913"/>
                </a:moveTo>
                <a:lnTo>
                  <a:pt x="43332" y="191769"/>
                </a:lnTo>
                <a:lnTo>
                  <a:pt x="45053" y="191769"/>
                </a:lnTo>
                <a:lnTo>
                  <a:pt x="43764" y="190913"/>
                </a:lnTo>
                <a:close/>
              </a:path>
              <a:path w="320675" h="278129">
                <a:moveTo>
                  <a:pt x="44941" y="185419"/>
                </a:moveTo>
                <a:lnTo>
                  <a:pt x="44648" y="187959"/>
                </a:lnTo>
                <a:lnTo>
                  <a:pt x="42719" y="190219"/>
                </a:lnTo>
                <a:lnTo>
                  <a:pt x="43764" y="190913"/>
                </a:lnTo>
                <a:lnTo>
                  <a:pt x="44613" y="189229"/>
                </a:lnTo>
                <a:lnTo>
                  <a:pt x="45460" y="187959"/>
                </a:lnTo>
                <a:lnTo>
                  <a:pt x="46449" y="186689"/>
                </a:lnTo>
                <a:lnTo>
                  <a:pt x="45930" y="186689"/>
                </a:lnTo>
                <a:lnTo>
                  <a:pt x="44941" y="185419"/>
                </a:lnTo>
                <a:close/>
              </a:path>
              <a:path w="320675" h="278129">
                <a:moveTo>
                  <a:pt x="44456" y="182879"/>
                </a:moveTo>
                <a:lnTo>
                  <a:pt x="43822" y="184150"/>
                </a:lnTo>
                <a:lnTo>
                  <a:pt x="40481" y="186689"/>
                </a:lnTo>
                <a:lnTo>
                  <a:pt x="41788" y="189229"/>
                </a:lnTo>
                <a:lnTo>
                  <a:pt x="43084" y="186689"/>
                </a:lnTo>
                <a:lnTo>
                  <a:pt x="44447" y="184150"/>
                </a:lnTo>
                <a:lnTo>
                  <a:pt x="44456" y="182879"/>
                </a:lnTo>
                <a:close/>
              </a:path>
              <a:path w="320675" h="278129">
                <a:moveTo>
                  <a:pt x="55277" y="186016"/>
                </a:moveTo>
                <a:lnTo>
                  <a:pt x="54871" y="186689"/>
                </a:lnTo>
                <a:lnTo>
                  <a:pt x="53792" y="187959"/>
                </a:lnTo>
                <a:lnTo>
                  <a:pt x="52914" y="189229"/>
                </a:lnTo>
                <a:lnTo>
                  <a:pt x="55084" y="189229"/>
                </a:lnTo>
                <a:lnTo>
                  <a:pt x="55277" y="186016"/>
                </a:lnTo>
                <a:close/>
              </a:path>
              <a:path w="320675" h="278129">
                <a:moveTo>
                  <a:pt x="47438" y="185419"/>
                </a:moveTo>
                <a:lnTo>
                  <a:pt x="46419" y="185419"/>
                </a:lnTo>
                <a:lnTo>
                  <a:pt x="45930" y="186689"/>
                </a:lnTo>
                <a:lnTo>
                  <a:pt x="46449" y="186689"/>
                </a:lnTo>
                <a:lnTo>
                  <a:pt x="47438" y="185419"/>
                </a:lnTo>
                <a:close/>
              </a:path>
              <a:path w="320675" h="278129">
                <a:moveTo>
                  <a:pt x="94644" y="184150"/>
                </a:moveTo>
                <a:lnTo>
                  <a:pt x="58136" y="184150"/>
                </a:lnTo>
                <a:lnTo>
                  <a:pt x="57773" y="186689"/>
                </a:lnTo>
                <a:lnTo>
                  <a:pt x="59481" y="185419"/>
                </a:lnTo>
                <a:lnTo>
                  <a:pt x="94040" y="185419"/>
                </a:lnTo>
                <a:lnTo>
                  <a:pt x="94644" y="184150"/>
                </a:lnTo>
                <a:close/>
              </a:path>
              <a:path w="320675" h="278129">
                <a:moveTo>
                  <a:pt x="200292" y="179069"/>
                </a:moveTo>
                <a:lnTo>
                  <a:pt x="165414" y="179069"/>
                </a:lnTo>
                <a:lnTo>
                  <a:pt x="166978" y="180339"/>
                </a:lnTo>
                <a:lnTo>
                  <a:pt x="165747" y="182879"/>
                </a:lnTo>
                <a:lnTo>
                  <a:pt x="164255" y="184150"/>
                </a:lnTo>
                <a:lnTo>
                  <a:pt x="162857" y="186689"/>
                </a:lnTo>
                <a:lnTo>
                  <a:pt x="286573" y="186689"/>
                </a:lnTo>
                <a:lnTo>
                  <a:pt x="285041" y="182879"/>
                </a:lnTo>
                <a:lnTo>
                  <a:pt x="208955" y="182879"/>
                </a:lnTo>
                <a:lnTo>
                  <a:pt x="209108" y="181609"/>
                </a:lnTo>
                <a:lnTo>
                  <a:pt x="200129" y="181609"/>
                </a:lnTo>
                <a:lnTo>
                  <a:pt x="200292" y="179069"/>
                </a:lnTo>
                <a:close/>
              </a:path>
              <a:path w="320675" h="278129">
                <a:moveTo>
                  <a:pt x="55612" y="184150"/>
                </a:moveTo>
                <a:lnTo>
                  <a:pt x="55356" y="184711"/>
                </a:lnTo>
                <a:lnTo>
                  <a:pt x="55277" y="186016"/>
                </a:lnTo>
                <a:lnTo>
                  <a:pt x="55637" y="185419"/>
                </a:lnTo>
                <a:lnTo>
                  <a:pt x="55612" y="184150"/>
                </a:lnTo>
                <a:close/>
              </a:path>
              <a:path w="320675" h="278129">
                <a:moveTo>
                  <a:pt x="57806" y="161289"/>
                </a:moveTo>
                <a:lnTo>
                  <a:pt x="56426" y="161289"/>
                </a:lnTo>
                <a:lnTo>
                  <a:pt x="55544" y="163829"/>
                </a:lnTo>
                <a:lnTo>
                  <a:pt x="54052" y="163829"/>
                </a:lnTo>
                <a:lnTo>
                  <a:pt x="52170" y="172719"/>
                </a:lnTo>
                <a:lnTo>
                  <a:pt x="45382" y="182879"/>
                </a:lnTo>
                <a:lnTo>
                  <a:pt x="46976" y="185419"/>
                </a:lnTo>
                <a:lnTo>
                  <a:pt x="47796" y="181609"/>
                </a:lnTo>
                <a:lnTo>
                  <a:pt x="52979" y="181609"/>
                </a:lnTo>
                <a:lnTo>
                  <a:pt x="55849" y="176529"/>
                </a:lnTo>
                <a:lnTo>
                  <a:pt x="59472" y="173989"/>
                </a:lnTo>
                <a:lnTo>
                  <a:pt x="161143" y="173989"/>
                </a:lnTo>
                <a:lnTo>
                  <a:pt x="162045" y="172719"/>
                </a:lnTo>
                <a:lnTo>
                  <a:pt x="89852" y="172719"/>
                </a:lnTo>
                <a:lnTo>
                  <a:pt x="91216" y="166369"/>
                </a:lnTo>
                <a:lnTo>
                  <a:pt x="56182" y="166369"/>
                </a:lnTo>
                <a:lnTo>
                  <a:pt x="57376" y="164842"/>
                </a:lnTo>
                <a:lnTo>
                  <a:pt x="58745" y="162559"/>
                </a:lnTo>
                <a:lnTo>
                  <a:pt x="57806" y="161289"/>
                </a:lnTo>
                <a:close/>
              </a:path>
              <a:path w="320675" h="278129">
                <a:moveTo>
                  <a:pt x="52979" y="181609"/>
                </a:moveTo>
                <a:lnTo>
                  <a:pt x="47796" y="181609"/>
                </a:lnTo>
                <a:lnTo>
                  <a:pt x="49841" y="182879"/>
                </a:lnTo>
                <a:lnTo>
                  <a:pt x="50102" y="184150"/>
                </a:lnTo>
                <a:lnTo>
                  <a:pt x="49009" y="185419"/>
                </a:lnTo>
                <a:lnTo>
                  <a:pt x="49895" y="185419"/>
                </a:lnTo>
                <a:lnTo>
                  <a:pt x="52979" y="181609"/>
                </a:lnTo>
                <a:close/>
              </a:path>
              <a:path w="320675" h="278129">
                <a:moveTo>
                  <a:pt x="161143" y="173989"/>
                </a:moveTo>
                <a:lnTo>
                  <a:pt x="59472" y="173989"/>
                </a:lnTo>
                <a:lnTo>
                  <a:pt x="57447" y="176529"/>
                </a:lnTo>
                <a:lnTo>
                  <a:pt x="55645" y="181609"/>
                </a:lnTo>
                <a:lnTo>
                  <a:pt x="54376" y="184150"/>
                </a:lnTo>
                <a:lnTo>
                  <a:pt x="55032" y="185419"/>
                </a:lnTo>
                <a:lnTo>
                  <a:pt x="55356" y="184711"/>
                </a:lnTo>
                <a:lnTo>
                  <a:pt x="55389" y="184150"/>
                </a:lnTo>
                <a:lnTo>
                  <a:pt x="94644" y="184150"/>
                </a:lnTo>
                <a:lnTo>
                  <a:pt x="97057" y="179069"/>
                </a:lnTo>
                <a:lnTo>
                  <a:pt x="200292" y="179069"/>
                </a:lnTo>
                <a:lnTo>
                  <a:pt x="200374" y="177800"/>
                </a:lnTo>
                <a:lnTo>
                  <a:pt x="201812" y="176529"/>
                </a:lnTo>
                <a:lnTo>
                  <a:pt x="159490" y="176529"/>
                </a:lnTo>
                <a:lnTo>
                  <a:pt x="159128" y="175259"/>
                </a:lnTo>
                <a:lnTo>
                  <a:pt x="161143" y="173989"/>
                </a:lnTo>
                <a:close/>
              </a:path>
              <a:path w="320675" h="278129">
                <a:moveTo>
                  <a:pt x="165208" y="181609"/>
                </a:moveTo>
                <a:lnTo>
                  <a:pt x="163335" y="181609"/>
                </a:lnTo>
                <a:lnTo>
                  <a:pt x="165105" y="182879"/>
                </a:lnTo>
                <a:lnTo>
                  <a:pt x="165208" y="181609"/>
                </a:lnTo>
                <a:close/>
              </a:path>
              <a:path w="320675" h="278129">
                <a:moveTo>
                  <a:pt x="220825" y="173989"/>
                </a:moveTo>
                <a:lnTo>
                  <a:pt x="212435" y="173989"/>
                </a:lnTo>
                <a:lnTo>
                  <a:pt x="214335" y="176529"/>
                </a:lnTo>
                <a:lnTo>
                  <a:pt x="216231" y="177800"/>
                </a:lnTo>
                <a:lnTo>
                  <a:pt x="211620" y="180339"/>
                </a:lnTo>
                <a:lnTo>
                  <a:pt x="209323" y="182879"/>
                </a:lnTo>
                <a:lnTo>
                  <a:pt x="285041" y="182879"/>
                </a:lnTo>
                <a:lnTo>
                  <a:pt x="284020" y="180339"/>
                </a:lnTo>
                <a:lnTo>
                  <a:pt x="282686" y="177800"/>
                </a:lnTo>
                <a:lnTo>
                  <a:pt x="219034" y="177800"/>
                </a:lnTo>
                <a:lnTo>
                  <a:pt x="216790" y="176529"/>
                </a:lnTo>
                <a:lnTo>
                  <a:pt x="218130" y="175259"/>
                </a:lnTo>
                <a:lnTo>
                  <a:pt x="219570" y="175259"/>
                </a:lnTo>
                <a:lnTo>
                  <a:pt x="220825" y="173989"/>
                </a:lnTo>
                <a:close/>
              </a:path>
              <a:path w="320675" h="278129">
                <a:moveTo>
                  <a:pt x="211001" y="175521"/>
                </a:moveTo>
                <a:lnTo>
                  <a:pt x="203640" y="179069"/>
                </a:lnTo>
                <a:lnTo>
                  <a:pt x="200129" y="181609"/>
                </a:lnTo>
                <a:lnTo>
                  <a:pt x="209887" y="181609"/>
                </a:lnTo>
                <a:lnTo>
                  <a:pt x="209787" y="180339"/>
                </a:lnTo>
                <a:lnTo>
                  <a:pt x="208748" y="180339"/>
                </a:lnTo>
                <a:lnTo>
                  <a:pt x="210063" y="177800"/>
                </a:lnTo>
                <a:lnTo>
                  <a:pt x="210686" y="176529"/>
                </a:lnTo>
                <a:lnTo>
                  <a:pt x="211001" y="175521"/>
                </a:lnTo>
                <a:close/>
              </a:path>
              <a:path w="320675" h="278129">
                <a:moveTo>
                  <a:pt x="214771" y="165003"/>
                </a:moveTo>
                <a:lnTo>
                  <a:pt x="213866" y="166369"/>
                </a:lnTo>
                <a:lnTo>
                  <a:pt x="208950" y="166369"/>
                </a:lnTo>
                <a:lnTo>
                  <a:pt x="207695" y="168909"/>
                </a:lnTo>
                <a:lnTo>
                  <a:pt x="212049" y="168909"/>
                </a:lnTo>
                <a:lnTo>
                  <a:pt x="213414" y="170179"/>
                </a:lnTo>
                <a:lnTo>
                  <a:pt x="211305" y="171450"/>
                </a:lnTo>
                <a:lnTo>
                  <a:pt x="211799" y="172719"/>
                </a:lnTo>
                <a:lnTo>
                  <a:pt x="211400" y="173989"/>
                </a:lnTo>
                <a:lnTo>
                  <a:pt x="220825" y="173989"/>
                </a:lnTo>
                <a:lnTo>
                  <a:pt x="220794" y="175521"/>
                </a:lnTo>
                <a:lnTo>
                  <a:pt x="220428" y="177800"/>
                </a:lnTo>
                <a:lnTo>
                  <a:pt x="282686" y="177800"/>
                </a:lnTo>
                <a:lnTo>
                  <a:pt x="280685" y="173989"/>
                </a:lnTo>
                <a:lnTo>
                  <a:pt x="279548" y="172719"/>
                </a:lnTo>
                <a:lnTo>
                  <a:pt x="222619" y="172719"/>
                </a:lnTo>
                <a:lnTo>
                  <a:pt x="221670" y="171450"/>
                </a:lnTo>
                <a:lnTo>
                  <a:pt x="224092" y="168909"/>
                </a:lnTo>
                <a:lnTo>
                  <a:pt x="224015" y="167639"/>
                </a:lnTo>
                <a:lnTo>
                  <a:pt x="213245" y="167639"/>
                </a:lnTo>
                <a:lnTo>
                  <a:pt x="214780" y="165100"/>
                </a:lnTo>
                <a:close/>
              </a:path>
              <a:path w="320675" h="278129">
                <a:moveTo>
                  <a:pt x="112071" y="149859"/>
                </a:moveTo>
                <a:lnTo>
                  <a:pt x="95772" y="170179"/>
                </a:lnTo>
                <a:lnTo>
                  <a:pt x="90577" y="171450"/>
                </a:lnTo>
                <a:lnTo>
                  <a:pt x="89852" y="172719"/>
                </a:lnTo>
                <a:lnTo>
                  <a:pt x="162045" y="172719"/>
                </a:lnTo>
                <a:lnTo>
                  <a:pt x="162387" y="173989"/>
                </a:lnTo>
                <a:lnTo>
                  <a:pt x="160093" y="175259"/>
                </a:lnTo>
                <a:lnTo>
                  <a:pt x="159490" y="176529"/>
                </a:lnTo>
                <a:lnTo>
                  <a:pt x="201812" y="176529"/>
                </a:lnTo>
                <a:lnTo>
                  <a:pt x="204688" y="173989"/>
                </a:lnTo>
                <a:lnTo>
                  <a:pt x="207467" y="170179"/>
                </a:lnTo>
                <a:lnTo>
                  <a:pt x="211418" y="170179"/>
                </a:lnTo>
                <a:lnTo>
                  <a:pt x="212049" y="168909"/>
                </a:lnTo>
                <a:lnTo>
                  <a:pt x="163937" y="168909"/>
                </a:lnTo>
                <a:lnTo>
                  <a:pt x="164898" y="165100"/>
                </a:lnTo>
                <a:lnTo>
                  <a:pt x="165345" y="163829"/>
                </a:lnTo>
                <a:lnTo>
                  <a:pt x="106918" y="163829"/>
                </a:lnTo>
                <a:lnTo>
                  <a:pt x="112654" y="153669"/>
                </a:lnTo>
                <a:lnTo>
                  <a:pt x="112071" y="149859"/>
                </a:lnTo>
                <a:close/>
              </a:path>
              <a:path w="320675" h="278129">
                <a:moveTo>
                  <a:pt x="211212" y="174847"/>
                </a:moveTo>
                <a:lnTo>
                  <a:pt x="211001" y="175521"/>
                </a:lnTo>
                <a:lnTo>
                  <a:pt x="211543" y="175259"/>
                </a:lnTo>
                <a:lnTo>
                  <a:pt x="211212" y="174847"/>
                </a:lnTo>
                <a:close/>
              </a:path>
              <a:path w="320675" h="278129">
                <a:moveTo>
                  <a:pt x="211418" y="170179"/>
                </a:moveTo>
                <a:lnTo>
                  <a:pt x="207467" y="170179"/>
                </a:lnTo>
                <a:lnTo>
                  <a:pt x="211212" y="174847"/>
                </a:lnTo>
                <a:lnTo>
                  <a:pt x="211480" y="173989"/>
                </a:lnTo>
                <a:lnTo>
                  <a:pt x="210684" y="172719"/>
                </a:lnTo>
                <a:lnTo>
                  <a:pt x="210091" y="172719"/>
                </a:lnTo>
                <a:lnTo>
                  <a:pt x="209849" y="171450"/>
                </a:lnTo>
                <a:lnTo>
                  <a:pt x="211418" y="170179"/>
                </a:lnTo>
                <a:close/>
              </a:path>
              <a:path w="320675" h="278129">
                <a:moveTo>
                  <a:pt x="268999" y="161289"/>
                </a:moveTo>
                <a:lnTo>
                  <a:pt x="223042" y="161289"/>
                </a:lnTo>
                <a:lnTo>
                  <a:pt x="225559" y="162559"/>
                </a:lnTo>
                <a:lnTo>
                  <a:pt x="224328" y="165100"/>
                </a:lnTo>
                <a:lnTo>
                  <a:pt x="223619" y="166369"/>
                </a:lnTo>
                <a:lnTo>
                  <a:pt x="226070" y="166369"/>
                </a:lnTo>
                <a:lnTo>
                  <a:pt x="227427" y="167639"/>
                </a:lnTo>
                <a:lnTo>
                  <a:pt x="225999" y="168909"/>
                </a:lnTo>
                <a:lnTo>
                  <a:pt x="223964" y="170179"/>
                </a:lnTo>
                <a:lnTo>
                  <a:pt x="222619" y="172719"/>
                </a:lnTo>
                <a:lnTo>
                  <a:pt x="278773" y="172719"/>
                </a:lnTo>
                <a:lnTo>
                  <a:pt x="279331" y="170179"/>
                </a:lnTo>
                <a:lnTo>
                  <a:pt x="276245" y="170179"/>
                </a:lnTo>
                <a:lnTo>
                  <a:pt x="276699" y="168909"/>
                </a:lnTo>
                <a:lnTo>
                  <a:pt x="272393" y="168909"/>
                </a:lnTo>
                <a:lnTo>
                  <a:pt x="273248" y="162559"/>
                </a:lnTo>
                <a:lnTo>
                  <a:pt x="269309" y="162559"/>
                </a:lnTo>
                <a:lnTo>
                  <a:pt x="269473" y="162398"/>
                </a:lnTo>
                <a:lnTo>
                  <a:pt x="268999" y="161289"/>
                </a:lnTo>
                <a:close/>
              </a:path>
              <a:path w="320675" h="278129">
                <a:moveTo>
                  <a:pt x="218876" y="158750"/>
                </a:moveTo>
                <a:lnTo>
                  <a:pt x="168285" y="158750"/>
                </a:lnTo>
                <a:lnTo>
                  <a:pt x="169471" y="162559"/>
                </a:lnTo>
                <a:lnTo>
                  <a:pt x="165919" y="165100"/>
                </a:lnTo>
                <a:lnTo>
                  <a:pt x="163937" y="168909"/>
                </a:lnTo>
                <a:lnTo>
                  <a:pt x="207695" y="168909"/>
                </a:lnTo>
                <a:lnTo>
                  <a:pt x="207764" y="167639"/>
                </a:lnTo>
                <a:lnTo>
                  <a:pt x="210397" y="163829"/>
                </a:lnTo>
                <a:lnTo>
                  <a:pt x="211701" y="162559"/>
                </a:lnTo>
                <a:lnTo>
                  <a:pt x="214819" y="162559"/>
                </a:lnTo>
                <a:lnTo>
                  <a:pt x="215657" y="161289"/>
                </a:lnTo>
                <a:lnTo>
                  <a:pt x="216406" y="161289"/>
                </a:lnTo>
                <a:lnTo>
                  <a:pt x="218850" y="160019"/>
                </a:lnTo>
                <a:lnTo>
                  <a:pt x="218876" y="158750"/>
                </a:lnTo>
                <a:close/>
              </a:path>
              <a:path w="320675" h="278129">
                <a:moveTo>
                  <a:pt x="277153" y="167639"/>
                </a:moveTo>
                <a:lnTo>
                  <a:pt x="272393" y="168909"/>
                </a:lnTo>
                <a:lnTo>
                  <a:pt x="276699" y="168909"/>
                </a:lnTo>
                <a:lnTo>
                  <a:pt x="277153" y="167639"/>
                </a:lnTo>
                <a:close/>
              </a:path>
              <a:path w="320675" h="278129">
                <a:moveTo>
                  <a:pt x="214574" y="166369"/>
                </a:moveTo>
                <a:lnTo>
                  <a:pt x="214010" y="167639"/>
                </a:lnTo>
                <a:lnTo>
                  <a:pt x="215797" y="167639"/>
                </a:lnTo>
                <a:lnTo>
                  <a:pt x="214574" y="166369"/>
                </a:lnTo>
                <a:close/>
              </a:path>
              <a:path w="320675" h="278129">
                <a:moveTo>
                  <a:pt x="226070" y="166369"/>
                </a:moveTo>
                <a:lnTo>
                  <a:pt x="216362" y="166369"/>
                </a:lnTo>
                <a:lnTo>
                  <a:pt x="215797" y="167639"/>
                </a:lnTo>
                <a:lnTo>
                  <a:pt x="225317" y="167639"/>
                </a:lnTo>
                <a:lnTo>
                  <a:pt x="226070" y="166369"/>
                </a:lnTo>
                <a:close/>
              </a:path>
              <a:path w="320675" h="278129">
                <a:moveTo>
                  <a:pt x="57376" y="164842"/>
                </a:moveTo>
                <a:lnTo>
                  <a:pt x="56182" y="166369"/>
                </a:lnTo>
                <a:lnTo>
                  <a:pt x="57222" y="165100"/>
                </a:lnTo>
                <a:lnTo>
                  <a:pt x="57376" y="164842"/>
                </a:lnTo>
                <a:close/>
              </a:path>
              <a:path w="320675" h="278129">
                <a:moveTo>
                  <a:pt x="80123" y="137159"/>
                </a:moveTo>
                <a:lnTo>
                  <a:pt x="77828" y="137159"/>
                </a:lnTo>
                <a:lnTo>
                  <a:pt x="74866" y="140969"/>
                </a:lnTo>
                <a:lnTo>
                  <a:pt x="71988" y="146050"/>
                </a:lnTo>
                <a:lnTo>
                  <a:pt x="68719" y="148589"/>
                </a:lnTo>
                <a:lnTo>
                  <a:pt x="68106" y="148589"/>
                </a:lnTo>
                <a:lnTo>
                  <a:pt x="67741" y="149859"/>
                </a:lnTo>
                <a:lnTo>
                  <a:pt x="66930" y="151129"/>
                </a:lnTo>
                <a:lnTo>
                  <a:pt x="65478" y="151129"/>
                </a:lnTo>
                <a:lnTo>
                  <a:pt x="64611" y="152400"/>
                </a:lnTo>
                <a:lnTo>
                  <a:pt x="65562" y="156209"/>
                </a:lnTo>
                <a:lnTo>
                  <a:pt x="59161" y="162559"/>
                </a:lnTo>
                <a:lnTo>
                  <a:pt x="57376" y="164842"/>
                </a:lnTo>
                <a:lnTo>
                  <a:pt x="57222" y="165100"/>
                </a:lnTo>
                <a:lnTo>
                  <a:pt x="56182" y="166369"/>
                </a:lnTo>
                <a:lnTo>
                  <a:pt x="91216" y="166369"/>
                </a:lnTo>
                <a:lnTo>
                  <a:pt x="92307" y="161289"/>
                </a:lnTo>
                <a:lnTo>
                  <a:pt x="94448" y="156209"/>
                </a:lnTo>
                <a:lnTo>
                  <a:pt x="67731" y="156209"/>
                </a:lnTo>
                <a:lnTo>
                  <a:pt x="68794" y="151129"/>
                </a:lnTo>
                <a:lnTo>
                  <a:pt x="73697" y="144603"/>
                </a:lnTo>
                <a:lnTo>
                  <a:pt x="77205" y="139700"/>
                </a:lnTo>
                <a:lnTo>
                  <a:pt x="78968" y="139700"/>
                </a:lnTo>
                <a:lnTo>
                  <a:pt x="79916" y="138429"/>
                </a:lnTo>
                <a:lnTo>
                  <a:pt x="80123" y="137159"/>
                </a:lnTo>
                <a:close/>
              </a:path>
              <a:path w="320675" h="278129">
                <a:moveTo>
                  <a:pt x="213628" y="165963"/>
                </a:moveTo>
                <a:lnTo>
                  <a:pt x="213564" y="166369"/>
                </a:lnTo>
                <a:lnTo>
                  <a:pt x="213859" y="166369"/>
                </a:lnTo>
                <a:lnTo>
                  <a:pt x="213628" y="165963"/>
                </a:lnTo>
                <a:close/>
              </a:path>
              <a:path w="320675" h="278129">
                <a:moveTo>
                  <a:pt x="216146" y="163829"/>
                </a:moveTo>
                <a:lnTo>
                  <a:pt x="215548" y="163829"/>
                </a:lnTo>
                <a:lnTo>
                  <a:pt x="214936" y="164842"/>
                </a:lnTo>
                <a:lnTo>
                  <a:pt x="214817" y="165100"/>
                </a:lnTo>
                <a:lnTo>
                  <a:pt x="215418" y="166369"/>
                </a:lnTo>
                <a:lnTo>
                  <a:pt x="217507" y="166369"/>
                </a:lnTo>
                <a:lnTo>
                  <a:pt x="217237" y="165100"/>
                </a:lnTo>
                <a:lnTo>
                  <a:pt x="216378" y="165100"/>
                </a:lnTo>
                <a:lnTo>
                  <a:pt x="216146" y="163829"/>
                </a:lnTo>
                <a:close/>
              </a:path>
              <a:path w="320675" h="278129">
                <a:moveTo>
                  <a:pt x="216686" y="161613"/>
                </a:moveTo>
                <a:lnTo>
                  <a:pt x="216578" y="162559"/>
                </a:lnTo>
                <a:lnTo>
                  <a:pt x="215940" y="163829"/>
                </a:lnTo>
                <a:lnTo>
                  <a:pt x="217496" y="163829"/>
                </a:lnTo>
                <a:lnTo>
                  <a:pt x="218705" y="165100"/>
                </a:lnTo>
                <a:lnTo>
                  <a:pt x="217906" y="165100"/>
                </a:lnTo>
                <a:lnTo>
                  <a:pt x="217507" y="166369"/>
                </a:lnTo>
                <a:lnTo>
                  <a:pt x="221032" y="166369"/>
                </a:lnTo>
                <a:lnTo>
                  <a:pt x="219430" y="165100"/>
                </a:lnTo>
                <a:lnTo>
                  <a:pt x="220582" y="163829"/>
                </a:lnTo>
                <a:lnTo>
                  <a:pt x="221890" y="162559"/>
                </a:lnTo>
                <a:lnTo>
                  <a:pt x="217505" y="162559"/>
                </a:lnTo>
                <a:lnTo>
                  <a:pt x="216686" y="161613"/>
                </a:lnTo>
                <a:close/>
              </a:path>
              <a:path w="320675" h="278129">
                <a:moveTo>
                  <a:pt x="214819" y="162559"/>
                </a:moveTo>
                <a:lnTo>
                  <a:pt x="211701" y="162559"/>
                </a:lnTo>
                <a:lnTo>
                  <a:pt x="213628" y="165963"/>
                </a:lnTo>
                <a:lnTo>
                  <a:pt x="213765" y="165100"/>
                </a:lnTo>
                <a:lnTo>
                  <a:pt x="213560" y="165100"/>
                </a:lnTo>
                <a:lnTo>
                  <a:pt x="214215" y="163829"/>
                </a:lnTo>
                <a:lnTo>
                  <a:pt x="215940" y="163829"/>
                </a:lnTo>
                <a:lnTo>
                  <a:pt x="214819" y="16255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877" y="164842"/>
                </a:lnTo>
                <a:lnTo>
                  <a:pt x="214801" y="165066"/>
                </a:lnTo>
                <a:lnTo>
                  <a:pt x="215548" y="16382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215" y="163829"/>
                </a:lnTo>
                <a:lnTo>
                  <a:pt x="214771" y="165003"/>
                </a:lnTo>
                <a:lnTo>
                  <a:pt x="215548" y="163829"/>
                </a:lnTo>
                <a:close/>
              </a:path>
              <a:path w="320675" h="278129">
                <a:moveTo>
                  <a:pt x="122186" y="138429"/>
                </a:moveTo>
                <a:lnTo>
                  <a:pt x="118091" y="149859"/>
                </a:lnTo>
                <a:lnTo>
                  <a:pt x="110591" y="161289"/>
                </a:lnTo>
                <a:lnTo>
                  <a:pt x="106918" y="163829"/>
                </a:lnTo>
                <a:lnTo>
                  <a:pt x="165345" y="163829"/>
                </a:lnTo>
                <a:lnTo>
                  <a:pt x="166241" y="161289"/>
                </a:lnTo>
                <a:lnTo>
                  <a:pt x="168285" y="158750"/>
                </a:lnTo>
                <a:lnTo>
                  <a:pt x="267943" y="158750"/>
                </a:lnTo>
                <a:lnTo>
                  <a:pt x="268390" y="157479"/>
                </a:lnTo>
                <a:lnTo>
                  <a:pt x="268931" y="157479"/>
                </a:lnTo>
                <a:lnTo>
                  <a:pt x="270676" y="156209"/>
                </a:lnTo>
                <a:lnTo>
                  <a:pt x="269722" y="156209"/>
                </a:lnTo>
                <a:lnTo>
                  <a:pt x="266231" y="154939"/>
                </a:lnTo>
                <a:lnTo>
                  <a:pt x="268728" y="154939"/>
                </a:lnTo>
                <a:lnTo>
                  <a:pt x="267112" y="153669"/>
                </a:lnTo>
                <a:lnTo>
                  <a:pt x="265033" y="153669"/>
                </a:lnTo>
                <a:lnTo>
                  <a:pt x="265289" y="152400"/>
                </a:lnTo>
                <a:lnTo>
                  <a:pt x="267806" y="152400"/>
                </a:lnTo>
                <a:lnTo>
                  <a:pt x="267083" y="151129"/>
                </a:lnTo>
                <a:lnTo>
                  <a:pt x="265968" y="151129"/>
                </a:lnTo>
                <a:lnTo>
                  <a:pt x="265336" y="149859"/>
                </a:lnTo>
                <a:lnTo>
                  <a:pt x="266221" y="148589"/>
                </a:lnTo>
                <a:lnTo>
                  <a:pt x="265438" y="148589"/>
                </a:lnTo>
                <a:lnTo>
                  <a:pt x="266494" y="147319"/>
                </a:lnTo>
                <a:lnTo>
                  <a:pt x="179694" y="147319"/>
                </a:lnTo>
                <a:lnTo>
                  <a:pt x="179364" y="146050"/>
                </a:lnTo>
                <a:lnTo>
                  <a:pt x="181900" y="144779"/>
                </a:lnTo>
                <a:lnTo>
                  <a:pt x="182608" y="143509"/>
                </a:lnTo>
                <a:lnTo>
                  <a:pt x="264974" y="143509"/>
                </a:lnTo>
                <a:lnTo>
                  <a:pt x="264716" y="142239"/>
                </a:lnTo>
                <a:lnTo>
                  <a:pt x="185356" y="142239"/>
                </a:lnTo>
                <a:lnTo>
                  <a:pt x="185126" y="140969"/>
                </a:lnTo>
                <a:lnTo>
                  <a:pt x="151809" y="140969"/>
                </a:lnTo>
                <a:lnTo>
                  <a:pt x="151645" y="139700"/>
                </a:lnTo>
                <a:lnTo>
                  <a:pt x="128898" y="139700"/>
                </a:lnTo>
                <a:lnTo>
                  <a:pt x="122186" y="138429"/>
                </a:lnTo>
                <a:close/>
              </a:path>
              <a:path w="320675" h="278129">
                <a:moveTo>
                  <a:pt x="269394" y="158750"/>
                </a:moveTo>
                <a:lnTo>
                  <a:pt x="220329" y="158750"/>
                </a:lnTo>
                <a:lnTo>
                  <a:pt x="220399" y="160019"/>
                </a:lnTo>
                <a:lnTo>
                  <a:pt x="218456" y="161289"/>
                </a:lnTo>
                <a:lnTo>
                  <a:pt x="217505" y="162559"/>
                </a:lnTo>
                <a:lnTo>
                  <a:pt x="221890" y="162559"/>
                </a:lnTo>
                <a:lnTo>
                  <a:pt x="223042" y="161289"/>
                </a:lnTo>
                <a:lnTo>
                  <a:pt x="268999" y="161289"/>
                </a:lnTo>
                <a:lnTo>
                  <a:pt x="269394" y="158750"/>
                </a:lnTo>
                <a:close/>
              </a:path>
              <a:path w="320675" h="278129">
                <a:moveTo>
                  <a:pt x="269473" y="162398"/>
                </a:moveTo>
                <a:lnTo>
                  <a:pt x="269309" y="162559"/>
                </a:lnTo>
                <a:lnTo>
                  <a:pt x="269502" y="162466"/>
                </a:lnTo>
                <a:close/>
              </a:path>
              <a:path w="320675" h="278129">
                <a:moveTo>
                  <a:pt x="269502" y="162466"/>
                </a:moveTo>
                <a:lnTo>
                  <a:pt x="269309" y="162559"/>
                </a:lnTo>
                <a:lnTo>
                  <a:pt x="269542" y="162559"/>
                </a:lnTo>
                <a:close/>
              </a:path>
              <a:path w="320675" h="278129">
                <a:moveTo>
                  <a:pt x="273419" y="161289"/>
                </a:moveTo>
                <a:lnTo>
                  <a:pt x="271927" y="161289"/>
                </a:lnTo>
                <a:lnTo>
                  <a:pt x="270643" y="162559"/>
                </a:lnTo>
                <a:lnTo>
                  <a:pt x="273248" y="162559"/>
                </a:lnTo>
                <a:lnTo>
                  <a:pt x="273419" y="161289"/>
                </a:lnTo>
                <a:close/>
              </a:path>
              <a:path w="320675" h="278129">
                <a:moveTo>
                  <a:pt x="271927" y="161289"/>
                </a:moveTo>
                <a:lnTo>
                  <a:pt x="270593" y="161289"/>
                </a:lnTo>
                <a:lnTo>
                  <a:pt x="269473" y="162398"/>
                </a:lnTo>
                <a:lnTo>
                  <a:pt x="271927" y="161289"/>
                </a:lnTo>
                <a:close/>
              </a:path>
              <a:path w="320675" h="278129">
                <a:moveTo>
                  <a:pt x="216724" y="161289"/>
                </a:moveTo>
                <a:lnTo>
                  <a:pt x="216406" y="161289"/>
                </a:lnTo>
                <a:lnTo>
                  <a:pt x="216686" y="161613"/>
                </a:lnTo>
                <a:lnTo>
                  <a:pt x="216724" y="161289"/>
                </a:lnTo>
                <a:close/>
              </a:path>
              <a:path w="320675" h="278129">
                <a:moveTo>
                  <a:pt x="269452" y="157715"/>
                </a:moveTo>
                <a:lnTo>
                  <a:pt x="268540" y="158750"/>
                </a:lnTo>
                <a:lnTo>
                  <a:pt x="271484" y="158750"/>
                </a:lnTo>
                <a:lnTo>
                  <a:pt x="270670" y="161289"/>
                </a:lnTo>
                <a:lnTo>
                  <a:pt x="272092" y="160019"/>
                </a:lnTo>
                <a:lnTo>
                  <a:pt x="271740" y="158750"/>
                </a:lnTo>
                <a:lnTo>
                  <a:pt x="269452" y="157715"/>
                </a:lnTo>
                <a:close/>
              </a:path>
              <a:path w="320675" h="278129">
                <a:moveTo>
                  <a:pt x="269483" y="158750"/>
                </a:moveTo>
                <a:lnTo>
                  <a:pt x="270826" y="160019"/>
                </a:lnTo>
                <a:lnTo>
                  <a:pt x="269483" y="158750"/>
                </a:lnTo>
                <a:close/>
              </a:path>
              <a:path w="320675" h="278129">
                <a:moveTo>
                  <a:pt x="269660" y="157479"/>
                </a:moveTo>
                <a:lnTo>
                  <a:pt x="268931" y="157479"/>
                </a:lnTo>
                <a:lnTo>
                  <a:pt x="269452" y="157715"/>
                </a:lnTo>
                <a:lnTo>
                  <a:pt x="269660" y="157479"/>
                </a:lnTo>
                <a:close/>
              </a:path>
              <a:path w="320675" h="278129">
                <a:moveTo>
                  <a:pt x="63820" y="151129"/>
                </a:moveTo>
                <a:lnTo>
                  <a:pt x="62260" y="151129"/>
                </a:lnTo>
                <a:lnTo>
                  <a:pt x="60998" y="152400"/>
                </a:lnTo>
                <a:lnTo>
                  <a:pt x="60079" y="154939"/>
                </a:lnTo>
                <a:lnTo>
                  <a:pt x="61208" y="156209"/>
                </a:lnTo>
                <a:lnTo>
                  <a:pt x="60965" y="154939"/>
                </a:lnTo>
                <a:lnTo>
                  <a:pt x="62981" y="154939"/>
                </a:lnTo>
                <a:lnTo>
                  <a:pt x="63765" y="152400"/>
                </a:lnTo>
                <a:lnTo>
                  <a:pt x="63820" y="151129"/>
                </a:lnTo>
                <a:close/>
              </a:path>
              <a:path w="320675" h="278129">
                <a:moveTo>
                  <a:pt x="62981" y="154939"/>
                </a:moveTo>
                <a:lnTo>
                  <a:pt x="60965" y="154939"/>
                </a:lnTo>
                <a:lnTo>
                  <a:pt x="62028" y="156209"/>
                </a:lnTo>
                <a:lnTo>
                  <a:pt x="62981" y="154939"/>
                </a:lnTo>
                <a:close/>
              </a:path>
              <a:path w="320675" h="278129">
                <a:moveTo>
                  <a:pt x="116586" y="132079"/>
                </a:moveTo>
                <a:lnTo>
                  <a:pt x="83104" y="132079"/>
                </a:lnTo>
                <a:lnTo>
                  <a:pt x="83322" y="134619"/>
                </a:lnTo>
                <a:lnTo>
                  <a:pt x="80892" y="135889"/>
                </a:lnTo>
                <a:lnTo>
                  <a:pt x="79800" y="137159"/>
                </a:lnTo>
                <a:lnTo>
                  <a:pt x="81150" y="137159"/>
                </a:lnTo>
                <a:lnTo>
                  <a:pt x="76760" y="144779"/>
                </a:lnTo>
                <a:lnTo>
                  <a:pt x="73322" y="151129"/>
                </a:lnTo>
                <a:lnTo>
                  <a:pt x="67731" y="156209"/>
                </a:lnTo>
                <a:lnTo>
                  <a:pt x="94448" y="156209"/>
                </a:lnTo>
                <a:lnTo>
                  <a:pt x="97126" y="149859"/>
                </a:lnTo>
                <a:lnTo>
                  <a:pt x="103371" y="138429"/>
                </a:lnTo>
                <a:lnTo>
                  <a:pt x="113034" y="138429"/>
                </a:lnTo>
                <a:lnTo>
                  <a:pt x="114673" y="135889"/>
                </a:lnTo>
                <a:lnTo>
                  <a:pt x="116586" y="132079"/>
                </a:lnTo>
                <a:close/>
              </a:path>
              <a:path w="320675" h="278129">
                <a:moveTo>
                  <a:pt x="106774" y="147319"/>
                </a:moveTo>
                <a:lnTo>
                  <a:pt x="103140" y="147319"/>
                </a:lnTo>
                <a:lnTo>
                  <a:pt x="104058" y="148589"/>
                </a:lnTo>
                <a:lnTo>
                  <a:pt x="100811" y="152400"/>
                </a:lnTo>
                <a:lnTo>
                  <a:pt x="100063" y="153669"/>
                </a:lnTo>
                <a:lnTo>
                  <a:pt x="106774" y="147319"/>
                </a:lnTo>
                <a:close/>
              </a:path>
              <a:path w="320675" h="278129">
                <a:moveTo>
                  <a:pt x="69281" y="145216"/>
                </a:moveTo>
                <a:lnTo>
                  <a:pt x="66969" y="147319"/>
                </a:lnTo>
                <a:lnTo>
                  <a:pt x="66620" y="149859"/>
                </a:lnTo>
                <a:lnTo>
                  <a:pt x="67247" y="148589"/>
                </a:lnTo>
                <a:lnTo>
                  <a:pt x="68719" y="148589"/>
                </a:lnTo>
                <a:lnTo>
                  <a:pt x="68093" y="147319"/>
                </a:lnTo>
                <a:lnTo>
                  <a:pt x="68642" y="147319"/>
                </a:lnTo>
                <a:lnTo>
                  <a:pt x="68922" y="146050"/>
                </a:lnTo>
                <a:lnTo>
                  <a:pt x="69281" y="145216"/>
                </a:lnTo>
                <a:close/>
              </a:path>
              <a:path w="320675" h="278129">
                <a:moveTo>
                  <a:pt x="113034" y="138429"/>
                </a:moveTo>
                <a:lnTo>
                  <a:pt x="109907" y="138429"/>
                </a:lnTo>
                <a:lnTo>
                  <a:pt x="102651" y="143509"/>
                </a:lnTo>
                <a:lnTo>
                  <a:pt x="102099" y="147319"/>
                </a:lnTo>
                <a:lnTo>
                  <a:pt x="101857" y="148589"/>
                </a:lnTo>
                <a:lnTo>
                  <a:pt x="102825" y="148589"/>
                </a:lnTo>
                <a:lnTo>
                  <a:pt x="103140" y="147319"/>
                </a:lnTo>
                <a:lnTo>
                  <a:pt x="106774" y="147319"/>
                </a:lnTo>
                <a:lnTo>
                  <a:pt x="108117" y="146050"/>
                </a:lnTo>
                <a:lnTo>
                  <a:pt x="113034" y="138429"/>
                </a:lnTo>
                <a:close/>
              </a:path>
              <a:path w="320675" h="278129">
                <a:moveTo>
                  <a:pt x="70565" y="146050"/>
                </a:moveTo>
                <a:lnTo>
                  <a:pt x="69946" y="146050"/>
                </a:lnTo>
                <a:lnTo>
                  <a:pt x="68642" y="147319"/>
                </a:lnTo>
                <a:lnTo>
                  <a:pt x="69371" y="147319"/>
                </a:lnTo>
                <a:lnTo>
                  <a:pt x="70565" y="146050"/>
                </a:lnTo>
                <a:close/>
              </a:path>
              <a:path w="320675" h="278129">
                <a:moveTo>
                  <a:pt x="262771" y="143509"/>
                </a:moveTo>
                <a:lnTo>
                  <a:pt x="182608" y="143509"/>
                </a:lnTo>
                <a:lnTo>
                  <a:pt x="182783" y="144779"/>
                </a:lnTo>
                <a:lnTo>
                  <a:pt x="180552" y="147319"/>
                </a:lnTo>
                <a:lnTo>
                  <a:pt x="266494" y="147319"/>
                </a:lnTo>
                <a:lnTo>
                  <a:pt x="265149" y="146050"/>
                </a:lnTo>
                <a:lnTo>
                  <a:pt x="262384" y="144779"/>
                </a:lnTo>
                <a:lnTo>
                  <a:pt x="262771" y="143509"/>
                </a:lnTo>
                <a:close/>
              </a:path>
              <a:path w="320675" h="278129">
                <a:moveTo>
                  <a:pt x="69838" y="144603"/>
                </a:moveTo>
                <a:lnTo>
                  <a:pt x="69470" y="144779"/>
                </a:lnTo>
                <a:lnTo>
                  <a:pt x="69281" y="145216"/>
                </a:lnTo>
                <a:lnTo>
                  <a:pt x="69762" y="144779"/>
                </a:lnTo>
                <a:lnTo>
                  <a:pt x="69838" y="144603"/>
                </a:lnTo>
                <a:close/>
              </a:path>
              <a:path w="320675" h="278129">
                <a:moveTo>
                  <a:pt x="264974" y="143509"/>
                </a:moveTo>
                <a:lnTo>
                  <a:pt x="263516" y="143509"/>
                </a:lnTo>
                <a:lnTo>
                  <a:pt x="264200" y="144779"/>
                </a:lnTo>
                <a:lnTo>
                  <a:pt x="264974" y="143509"/>
                </a:lnTo>
                <a:close/>
              </a:path>
              <a:path w="320675" h="278129">
                <a:moveTo>
                  <a:pt x="70853" y="142239"/>
                </a:moveTo>
                <a:lnTo>
                  <a:pt x="69838" y="144603"/>
                </a:lnTo>
                <a:lnTo>
                  <a:pt x="72122" y="143509"/>
                </a:lnTo>
                <a:lnTo>
                  <a:pt x="70853" y="142239"/>
                </a:lnTo>
                <a:close/>
              </a:path>
              <a:path w="320675" h="278129">
                <a:moveTo>
                  <a:pt x="260036" y="138429"/>
                </a:moveTo>
                <a:lnTo>
                  <a:pt x="188371" y="138429"/>
                </a:lnTo>
                <a:lnTo>
                  <a:pt x="187511" y="140969"/>
                </a:lnTo>
                <a:lnTo>
                  <a:pt x="186317" y="140969"/>
                </a:lnTo>
                <a:lnTo>
                  <a:pt x="185356" y="142239"/>
                </a:lnTo>
                <a:lnTo>
                  <a:pt x="264716" y="142239"/>
                </a:lnTo>
                <a:lnTo>
                  <a:pt x="261608" y="140969"/>
                </a:lnTo>
                <a:lnTo>
                  <a:pt x="262808" y="139700"/>
                </a:lnTo>
                <a:lnTo>
                  <a:pt x="261266" y="139700"/>
                </a:lnTo>
                <a:lnTo>
                  <a:pt x="260036" y="138429"/>
                </a:lnTo>
                <a:close/>
              </a:path>
              <a:path w="320675" h="278129">
                <a:moveTo>
                  <a:pt x="92862" y="108286"/>
                </a:moveTo>
                <a:lnTo>
                  <a:pt x="84180" y="111759"/>
                </a:lnTo>
                <a:lnTo>
                  <a:pt x="86086" y="118109"/>
                </a:lnTo>
                <a:lnTo>
                  <a:pt x="84504" y="119379"/>
                </a:lnTo>
                <a:lnTo>
                  <a:pt x="83322" y="120650"/>
                </a:lnTo>
                <a:lnTo>
                  <a:pt x="81583" y="120650"/>
                </a:lnTo>
                <a:lnTo>
                  <a:pt x="79762" y="128269"/>
                </a:lnTo>
                <a:lnTo>
                  <a:pt x="71827" y="134619"/>
                </a:lnTo>
                <a:lnTo>
                  <a:pt x="72189" y="140969"/>
                </a:lnTo>
                <a:lnTo>
                  <a:pt x="73948" y="139700"/>
                </a:lnTo>
                <a:lnTo>
                  <a:pt x="75780" y="138429"/>
                </a:lnTo>
                <a:lnTo>
                  <a:pt x="77828" y="137159"/>
                </a:lnTo>
                <a:lnTo>
                  <a:pt x="79800" y="137159"/>
                </a:lnTo>
                <a:lnTo>
                  <a:pt x="79695" y="135889"/>
                </a:lnTo>
                <a:lnTo>
                  <a:pt x="82329" y="134619"/>
                </a:lnTo>
                <a:lnTo>
                  <a:pt x="83104" y="132079"/>
                </a:lnTo>
                <a:lnTo>
                  <a:pt x="116586" y="132079"/>
                </a:lnTo>
                <a:lnTo>
                  <a:pt x="120413" y="124459"/>
                </a:lnTo>
                <a:lnTo>
                  <a:pt x="86244" y="124459"/>
                </a:lnTo>
                <a:lnTo>
                  <a:pt x="89124" y="118109"/>
                </a:lnTo>
                <a:lnTo>
                  <a:pt x="95084" y="114300"/>
                </a:lnTo>
                <a:lnTo>
                  <a:pt x="89861" y="114300"/>
                </a:lnTo>
                <a:lnTo>
                  <a:pt x="89923" y="113029"/>
                </a:lnTo>
                <a:lnTo>
                  <a:pt x="89085" y="111759"/>
                </a:lnTo>
                <a:lnTo>
                  <a:pt x="89394" y="110489"/>
                </a:lnTo>
                <a:lnTo>
                  <a:pt x="93132" y="110489"/>
                </a:lnTo>
                <a:lnTo>
                  <a:pt x="92862" y="108286"/>
                </a:lnTo>
                <a:close/>
              </a:path>
              <a:path w="320675" h="278129">
                <a:moveTo>
                  <a:pt x="205573" y="110489"/>
                </a:moveTo>
                <a:lnTo>
                  <a:pt x="204830" y="110489"/>
                </a:lnTo>
                <a:lnTo>
                  <a:pt x="204313" y="111759"/>
                </a:lnTo>
                <a:lnTo>
                  <a:pt x="171773" y="111759"/>
                </a:lnTo>
                <a:lnTo>
                  <a:pt x="173951" y="113029"/>
                </a:lnTo>
                <a:lnTo>
                  <a:pt x="168761" y="124459"/>
                </a:lnTo>
                <a:lnTo>
                  <a:pt x="159974" y="133350"/>
                </a:lnTo>
                <a:lnTo>
                  <a:pt x="156688" y="133350"/>
                </a:lnTo>
                <a:lnTo>
                  <a:pt x="153363" y="140969"/>
                </a:lnTo>
                <a:lnTo>
                  <a:pt x="185126" y="140969"/>
                </a:lnTo>
                <a:lnTo>
                  <a:pt x="187107" y="138429"/>
                </a:lnTo>
                <a:lnTo>
                  <a:pt x="260036" y="138429"/>
                </a:lnTo>
                <a:lnTo>
                  <a:pt x="260377" y="137159"/>
                </a:lnTo>
                <a:lnTo>
                  <a:pt x="245049" y="137159"/>
                </a:lnTo>
                <a:lnTo>
                  <a:pt x="245471" y="132079"/>
                </a:lnTo>
                <a:lnTo>
                  <a:pt x="186151" y="132079"/>
                </a:lnTo>
                <a:lnTo>
                  <a:pt x="186560" y="130809"/>
                </a:lnTo>
                <a:lnTo>
                  <a:pt x="189105" y="125729"/>
                </a:lnTo>
                <a:lnTo>
                  <a:pt x="190766" y="124459"/>
                </a:lnTo>
                <a:lnTo>
                  <a:pt x="229756" y="124459"/>
                </a:lnTo>
                <a:lnTo>
                  <a:pt x="228958" y="123189"/>
                </a:lnTo>
                <a:lnTo>
                  <a:pt x="228888" y="121919"/>
                </a:lnTo>
                <a:lnTo>
                  <a:pt x="193629" y="121919"/>
                </a:lnTo>
                <a:lnTo>
                  <a:pt x="192811" y="120650"/>
                </a:lnTo>
                <a:lnTo>
                  <a:pt x="194807" y="119379"/>
                </a:lnTo>
                <a:lnTo>
                  <a:pt x="232511" y="119379"/>
                </a:lnTo>
                <a:lnTo>
                  <a:pt x="231346" y="116839"/>
                </a:lnTo>
                <a:lnTo>
                  <a:pt x="211625" y="116839"/>
                </a:lnTo>
                <a:lnTo>
                  <a:pt x="209308" y="114300"/>
                </a:lnTo>
                <a:lnTo>
                  <a:pt x="208099" y="113029"/>
                </a:lnTo>
                <a:lnTo>
                  <a:pt x="205573" y="110489"/>
                </a:lnTo>
                <a:close/>
              </a:path>
              <a:path w="320675" h="278129">
                <a:moveTo>
                  <a:pt x="164776" y="127000"/>
                </a:moveTo>
                <a:lnTo>
                  <a:pt x="138908" y="127000"/>
                </a:lnTo>
                <a:lnTo>
                  <a:pt x="136574" y="134619"/>
                </a:lnTo>
                <a:lnTo>
                  <a:pt x="128898" y="139700"/>
                </a:lnTo>
                <a:lnTo>
                  <a:pt x="151645" y="139700"/>
                </a:lnTo>
                <a:lnTo>
                  <a:pt x="151316" y="137159"/>
                </a:lnTo>
                <a:lnTo>
                  <a:pt x="155066" y="133350"/>
                </a:lnTo>
                <a:lnTo>
                  <a:pt x="157528" y="128269"/>
                </a:lnTo>
                <a:lnTo>
                  <a:pt x="164165" y="128269"/>
                </a:lnTo>
                <a:lnTo>
                  <a:pt x="164776" y="127000"/>
                </a:lnTo>
                <a:close/>
              </a:path>
              <a:path w="320675" h="278129">
                <a:moveTo>
                  <a:pt x="262158" y="138429"/>
                </a:moveTo>
                <a:lnTo>
                  <a:pt x="261815" y="139700"/>
                </a:lnTo>
                <a:lnTo>
                  <a:pt x="262808" y="139700"/>
                </a:lnTo>
                <a:lnTo>
                  <a:pt x="262158" y="138429"/>
                </a:lnTo>
                <a:close/>
              </a:path>
              <a:path w="320675" h="278129">
                <a:moveTo>
                  <a:pt x="261740" y="132079"/>
                </a:moveTo>
                <a:lnTo>
                  <a:pt x="257863" y="133350"/>
                </a:lnTo>
                <a:lnTo>
                  <a:pt x="259052" y="134619"/>
                </a:lnTo>
                <a:lnTo>
                  <a:pt x="260513" y="134619"/>
                </a:lnTo>
                <a:lnTo>
                  <a:pt x="259826" y="135889"/>
                </a:lnTo>
                <a:lnTo>
                  <a:pt x="249332" y="135889"/>
                </a:lnTo>
                <a:lnTo>
                  <a:pt x="249821" y="137159"/>
                </a:lnTo>
                <a:lnTo>
                  <a:pt x="260377" y="137159"/>
                </a:lnTo>
                <a:lnTo>
                  <a:pt x="261740" y="132079"/>
                </a:lnTo>
                <a:close/>
              </a:path>
              <a:path w="320675" h="278129">
                <a:moveTo>
                  <a:pt x="251428" y="134619"/>
                </a:moveTo>
                <a:lnTo>
                  <a:pt x="250330" y="134619"/>
                </a:lnTo>
                <a:lnTo>
                  <a:pt x="249988" y="135889"/>
                </a:lnTo>
                <a:lnTo>
                  <a:pt x="251772" y="135889"/>
                </a:lnTo>
                <a:lnTo>
                  <a:pt x="251428" y="134619"/>
                </a:lnTo>
                <a:close/>
              </a:path>
              <a:path w="320675" h="278129">
                <a:moveTo>
                  <a:pt x="251078" y="125729"/>
                </a:moveTo>
                <a:lnTo>
                  <a:pt x="247228" y="125729"/>
                </a:lnTo>
                <a:lnTo>
                  <a:pt x="249076" y="127000"/>
                </a:lnTo>
                <a:lnTo>
                  <a:pt x="244337" y="129539"/>
                </a:lnTo>
                <a:lnTo>
                  <a:pt x="249607" y="132079"/>
                </a:lnTo>
                <a:lnTo>
                  <a:pt x="252059" y="133350"/>
                </a:lnTo>
                <a:lnTo>
                  <a:pt x="250598" y="134619"/>
                </a:lnTo>
                <a:lnTo>
                  <a:pt x="251788" y="134619"/>
                </a:lnTo>
                <a:lnTo>
                  <a:pt x="252341" y="135889"/>
                </a:lnTo>
                <a:lnTo>
                  <a:pt x="259826" y="135889"/>
                </a:lnTo>
                <a:lnTo>
                  <a:pt x="256923" y="134619"/>
                </a:lnTo>
                <a:lnTo>
                  <a:pt x="255061" y="132079"/>
                </a:lnTo>
                <a:lnTo>
                  <a:pt x="253340" y="130809"/>
                </a:lnTo>
                <a:lnTo>
                  <a:pt x="256028" y="130809"/>
                </a:lnTo>
                <a:lnTo>
                  <a:pt x="255280" y="128269"/>
                </a:lnTo>
                <a:lnTo>
                  <a:pt x="255791" y="127000"/>
                </a:lnTo>
                <a:lnTo>
                  <a:pt x="250797" y="127000"/>
                </a:lnTo>
                <a:lnTo>
                  <a:pt x="251078" y="125729"/>
                </a:lnTo>
                <a:close/>
              </a:path>
              <a:path w="320675" h="278129">
                <a:moveTo>
                  <a:pt x="229901" y="125729"/>
                </a:moveTo>
                <a:lnTo>
                  <a:pt x="191402" y="125729"/>
                </a:lnTo>
                <a:lnTo>
                  <a:pt x="192514" y="127000"/>
                </a:lnTo>
                <a:lnTo>
                  <a:pt x="192377" y="128269"/>
                </a:lnTo>
                <a:lnTo>
                  <a:pt x="193137" y="129539"/>
                </a:lnTo>
                <a:lnTo>
                  <a:pt x="190861" y="130809"/>
                </a:lnTo>
                <a:lnTo>
                  <a:pt x="188250" y="130809"/>
                </a:lnTo>
                <a:lnTo>
                  <a:pt x="186151" y="132079"/>
                </a:lnTo>
                <a:lnTo>
                  <a:pt x="245471" y="132079"/>
                </a:lnTo>
                <a:lnTo>
                  <a:pt x="242164" y="129539"/>
                </a:lnTo>
                <a:lnTo>
                  <a:pt x="230333" y="129539"/>
                </a:lnTo>
                <a:lnTo>
                  <a:pt x="229901" y="125729"/>
                </a:lnTo>
                <a:close/>
              </a:path>
              <a:path w="320675" h="278129">
                <a:moveTo>
                  <a:pt x="164165" y="128269"/>
                </a:moveTo>
                <a:lnTo>
                  <a:pt x="157528" y="128269"/>
                </a:lnTo>
                <a:lnTo>
                  <a:pt x="158261" y="129539"/>
                </a:lnTo>
                <a:lnTo>
                  <a:pt x="157575" y="130809"/>
                </a:lnTo>
                <a:lnTo>
                  <a:pt x="157721" y="130809"/>
                </a:lnTo>
                <a:lnTo>
                  <a:pt x="164165" y="128269"/>
                </a:lnTo>
                <a:close/>
              </a:path>
              <a:path w="320675" h="278129">
                <a:moveTo>
                  <a:pt x="186805" y="72389"/>
                </a:moveTo>
                <a:lnTo>
                  <a:pt x="157699" y="72389"/>
                </a:lnTo>
                <a:lnTo>
                  <a:pt x="155990" y="83819"/>
                </a:lnTo>
                <a:lnTo>
                  <a:pt x="150265" y="95250"/>
                </a:lnTo>
                <a:lnTo>
                  <a:pt x="142790" y="105409"/>
                </a:lnTo>
                <a:lnTo>
                  <a:pt x="135830" y="116839"/>
                </a:lnTo>
                <a:lnTo>
                  <a:pt x="135532" y="119843"/>
                </a:lnTo>
                <a:lnTo>
                  <a:pt x="136884" y="121919"/>
                </a:lnTo>
                <a:lnTo>
                  <a:pt x="136702" y="125729"/>
                </a:lnTo>
                <a:lnTo>
                  <a:pt x="135888" y="128269"/>
                </a:lnTo>
                <a:lnTo>
                  <a:pt x="137198" y="129539"/>
                </a:lnTo>
                <a:lnTo>
                  <a:pt x="138239" y="128269"/>
                </a:lnTo>
                <a:lnTo>
                  <a:pt x="138908" y="127000"/>
                </a:lnTo>
                <a:lnTo>
                  <a:pt x="164776" y="127000"/>
                </a:lnTo>
                <a:lnTo>
                  <a:pt x="168443" y="119379"/>
                </a:lnTo>
                <a:lnTo>
                  <a:pt x="171773" y="111759"/>
                </a:lnTo>
                <a:lnTo>
                  <a:pt x="202505" y="111759"/>
                </a:lnTo>
                <a:lnTo>
                  <a:pt x="203067" y="110489"/>
                </a:lnTo>
                <a:lnTo>
                  <a:pt x="201792" y="110489"/>
                </a:lnTo>
                <a:lnTo>
                  <a:pt x="202281" y="109219"/>
                </a:lnTo>
                <a:lnTo>
                  <a:pt x="203216" y="109219"/>
                </a:lnTo>
                <a:lnTo>
                  <a:pt x="203610" y="107950"/>
                </a:lnTo>
                <a:lnTo>
                  <a:pt x="242761" y="107950"/>
                </a:lnTo>
                <a:lnTo>
                  <a:pt x="242407" y="105409"/>
                </a:lnTo>
                <a:lnTo>
                  <a:pt x="238464" y="105409"/>
                </a:lnTo>
                <a:lnTo>
                  <a:pt x="237784" y="104139"/>
                </a:lnTo>
                <a:lnTo>
                  <a:pt x="205607" y="104139"/>
                </a:lnTo>
                <a:lnTo>
                  <a:pt x="204659" y="102869"/>
                </a:lnTo>
                <a:lnTo>
                  <a:pt x="201491" y="102869"/>
                </a:lnTo>
                <a:lnTo>
                  <a:pt x="201635" y="101600"/>
                </a:lnTo>
                <a:lnTo>
                  <a:pt x="198387" y="101600"/>
                </a:lnTo>
                <a:lnTo>
                  <a:pt x="199594" y="100329"/>
                </a:lnTo>
                <a:lnTo>
                  <a:pt x="200209" y="100329"/>
                </a:lnTo>
                <a:lnTo>
                  <a:pt x="199428" y="99059"/>
                </a:lnTo>
                <a:lnTo>
                  <a:pt x="197646" y="99059"/>
                </a:lnTo>
                <a:lnTo>
                  <a:pt x="195653" y="97789"/>
                </a:lnTo>
                <a:lnTo>
                  <a:pt x="195402" y="97789"/>
                </a:lnTo>
                <a:lnTo>
                  <a:pt x="196397" y="96519"/>
                </a:lnTo>
                <a:lnTo>
                  <a:pt x="202961" y="96519"/>
                </a:lnTo>
                <a:lnTo>
                  <a:pt x="203536" y="95250"/>
                </a:lnTo>
                <a:lnTo>
                  <a:pt x="201455" y="95250"/>
                </a:lnTo>
                <a:lnTo>
                  <a:pt x="202933" y="93979"/>
                </a:lnTo>
                <a:lnTo>
                  <a:pt x="203513" y="93979"/>
                </a:lnTo>
                <a:lnTo>
                  <a:pt x="204685" y="92709"/>
                </a:lnTo>
                <a:lnTo>
                  <a:pt x="178390" y="92709"/>
                </a:lnTo>
                <a:lnTo>
                  <a:pt x="182138" y="81279"/>
                </a:lnTo>
                <a:lnTo>
                  <a:pt x="186805" y="72389"/>
                </a:lnTo>
                <a:close/>
              </a:path>
              <a:path w="320675" h="278129">
                <a:moveTo>
                  <a:pt x="231966" y="128800"/>
                </a:moveTo>
                <a:lnTo>
                  <a:pt x="230333" y="129539"/>
                </a:lnTo>
                <a:lnTo>
                  <a:pt x="231681" y="129539"/>
                </a:lnTo>
                <a:lnTo>
                  <a:pt x="231966" y="128800"/>
                </a:lnTo>
                <a:close/>
              </a:path>
              <a:path w="320675" h="278129">
                <a:moveTo>
                  <a:pt x="233137" y="128269"/>
                </a:moveTo>
                <a:lnTo>
                  <a:pt x="231966" y="128800"/>
                </a:lnTo>
                <a:lnTo>
                  <a:pt x="231681" y="129539"/>
                </a:lnTo>
                <a:lnTo>
                  <a:pt x="233137" y="128269"/>
                </a:lnTo>
                <a:close/>
              </a:path>
              <a:path w="320675" h="278129">
                <a:moveTo>
                  <a:pt x="242529" y="128269"/>
                </a:moveTo>
                <a:lnTo>
                  <a:pt x="233137" y="128269"/>
                </a:lnTo>
                <a:lnTo>
                  <a:pt x="231681" y="129539"/>
                </a:lnTo>
                <a:lnTo>
                  <a:pt x="242164" y="129539"/>
                </a:lnTo>
                <a:lnTo>
                  <a:pt x="242529" y="128269"/>
                </a:lnTo>
                <a:close/>
              </a:path>
              <a:path w="320675" h="278129">
                <a:moveTo>
                  <a:pt x="241841" y="121919"/>
                </a:moveTo>
                <a:lnTo>
                  <a:pt x="232376" y="121919"/>
                </a:lnTo>
                <a:lnTo>
                  <a:pt x="230522" y="125729"/>
                </a:lnTo>
                <a:lnTo>
                  <a:pt x="233390" y="127000"/>
                </a:lnTo>
                <a:lnTo>
                  <a:pt x="232661" y="127000"/>
                </a:lnTo>
                <a:lnTo>
                  <a:pt x="231966" y="128800"/>
                </a:lnTo>
                <a:lnTo>
                  <a:pt x="233137" y="128269"/>
                </a:lnTo>
                <a:lnTo>
                  <a:pt x="242529" y="128269"/>
                </a:lnTo>
                <a:lnTo>
                  <a:pt x="242371" y="127000"/>
                </a:lnTo>
                <a:lnTo>
                  <a:pt x="243257" y="125729"/>
                </a:lnTo>
                <a:lnTo>
                  <a:pt x="241413" y="125729"/>
                </a:lnTo>
                <a:lnTo>
                  <a:pt x="242272" y="124459"/>
                </a:lnTo>
                <a:lnTo>
                  <a:pt x="242147" y="123189"/>
                </a:lnTo>
                <a:lnTo>
                  <a:pt x="241639" y="123189"/>
                </a:lnTo>
                <a:lnTo>
                  <a:pt x="241841" y="121919"/>
                </a:lnTo>
                <a:close/>
              </a:path>
              <a:path w="320675" h="278129">
                <a:moveTo>
                  <a:pt x="229756" y="124459"/>
                </a:moveTo>
                <a:lnTo>
                  <a:pt x="191597" y="124459"/>
                </a:lnTo>
                <a:lnTo>
                  <a:pt x="190174" y="125729"/>
                </a:lnTo>
                <a:lnTo>
                  <a:pt x="190066" y="127000"/>
                </a:lnTo>
                <a:lnTo>
                  <a:pt x="191098" y="127000"/>
                </a:lnTo>
                <a:lnTo>
                  <a:pt x="191402" y="125729"/>
                </a:lnTo>
                <a:lnTo>
                  <a:pt x="229901" y="125729"/>
                </a:lnTo>
                <a:lnTo>
                  <a:pt x="229756" y="124459"/>
                </a:lnTo>
                <a:close/>
              </a:path>
              <a:path w="320675" h="278129">
                <a:moveTo>
                  <a:pt x="232511" y="119379"/>
                </a:moveTo>
                <a:lnTo>
                  <a:pt x="195689" y="119379"/>
                </a:lnTo>
                <a:lnTo>
                  <a:pt x="194110" y="121919"/>
                </a:lnTo>
                <a:lnTo>
                  <a:pt x="241841" y="121919"/>
                </a:lnTo>
                <a:lnTo>
                  <a:pt x="243032" y="123189"/>
                </a:lnTo>
                <a:lnTo>
                  <a:pt x="244328" y="125729"/>
                </a:lnTo>
                <a:lnTo>
                  <a:pt x="245662" y="127000"/>
                </a:lnTo>
                <a:lnTo>
                  <a:pt x="246426" y="127000"/>
                </a:lnTo>
                <a:lnTo>
                  <a:pt x="246651" y="125729"/>
                </a:lnTo>
                <a:lnTo>
                  <a:pt x="251078" y="125729"/>
                </a:lnTo>
                <a:lnTo>
                  <a:pt x="251360" y="124459"/>
                </a:lnTo>
                <a:lnTo>
                  <a:pt x="251094" y="124459"/>
                </a:lnTo>
                <a:lnTo>
                  <a:pt x="250752" y="123189"/>
                </a:lnTo>
                <a:lnTo>
                  <a:pt x="247556" y="123189"/>
                </a:lnTo>
                <a:lnTo>
                  <a:pt x="246493" y="121919"/>
                </a:lnTo>
                <a:lnTo>
                  <a:pt x="245741" y="120650"/>
                </a:lnTo>
                <a:lnTo>
                  <a:pt x="233094" y="120650"/>
                </a:lnTo>
                <a:lnTo>
                  <a:pt x="232511" y="119379"/>
                </a:lnTo>
                <a:close/>
              </a:path>
              <a:path w="320675" h="278129">
                <a:moveTo>
                  <a:pt x="254826" y="124459"/>
                </a:moveTo>
                <a:lnTo>
                  <a:pt x="253903" y="125729"/>
                </a:lnTo>
                <a:lnTo>
                  <a:pt x="255650" y="125729"/>
                </a:lnTo>
                <a:lnTo>
                  <a:pt x="254689" y="127000"/>
                </a:lnTo>
                <a:lnTo>
                  <a:pt x="255791" y="127000"/>
                </a:lnTo>
                <a:lnTo>
                  <a:pt x="256302" y="125729"/>
                </a:lnTo>
                <a:lnTo>
                  <a:pt x="254826" y="124459"/>
                </a:lnTo>
                <a:close/>
              </a:path>
              <a:path w="320675" h="278129">
                <a:moveTo>
                  <a:pt x="98956" y="110580"/>
                </a:moveTo>
                <a:lnTo>
                  <a:pt x="97066" y="112502"/>
                </a:lnTo>
                <a:lnTo>
                  <a:pt x="97071" y="113029"/>
                </a:lnTo>
                <a:lnTo>
                  <a:pt x="95894" y="113782"/>
                </a:lnTo>
                <a:lnTo>
                  <a:pt x="93238" y="116839"/>
                </a:lnTo>
                <a:lnTo>
                  <a:pt x="89067" y="119379"/>
                </a:lnTo>
                <a:lnTo>
                  <a:pt x="86244" y="124459"/>
                </a:lnTo>
                <a:lnTo>
                  <a:pt x="120413" y="124459"/>
                </a:lnTo>
                <a:lnTo>
                  <a:pt x="121035" y="123189"/>
                </a:lnTo>
                <a:lnTo>
                  <a:pt x="100529" y="123189"/>
                </a:lnTo>
                <a:lnTo>
                  <a:pt x="100730" y="121919"/>
                </a:lnTo>
                <a:lnTo>
                  <a:pt x="98337" y="120650"/>
                </a:lnTo>
                <a:lnTo>
                  <a:pt x="101803" y="116839"/>
                </a:lnTo>
                <a:lnTo>
                  <a:pt x="103612" y="114300"/>
                </a:lnTo>
                <a:lnTo>
                  <a:pt x="104676" y="113029"/>
                </a:lnTo>
                <a:lnTo>
                  <a:pt x="98023" y="113029"/>
                </a:lnTo>
                <a:lnTo>
                  <a:pt x="98237" y="111759"/>
                </a:lnTo>
                <a:lnTo>
                  <a:pt x="98956" y="110580"/>
                </a:lnTo>
                <a:close/>
              </a:path>
              <a:path w="320675" h="278129">
                <a:moveTo>
                  <a:pt x="250524" y="122342"/>
                </a:moveTo>
                <a:lnTo>
                  <a:pt x="251094" y="124459"/>
                </a:lnTo>
                <a:lnTo>
                  <a:pt x="251427" y="124156"/>
                </a:lnTo>
                <a:lnTo>
                  <a:pt x="251641" y="123189"/>
                </a:lnTo>
                <a:lnTo>
                  <a:pt x="250524" y="122342"/>
                </a:lnTo>
                <a:close/>
              </a:path>
              <a:path w="320675" h="278129">
                <a:moveTo>
                  <a:pt x="251427" y="124156"/>
                </a:moveTo>
                <a:lnTo>
                  <a:pt x="251094" y="124459"/>
                </a:lnTo>
                <a:lnTo>
                  <a:pt x="251360" y="124459"/>
                </a:lnTo>
                <a:lnTo>
                  <a:pt x="251427" y="124156"/>
                </a:lnTo>
                <a:close/>
              </a:path>
              <a:path w="320675" h="278129">
                <a:moveTo>
                  <a:pt x="252934" y="119379"/>
                </a:moveTo>
                <a:lnTo>
                  <a:pt x="249726" y="119379"/>
                </a:lnTo>
                <a:lnTo>
                  <a:pt x="250524" y="122342"/>
                </a:lnTo>
                <a:lnTo>
                  <a:pt x="251641" y="123189"/>
                </a:lnTo>
                <a:lnTo>
                  <a:pt x="251427" y="124156"/>
                </a:lnTo>
                <a:lnTo>
                  <a:pt x="253884" y="121919"/>
                </a:lnTo>
                <a:lnTo>
                  <a:pt x="252934" y="119379"/>
                </a:lnTo>
                <a:close/>
              </a:path>
              <a:path w="320675" h="278129">
                <a:moveTo>
                  <a:pt x="132170" y="100329"/>
                </a:moveTo>
                <a:lnTo>
                  <a:pt x="112958" y="100329"/>
                </a:lnTo>
                <a:lnTo>
                  <a:pt x="101378" y="123189"/>
                </a:lnTo>
                <a:lnTo>
                  <a:pt x="121035" y="123189"/>
                </a:lnTo>
                <a:lnTo>
                  <a:pt x="132170" y="100329"/>
                </a:lnTo>
                <a:close/>
              </a:path>
              <a:path w="320675" h="278129">
                <a:moveTo>
                  <a:pt x="135230" y="119379"/>
                </a:moveTo>
                <a:lnTo>
                  <a:pt x="135201" y="123189"/>
                </a:lnTo>
                <a:lnTo>
                  <a:pt x="135532" y="119843"/>
                </a:lnTo>
                <a:lnTo>
                  <a:pt x="135230" y="119379"/>
                </a:lnTo>
                <a:close/>
              </a:path>
              <a:path w="320675" h="278129">
                <a:moveTo>
                  <a:pt x="248293" y="120650"/>
                </a:moveTo>
                <a:lnTo>
                  <a:pt x="246970" y="120650"/>
                </a:lnTo>
                <a:lnTo>
                  <a:pt x="249266" y="123189"/>
                </a:lnTo>
                <a:lnTo>
                  <a:pt x="250752" y="123189"/>
                </a:lnTo>
                <a:lnTo>
                  <a:pt x="250524" y="122342"/>
                </a:lnTo>
                <a:lnTo>
                  <a:pt x="248293" y="120650"/>
                </a:lnTo>
                <a:close/>
              </a:path>
              <a:path w="320675" h="278129">
                <a:moveTo>
                  <a:pt x="236452" y="118109"/>
                </a:moveTo>
                <a:lnTo>
                  <a:pt x="233094" y="120650"/>
                </a:lnTo>
                <a:lnTo>
                  <a:pt x="238989" y="120650"/>
                </a:lnTo>
                <a:lnTo>
                  <a:pt x="239035" y="119379"/>
                </a:lnTo>
                <a:lnTo>
                  <a:pt x="236891" y="119379"/>
                </a:lnTo>
                <a:lnTo>
                  <a:pt x="236452" y="118109"/>
                </a:lnTo>
                <a:close/>
              </a:path>
              <a:path w="320675" h="278129">
                <a:moveTo>
                  <a:pt x="242761" y="107950"/>
                </a:moveTo>
                <a:lnTo>
                  <a:pt x="229467" y="107950"/>
                </a:lnTo>
                <a:lnTo>
                  <a:pt x="231372" y="110489"/>
                </a:lnTo>
                <a:lnTo>
                  <a:pt x="238766" y="110489"/>
                </a:lnTo>
                <a:lnTo>
                  <a:pt x="235696" y="114300"/>
                </a:lnTo>
                <a:lnTo>
                  <a:pt x="237502" y="114300"/>
                </a:lnTo>
                <a:lnTo>
                  <a:pt x="240672" y="115569"/>
                </a:lnTo>
                <a:lnTo>
                  <a:pt x="241174" y="116839"/>
                </a:lnTo>
                <a:lnTo>
                  <a:pt x="239896" y="118109"/>
                </a:lnTo>
                <a:lnTo>
                  <a:pt x="239080" y="118109"/>
                </a:lnTo>
                <a:lnTo>
                  <a:pt x="239069" y="118423"/>
                </a:lnTo>
                <a:lnTo>
                  <a:pt x="240502" y="119379"/>
                </a:lnTo>
                <a:lnTo>
                  <a:pt x="238989" y="120650"/>
                </a:lnTo>
                <a:lnTo>
                  <a:pt x="245741" y="120650"/>
                </a:lnTo>
                <a:lnTo>
                  <a:pt x="246344" y="119379"/>
                </a:lnTo>
                <a:lnTo>
                  <a:pt x="247553" y="118875"/>
                </a:lnTo>
                <a:lnTo>
                  <a:pt x="246252" y="116839"/>
                </a:lnTo>
                <a:lnTo>
                  <a:pt x="248748" y="116839"/>
                </a:lnTo>
                <a:lnTo>
                  <a:pt x="247515" y="115569"/>
                </a:lnTo>
                <a:lnTo>
                  <a:pt x="245376" y="115569"/>
                </a:lnTo>
                <a:lnTo>
                  <a:pt x="245663" y="113029"/>
                </a:lnTo>
                <a:lnTo>
                  <a:pt x="247624" y="113029"/>
                </a:lnTo>
                <a:lnTo>
                  <a:pt x="243116" y="110489"/>
                </a:lnTo>
                <a:lnTo>
                  <a:pt x="242761" y="107950"/>
                </a:lnTo>
                <a:close/>
              </a:path>
              <a:path w="320675" h="278129">
                <a:moveTo>
                  <a:pt x="237737" y="118109"/>
                </a:moveTo>
                <a:lnTo>
                  <a:pt x="236924" y="118109"/>
                </a:lnTo>
                <a:lnTo>
                  <a:pt x="236891" y="119379"/>
                </a:lnTo>
                <a:lnTo>
                  <a:pt x="237373" y="119379"/>
                </a:lnTo>
                <a:lnTo>
                  <a:pt x="237737" y="118109"/>
                </a:lnTo>
                <a:close/>
              </a:path>
              <a:path w="320675" h="278129">
                <a:moveTo>
                  <a:pt x="239125" y="116839"/>
                </a:moveTo>
                <a:lnTo>
                  <a:pt x="238043" y="119379"/>
                </a:lnTo>
                <a:lnTo>
                  <a:pt x="239035" y="119379"/>
                </a:lnTo>
                <a:lnTo>
                  <a:pt x="239069" y="118423"/>
                </a:lnTo>
                <a:lnTo>
                  <a:pt x="238598" y="118109"/>
                </a:lnTo>
                <a:lnTo>
                  <a:pt x="239080" y="118109"/>
                </a:lnTo>
                <a:lnTo>
                  <a:pt x="239125" y="116839"/>
                </a:lnTo>
                <a:close/>
              </a:path>
              <a:path w="320675" h="278129">
                <a:moveTo>
                  <a:pt x="249384" y="118109"/>
                </a:moveTo>
                <a:lnTo>
                  <a:pt x="247553" y="118875"/>
                </a:lnTo>
                <a:lnTo>
                  <a:pt x="247876" y="119379"/>
                </a:lnTo>
                <a:lnTo>
                  <a:pt x="249726" y="119379"/>
                </a:lnTo>
                <a:lnTo>
                  <a:pt x="249384" y="118109"/>
                </a:lnTo>
                <a:close/>
              </a:path>
              <a:path w="320675" h="278129">
                <a:moveTo>
                  <a:pt x="239080" y="118109"/>
                </a:moveTo>
                <a:lnTo>
                  <a:pt x="238598" y="118109"/>
                </a:lnTo>
                <a:lnTo>
                  <a:pt x="239069" y="118423"/>
                </a:lnTo>
                <a:lnTo>
                  <a:pt x="239080" y="118109"/>
                </a:lnTo>
                <a:close/>
              </a:path>
              <a:path w="320675" h="278129">
                <a:moveTo>
                  <a:pt x="230191" y="110489"/>
                </a:moveTo>
                <a:lnTo>
                  <a:pt x="205573" y="110489"/>
                </a:lnTo>
                <a:lnTo>
                  <a:pt x="207688" y="111759"/>
                </a:lnTo>
                <a:lnTo>
                  <a:pt x="211134" y="114300"/>
                </a:lnTo>
                <a:lnTo>
                  <a:pt x="211625" y="116839"/>
                </a:lnTo>
                <a:lnTo>
                  <a:pt x="231346" y="116839"/>
                </a:lnTo>
                <a:lnTo>
                  <a:pt x="230764" y="115569"/>
                </a:lnTo>
                <a:lnTo>
                  <a:pt x="229026" y="113029"/>
                </a:lnTo>
                <a:lnTo>
                  <a:pt x="229335" y="111759"/>
                </a:lnTo>
                <a:lnTo>
                  <a:pt x="230591" y="111759"/>
                </a:lnTo>
                <a:lnTo>
                  <a:pt x="230191" y="110489"/>
                </a:lnTo>
                <a:close/>
              </a:path>
              <a:path w="320675" h="278129">
                <a:moveTo>
                  <a:pt x="134687" y="102869"/>
                </a:moveTo>
                <a:lnTo>
                  <a:pt x="132310" y="104100"/>
                </a:lnTo>
                <a:lnTo>
                  <a:pt x="133984" y="107950"/>
                </a:lnTo>
                <a:lnTo>
                  <a:pt x="128136" y="113029"/>
                </a:lnTo>
                <a:lnTo>
                  <a:pt x="129860" y="115569"/>
                </a:lnTo>
                <a:lnTo>
                  <a:pt x="133083" y="111759"/>
                </a:lnTo>
                <a:lnTo>
                  <a:pt x="138103" y="104139"/>
                </a:lnTo>
                <a:lnTo>
                  <a:pt x="137540" y="104139"/>
                </a:lnTo>
                <a:lnTo>
                  <a:pt x="134687" y="102869"/>
                </a:lnTo>
                <a:close/>
              </a:path>
              <a:path w="320675" h="278129">
                <a:moveTo>
                  <a:pt x="97000" y="105409"/>
                </a:moveTo>
                <a:lnTo>
                  <a:pt x="95717" y="107950"/>
                </a:lnTo>
                <a:lnTo>
                  <a:pt x="94739" y="110489"/>
                </a:lnTo>
                <a:lnTo>
                  <a:pt x="90651" y="110489"/>
                </a:lnTo>
                <a:lnTo>
                  <a:pt x="90919" y="111759"/>
                </a:lnTo>
                <a:lnTo>
                  <a:pt x="90808" y="113029"/>
                </a:lnTo>
                <a:lnTo>
                  <a:pt x="90385" y="114300"/>
                </a:lnTo>
                <a:lnTo>
                  <a:pt x="95084" y="114300"/>
                </a:lnTo>
                <a:lnTo>
                  <a:pt x="95894" y="113782"/>
                </a:lnTo>
                <a:lnTo>
                  <a:pt x="96547" y="113029"/>
                </a:lnTo>
                <a:lnTo>
                  <a:pt x="97066" y="112502"/>
                </a:lnTo>
                <a:lnTo>
                  <a:pt x="97000" y="105409"/>
                </a:lnTo>
                <a:close/>
              </a:path>
              <a:path w="320675" h="278129">
                <a:moveTo>
                  <a:pt x="97066" y="112502"/>
                </a:moveTo>
                <a:lnTo>
                  <a:pt x="96547" y="113029"/>
                </a:lnTo>
                <a:lnTo>
                  <a:pt x="95894" y="113782"/>
                </a:lnTo>
                <a:lnTo>
                  <a:pt x="97071" y="113029"/>
                </a:lnTo>
                <a:lnTo>
                  <a:pt x="97066" y="112502"/>
                </a:lnTo>
                <a:close/>
              </a:path>
              <a:path w="320675" h="278129">
                <a:moveTo>
                  <a:pt x="109341" y="105409"/>
                </a:moveTo>
                <a:lnTo>
                  <a:pt x="102110" y="105409"/>
                </a:lnTo>
                <a:lnTo>
                  <a:pt x="105110" y="106679"/>
                </a:lnTo>
                <a:lnTo>
                  <a:pt x="102828" y="109219"/>
                </a:lnTo>
                <a:lnTo>
                  <a:pt x="100685" y="111759"/>
                </a:lnTo>
                <a:lnTo>
                  <a:pt x="98023" y="113029"/>
                </a:lnTo>
                <a:lnTo>
                  <a:pt x="104676" y="113029"/>
                </a:lnTo>
                <a:lnTo>
                  <a:pt x="106804" y="110489"/>
                </a:lnTo>
                <a:lnTo>
                  <a:pt x="109341" y="105409"/>
                </a:lnTo>
                <a:close/>
              </a:path>
              <a:path w="320675" h="278129">
                <a:moveTo>
                  <a:pt x="230591" y="111759"/>
                </a:moveTo>
                <a:lnTo>
                  <a:pt x="229335" y="111759"/>
                </a:lnTo>
                <a:lnTo>
                  <a:pt x="230172" y="113029"/>
                </a:lnTo>
                <a:lnTo>
                  <a:pt x="230591" y="111759"/>
                </a:lnTo>
                <a:close/>
              </a:path>
              <a:path w="320675" h="278129">
                <a:moveTo>
                  <a:pt x="90651" y="110489"/>
                </a:moveTo>
                <a:lnTo>
                  <a:pt x="89394" y="110489"/>
                </a:lnTo>
                <a:lnTo>
                  <a:pt x="90230" y="111759"/>
                </a:lnTo>
                <a:lnTo>
                  <a:pt x="90651" y="110489"/>
                </a:lnTo>
                <a:close/>
              </a:path>
              <a:path w="320675" h="278129">
                <a:moveTo>
                  <a:pt x="100573" y="107930"/>
                </a:moveTo>
                <a:lnTo>
                  <a:pt x="98956" y="110580"/>
                </a:lnTo>
                <a:lnTo>
                  <a:pt x="100294" y="109219"/>
                </a:lnTo>
                <a:lnTo>
                  <a:pt x="100573" y="107930"/>
                </a:lnTo>
                <a:close/>
              </a:path>
              <a:path w="320675" h="278129">
                <a:moveTo>
                  <a:pt x="229467" y="107950"/>
                </a:moveTo>
                <a:lnTo>
                  <a:pt x="203610" y="107950"/>
                </a:lnTo>
                <a:lnTo>
                  <a:pt x="204534" y="109219"/>
                </a:lnTo>
                <a:lnTo>
                  <a:pt x="204388" y="109219"/>
                </a:lnTo>
                <a:lnTo>
                  <a:pt x="205663" y="110489"/>
                </a:lnTo>
                <a:lnTo>
                  <a:pt x="228058" y="110489"/>
                </a:lnTo>
                <a:lnTo>
                  <a:pt x="229467" y="107950"/>
                </a:lnTo>
                <a:close/>
              </a:path>
              <a:path w="320675" h="278129">
                <a:moveTo>
                  <a:pt x="93703" y="107950"/>
                </a:moveTo>
                <a:lnTo>
                  <a:pt x="92821" y="107950"/>
                </a:lnTo>
                <a:lnTo>
                  <a:pt x="92862" y="108286"/>
                </a:lnTo>
                <a:lnTo>
                  <a:pt x="93703" y="107950"/>
                </a:lnTo>
                <a:close/>
              </a:path>
              <a:path w="320675" h="278129">
                <a:moveTo>
                  <a:pt x="94936" y="104171"/>
                </a:moveTo>
                <a:lnTo>
                  <a:pt x="93703" y="107950"/>
                </a:lnTo>
                <a:lnTo>
                  <a:pt x="95280" y="107950"/>
                </a:lnTo>
                <a:lnTo>
                  <a:pt x="96409" y="105409"/>
                </a:lnTo>
                <a:lnTo>
                  <a:pt x="94936" y="104171"/>
                </a:lnTo>
                <a:close/>
              </a:path>
              <a:path w="320675" h="278129">
                <a:moveTo>
                  <a:pt x="101763" y="102797"/>
                </a:moveTo>
                <a:lnTo>
                  <a:pt x="100573" y="107930"/>
                </a:lnTo>
                <a:lnTo>
                  <a:pt x="102110" y="105409"/>
                </a:lnTo>
                <a:lnTo>
                  <a:pt x="109341" y="105409"/>
                </a:lnTo>
                <a:lnTo>
                  <a:pt x="110610" y="102869"/>
                </a:lnTo>
                <a:lnTo>
                  <a:pt x="101865" y="102869"/>
                </a:lnTo>
                <a:close/>
              </a:path>
              <a:path w="320675" h="278129">
                <a:moveTo>
                  <a:pt x="238895" y="101600"/>
                </a:moveTo>
                <a:lnTo>
                  <a:pt x="237385" y="102869"/>
                </a:lnTo>
                <a:lnTo>
                  <a:pt x="239807" y="105409"/>
                </a:lnTo>
                <a:lnTo>
                  <a:pt x="242407" y="105409"/>
                </a:lnTo>
                <a:lnTo>
                  <a:pt x="240893" y="103844"/>
                </a:lnTo>
                <a:lnTo>
                  <a:pt x="238042" y="102869"/>
                </a:lnTo>
                <a:lnTo>
                  <a:pt x="238895" y="101600"/>
                </a:lnTo>
                <a:close/>
              </a:path>
              <a:path w="320675" h="278129">
                <a:moveTo>
                  <a:pt x="94946" y="104139"/>
                </a:moveTo>
                <a:close/>
              </a:path>
              <a:path w="320675" h="278129">
                <a:moveTo>
                  <a:pt x="95657" y="101600"/>
                </a:moveTo>
                <a:lnTo>
                  <a:pt x="94846" y="104139"/>
                </a:lnTo>
                <a:lnTo>
                  <a:pt x="95685" y="101877"/>
                </a:lnTo>
                <a:lnTo>
                  <a:pt x="95657" y="101600"/>
                </a:lnTo>
                <a:close/>
              </a:path>
              <a:path w="320675" h="278129">
                <a:moveTo>
                  <a:pt x="139520" y="100329"/>
                </a:moveTo>
                <a:lnTo>
                  <a:pt x="137540" y="104139"/>
                </a:lnTo>
                <a:lnTo>
                  <a:pt x="138103" y="104139"/>
                </a:lnTo>
                <a:lnTo>
                  <a:pt x="139520" y="100329"/>
                </a:lnTo>
                <a:close/>
              </a:path>
              <a:path w="320675" h="278129">
                <a:moveTo>
                  <a:pt x="206943" y="102869"/>
                </a:moveTo>
                <a:lnTo>
                  <a:pt x="205884" y="102869"/>
                </a:lnTo>
                <a:lnTo>
                  <a:pt x="205607" y="104139"/>
                </a:lnTo>
                <a:lnTo>
                  <a:pt x="207478" y="104139"/>
                </a:lnTo>
                <a:lnTo>
                  <a:pt x="207377" y="103844"/>
                </a:lnTo>
                <a:lnTo>
                  <a:pt x="206943" y="102869"/>
                </a:lnTo>
                <a:close/>
              </a:path>
              <a:path w="320675" h="278129">
                <a:moveTo>
                  <a:pt x="207491" y="104100"/>
                </a:moveTo>
                <a:close/>
              </a:path>
              <a:path w="320675" h="278129">
                <a:moveTo>
                  <a:pt x="208473" y="102487"/>
                </a:moveTo>
                <a:lnTo>
                  <a:pt x="207643" y="102797"/>
                </a:lnTo>
                <a:lnTo>
                  <a:pt x="207891" y="102869"/>
                </a:lnTo>
                <a:lnTo>
                  <a:pt x="207574" y="103844"/>
                </a:lnTo>
                <a:lnTo>
                  <a:pt x="207509" y="104139"/>
                </a:lnTo>
                <a:lnTo>
                  <a:pt x="208624" y="104139"/>
                </a:lnTo>
                <a:lnTo>
                  <a:pt x="208318" y="102869"/>
                </a:lnTo>
                <a:lnTo>
                  <a:pt x="208473" y="102487"/>
                </a:lnTo>
                <a:close/>
              </a:path>
              <a:path w="320675" h="278129">
                <a:moveTo>
                  <a:pt x="208995" y="102869"/>
                </a:moveTo>
                <a:lnTo>
                  <a:pt x="208624" y="104139"/>
                </a:lnTo>
                <a:lnTo>
                  <a:pt x="209561" y="104139"/>
                </a:lnTo>
                <a:lnTo>
                  <a:pt x="208995" y="102869"/>
                </a:lnTo>
                <a:close/>
              </a:path>
              <a:path w="320675" h="278129">
                <a:moveTo>
                  <a:pt x="236649" y="97789"/>
                </a:moveTo>
                <a:lnTo>
                  <a:pt x="235845" y="99066"/>
                </a:lnTo>
                <a:lnTo>
                  <a:pt x="235149" y="100329"/>
                </a:lnTo>
                <a:lnTo>
                  <a:pt x="209906" y="100329"/>
                </a:lnTo>
                <a:lnTo>
                  <a:pt x="210847" y="101600"/>
                </a:lnTo>
                <a:lnTo>
                  <a:pt x="208473" y="102487"/>
                </a:lnTo>
                <a:lnTo>
                  <a:pt x="208318" y="102869"/>
                </a:lnTo>
                <a:lnTo>
                  <a:pt x="209998" y="102869"/>
                </a:lnTo>
                <a:lnTo>
                  <a:pt x="209561" y="104139"/>
                </a:lnTo>
                <a:lnTo>
                  <a:pt x="237784" y="104139"/>
                </a:lnTo>
                <a:lnTo>
                  <a:pt x="237105" y="102869"/>
                </a:lnTo>
                <a:lnTo>
                  <a:pt x="238592" y="99066"/>
                </a:lnTo>
                <a:lnTo>
                  <a:pt x="236649" y="97789"/>
                </a:lnTo>
                <a:close/>
              </a:path>
              <a:path w="320675" h="278129">
                <a:moveTo>
                  <a:pt x="239951" y="102869"/>
                </a:moveTo>
                <a:lnTo>
                  <a:pt x="240893" y="103844"/>
                </a:lnTo>
                <a:lnTo>
                  <a:pt x="241758" y="104139"/>
                </a:lnTo>
                <a:lnTo>
                  <a:pt x="239951" y="102869"/>
                </a:lnTo>
                <a:close/>
              </a:path>
              <a:path w="320675" h="278129">
                <a:moveTo>
                  <a:pt x="97652" y="100329"/>
                </a:moveTo>
                <a:lnTo>
                  <a:pt x="96569" y="101600"/>
                </a:lnTo>
                <a:lnTo>
                  <a:pt x="95775" y="101600"/>
                </a:lnTo>
                <a:lnTo>
                  <a:pt x="96997" y="102869"/>
                </a:lnTo>
                <a:lnTo>
                  <a:pt x="97972" y="101685"/>
                </a:lnTo>
                <a:lnTo>
                  <a:pt x="97652" y="100329"/>
                </a:lnTo>
                <a:close/>
              </a:path>
              <a:path w="320675" h="278129">
                <a:moveTo>
                  <a:pt x="101993" y="102623"/>
                </a:moveTo>
                <a:lnTo>
                  <a:pt x="101763" y="102797"/>
                </a:lnTo>
                <a:lnTo>
                  <a:pt x="101993" y="102623"/>
                </a:lnTo>
                <a:close/>
              </a:path>
              <a:path w="320675" h="278129">
                <a:moveTo>
                  <a:pt x="109240" y="99059"/>
                </a:moveTo>
                <a:lnTo>
                  <a:pt x="106701" y="99066"/>
                </a:lnTo>
                <a:lnTo>
                  <a:pt x="101993" y="102623"/>
                </a:lnTo>
                <a:lnTo>
                  <a:pt x="101865" y="102869"/>
                </a:lnTo>
                <a:lnTo>
                  <a:pt x="110610" y="102869"/>
                </a:lnTo>
                <a:lnTo>
                  <a:pt x="111784" y="101600"/>
                </a:lnTo>
                <a:lnTo>
                  <a:pt x="110248" y="101600"/>
                </a:lnTo>
                <a:lnTo>
                  <a:pt x="109240" y="99059"/>
                </a:lnTo>
                <a:close/>
              </a:path>
              <a:path w="320675" h="278129">
                <a:moveTo>
                  <a:pt x="201637" y="101578"/>
                </a:moveTo>
                <a:lnTo>
                  <a:pt x="201491" y="102869"/>
                </a:lnTo>
                <a:lnTo>
                  <a:pt x="201703" y="101877"/>
                </a:lnTo>
                <a:lnTo>
                  <a:pt x="201637" y="101578"/>
                </a:lnTo>
                <a:close/>
              </a:path>
              <a:path w="320675" h="278129">
                <a:moveTo>
                  <a:pt x="201752" y="101648"/>
                </a:moveTo>
                <a:lnTo>
                  <a:pt x="201491" y="102869"/>
                </a:lnTo>
                <a:lnTo>
                  <a:pt x="202350" y="102869"/>
                </a:lnTo>
                <a:lnTo>
                  <a:pt x="202126" y="101877"/>
                </a:lnTo>
                <a:lnTo>
                  <a:pt x="201752" y="101648"/>
                </a:lnTo>
                <a:close/>
              </a:path>
              <a:path w="320675" h="278129">
                <a:moveTo>
                  <a:pt x="202836" y="102310"/>
                </a:moveTo>
                <a:lnTo>
                  <a:pt x="202350" y="102869"/>
                </a:lnTo>
                <a:lnTo>
                  <a:pt x="203752" y="102869"/>
                </a:lnTo>
                <a:lnTo>
                  <a:pt x="202836" y="102310"/>
                </a:lnTo>
                <a:close/>
              </a:path>
              <a:path w="320675" h="278129">
                <a:moveTo>
                  <a:pt x="203163" y="101932"/>
                </a:moveTo>
                <a:lnTo>
                  <a:pt x="202836" y="102310"/>
                </a:lnTo>
                <a:lnTo>
                  <a:pt x="203752" y="102869"/>
                </a:lnTo>
                <a:lnTo>
                  <a:pt x="203163" y="101932"/>
                </a:lnTo>
                <a:close/>
              </a:path>
              <a:path w="320675" h="278129">
                <a:moveTo>
                  <a:pt x="207293" y="97789"/>
                </a:moveTo>
                <a:lnTo>
                  <a:pt x="206828" y="97789"/>
                </a:lnTo>
                <a:lnTo>
                  <a:pt x="206277" y="99059"/>
                </a:lnTo>
                <a:lnTo>
                  <a:pt x="204192" y="99066"/>
                </a:lnTo>
                <a:lnTo>
                  <a:pt x="203459" y="101578"/>
                </a:lnTo>
                <a:lnTo>
                  <a:pt x="203163" y="101932"/>
                </a:lnTo>
                <a:lnTo>
                  <a:pt x="203752" y="102869"/>
                </a:lnTo>
                <a:lnTo>
                  <a:pt x="206390" y="102869"/>
                </a:lnTo>
                <a:lnTo>
                  <a:pt x="206530" y="102213"/>
                </a:lnTo>
                <a:lnTo>
                  <a:pt x="205398" y="101578"/>
                </a:lnTo>
                <a:lnTo>
                  <a:pt x="204530" y="100329"/>
                </a:lnTo>
                <a:lnTo>
                  <a:pt x="207514" y="100329"/>
                </a:lnTo>
                <a:lnTo>
                  <a:pt x="206777" y="99066"/>
                </a:lnTo>
                <a:lnTo>
                  <a:pt x="207306" y="97939"/>
                </a:lnTo>
                <a:lnTo>
                  <a:pt x="207293" y="97789"/>
                </a:lnTo>
                <a:close/>
              </a:path>
              <a:path w="320675" h="278129">
                <a:moveTo>
                  <a:pt x="206530" y="102213"/>
                </a:moveTo>
                <a:lnTo>
                  <a:pt x="206390" y="102869"/>
                </a:lnTo>
                <a:lnTo>
                  <a:pt x="207449" y="102869"/>
                </a:lnTo>
                <a:lnTo>
                  <a:pt x="207612" y="102808"/>
                </a:lnTo>
                <a:lnTo>
                  <a:pt x="206530" y="102213"/>
                </a:lnTo>
                <a:close/>
              </a:path>
              <a:path w="320675" h="278129">
                <a:moveTo>
                  <a:pt x="207612" y="102808"/>
                </a:moveTo>
                <a:lnTo>
                  <a:pt x="207449" y="102869"/>
                </a:lnTo>
                <a:lnTo>
                  <a:pt x="207723" y="102869"/>
                </a:lnTo>
                <a:close/>
              </a:path>
              <a:path w="320675" h="278129">
                <a:moveTo>
                  <a:pt x="208833" y="101600"/>
                </a:moveTo>
                <a:lnTo>
                  <a:pt x="206660" y="101600"/>
                </a:lnTo>
                <a:lnTo>
                  <a:pt x="206530" y="102213"/>
                </a:lnTo>
                <a:lnTo>
                  <a:pt x="207612" y="102808"/>
                </a:lnTo>
                <a:lnTo>
                  <a:pt x="208473" y="102487"/>
                </a:lnTo>
                <a:lnTo>
                  <a:pt x="208833" y="101600"/>
                </a:lnTo>
                <a:close/>
              </a:path>
              <a:path w="320675" h="278129">
                <a:moveTo>
                  <a:pt x="100312" y="95250"/>
                </a:moveTo>
                <a:lnTo>
                  <a:pt x="98544" y="95250"/>
                </a:lnTo>
                <a:lnTo>
                  <a:pt x="99284" y="96519"/>
                </a:lnTo>
                <a:lnTo>
                  <a:pt x="99667" y="99066"/>
                </a:lnTo>
                <a:lnTo>
                  <a:pt x="98295" y="100329"/>
                </a:lnTo>
                <a:lnTo>
                  <a:pt x="101763" y="102797"/>
                </a:lnTo>
                <a:lnTo>
                  <a:pt x="101993" y="102623"/>
                </a:lnTo>
                <a:lnTo>
                  <a:pt x="103841" y="99059"/>
                </a:lnTo>
                <a:lnTo>
                  <a:pt x="109240" y="99059"/>
                </a:lnTo>
                <a:lnTo>
                  <a:pt x="110152" y="97789"/>
                </a:lnTo>
                <a:lnTo>
                  <a:pt x="102468" y="97789"/>
                </a:lnTo>
                <a:lnTo>
                  <a:pt x="101677" y="96519"/>
                </a:lnTo>
                <a:lnTo>
                  <a:pt x="100312" y="95250"/>
                </a:lnTo>
                <a:close/>
              </a:path>
              <a:path w="320675" h="278129">
                <a:moveTo>
                  <a:pt x="201362" y="99066"/>
                </a:moveTo>
                <a:lnTo>
                  <a:pt x="200851" y="100329"/>
                </a:lnTo>
                <a:lnTo>
                  <a:pt x="201778" y="100329"/>
                </a:lnTo>
                <a:lnTo>
                  <a:pt x="202126" y="101877"/>
                </a:lnTo>
                <a:lnTo>
                  <a:pt x="202836" y="102310"/>
                </a:lnTo>
                <a:lnTo>
                  <a:pt x="203163" y="101932"/>
                </a:lnTo>
                <a:lnTo>
                  <a:pt x="201362" y="99066"/>
                </a:lnTo>
                <a:close/>
              </a:path>
              <a:path w="320675" h="278129">
                <a:moveTo>
                  <a:pt x="202064" y="101600"/>
                </a:moveTo>
                <a:lnTo>
                  <a:pt x="201762" y="101600"/>
                </a:lnTo>
                <a:lnTo>
                  <a:pt x="202126" y="101877"/>
                </a:lnTo>
                <a:lnTo>
                  <a:pt x="202064" y="101600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201752" y="101648"/>
                </a:lnTo>
                <a:lnTo>
                  <a:pt x="202064" y="101600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17021" y="94831"/>
                </a:moveTo>
                <a:lnTo>
                  <a:pt x="113371" y="99066"/>
                </a:lnTo>
                <a:lnTo>
                  <a:pt x="110248" y="101600"/>
                </a:lnTo>
                <a:lnTo>
                  <a:pt x="111784" y="101600"/>
                </a:lnTo>
                <a:lnTo>
                  <a:pt x="112958" y="100329"/>
                </a:lnTo>
                <a:lnTo>
                  <a:pt x="132170" y="100329"/>
                </a:lnTo>
                <a:lnTo>
                  <a:pt x="133810" y="97789"/>
                </a:lnTo>
                <a:lnTo>
                  <a:pt x="118356" y="97789"/>
                </a:lnTo>
                <a:lnTo>
                  <a:pt x="116941" y="95250"/>
                </a:lnTo>
                <a:lnTo>
                  <a:pt x="117021" y="94831"/>
                </a:lnTo>
                <a:close/>
              </a:path>
              <a:path w="320675" h="278129">
                <a:moveTo>
                  <a:pt x="209122" y="100329"/>
                </a:moveTo>
                <a:lnTo>
                  <a:pt x="204530" y="100329"/>
                </a:lnTo>
                <a:lnTo>
                  <a:pt x="206914" y="101600"/>
                </a:lnTo>
                <a:lnTo>
                  <a:pt x="208761" y="101600"/>
                </a:lnTo>
                <a:lnTo>
                  <a:pt x="209122" y="100329"/>
                </a:lnTo>
                <a:close/>
              </a:path>
              <a:path w="320675" h="278129">
                <a:moveTo>
                  <a:pt x="209906" y="100329"/>
                </a:moveTo>
                <a:lnTo>
                  <a:pt x="209122" y="100329"/>
                </a:lnTo>
                <a:lnTo>
                  <a:pt x="209638" y="101600"/>
                </a:lnTo>
                <a:lnTo>
                  <a:pt x="209906" y="100329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199594" y="100329"/>
                </a:lnTo>
                <a:lnTo>
                  <a:pt x="201637" y="101578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43977" y="88900"/>
                </a:moveTo>
                <a:lnTo>
                  <a:pt x="141766" y="88900"/>
                </a:lnTo>
                <a:lnTo>
                  <a:pt x="137775" y="96519"/>
                </a:lnTo>
                <a:lnTo>
                  <a:pt x="136184" y="100329"/>
                </a:lnTo>
                <a:lnTo>
                  <a:pt x="139327" y="99066"/>
                </a:lnTo>
                <a:lnTo>
                  <a:pt x="141264" y="92709"/>
                </a:lnTo>
                <a:lnTo>
                  <a:pt x="143977" y="88900"/>
                </a:lnTo>
                <a:close/>
              </a:path>
              <a:path w="320675" h="278129">
                <a:moveTo>
                  <a:pt x="206084" y="95250"/>
                </a:moveTo>
                <a:lnTo>
                  <a:pt x="204476" y="95250"/>
                </a:lnTo>
                <a:lnTo>
                  <a:pt x="204938" y="96519"/>
                </a:lnTo>
                <a:lnTo>
                  <a:pt x="202387" y="97789"/>
                </a:lnTo>
                <a:lnTo>
                  <a:pt x="203512" y="97789"/>
                </a:lnTo>
                <a:lnTo>
                  <a:pt x="203156" y="100329"/>
                </a:lnTo>
                <a:lnTo>
                  <a:pt x="204194" y="99059"/>
                </a:lnTo>
                <a:lnTo>
                  <a:pt x="206277" y="99059"/>
                </a:lnTo>
                <a:lnTo>
                  <a:pt x="205165" y="97833"/>
                </a:lnTo>
                <a:lnTo>
                  <a:pt x="205188" y="96519"/>
                </a:lnTo>
                <a:lnTo>
                  <a:pt x="206084" y="95250"/>
                </a:lnTo>
                <a:close/>
              </a:path>
              <a:path w="320675" h="278129">
                <a:moveTo>
                  <a:pt x="207504" y="100215"/>
                </a:moveTo>
                <a:close/>
              </a:path>
              <a:path w="320675" h="278129">
                <a:moveTo>
                  <a:pt x="207356" y="97833"/>
                </a:moveTo>
                <a:lnTo>
                  <a:pt x="207399" y="99006"/>
                </a:lnTo>
                <a:lnTo>
                  <a:pt x="207504" y="100215"/>
                </a:lnTo>
                <a:lnTo>
                  <a:pt x="211013" y="100329"/>
                </a:lnTo>
                <a:lnTo>
                  <a:pt x="207356" y="97833"/>
                </a:lnTo>
                <a:close/>
              </a:path>
              <a:path w="320675" h="278129">
                <a:moveTo>
                  <a:pt x="235294" y="96519"/>
                </a:moveTo>
                <a:lnTo>
                  <a:pt x="206748" y="96519"/>
                </a:lnTo>
                <a:lnTo>
                  <a:pt x="206397" y="97789"/>
                </a:lnTo>
                <a:lnTo>
                  <a:pt x="208568" y="97789"/>
                </a:lnTo>
                <a:lnTo>
                  <a:pt x="211013" y="100329"/>
                </a:lnTo>
                <a:lnTo>
                  <a:pt x="235149" y="100329"/>
                </a:lnTo>
                <a:lnTo>
                  <a:pt x="233527" y="99066"/>
                </a:lnTo>
                <a:lnTo>
                  <a:pt x="234379" y="97789"/>
                </a:lnTo>
                <a:lnTo>
                  <a:pt x="235294" y="96519"/>
                </a:lnTo>
                <a:close/>
              </a:path>
              <a:path w="320675" h="278129">
                <a:moveTo>
                  <a:pt x="197675" y="99006"/>
                </a:moveTo>
                <a:close/>
              </a:path>
              <a:path w="320675" h="278129">
                <a:moveTo>
                  <a:pt x="198756" y="97789"/>
                </a:moveTo>
                <a:lnTo>
                  <a:pt x="198349" y="97789"/>
                </a:lnTo>
                <a:lnTo>
                  <a:pt x="197675" y="99006"/>
                </a:lnTo>
                <a:lnTo>
                  <a:pt x="198146" y="99059"/>
                </a:lnTo>
                <a:lnTo>
                  <a:pt x="198756" y="97789"/>
                </a:lnTo>
                <a:close/>
              </a:path>
              <a:path w="320675" h="278129">
                <a:moveTo>
                  <a:pt x="202961" y="96519"/>
                </a:moveTo>
                <a:lnTo>
                  <a:pt x="198780" y="96519"/>
                </a:lnTo>
                <a:lnTo>
                  <a:pt x="199318" y="99059"/>
                </a:lnTo>
                <a:lnTo>
                  <a:pt x="200037" y="99059"/>
                </a:lnTo>
                <a:lnTo>
                  <a:pt x="201082" y="97789"/>
                </a:lnTo>
                <a:lnTo>
                  <a:pt x="202387" y="97789"/>
                </a:lnTo>
                <a:lnTo>
                  <a:pt x="202961" y="96519"/>
                </a:lnTo>
                <a:close/>
              </a:path>
              <a:path w="320675" h="278129">
                <a:moveTo>
                  <a:pt x="203512" y="97789"/>
                </a:moveTo>
                <a:lnTo>
                  <a:pt x="201082" y="97789"/>
                </a:lnTo>
                <a:lnTo>
                  <a:pt x="201216" y="99059"/>
                </a:lnTo>
                <a:lnTo>
                  <a:pt x="201358" y="99059"/>
                </a:lnTo>
                <a:lnTo>
                  <a:pt x="203512" y="97789"/>
                </a:lnTo>
                <a:close/>
              </a:path>
              <a:path w="320675" h="278129">
                <a:moveTo>
                  <a:pt x="207377" y="97789"/>
                </a:moveTo>
                <a:close/>
              </a:path>
              <a:path w="320675" h="278129">
                <a:moveTo>
                  <a:pt x="145848" y="6350"/>
                </a:moveTo>
                <a:lnTo>
                  <a:pt x="144903" y="6350"/>
                </a:lnTo>
                <a:lnTo>
                  <a:pt x="147354" y="11429"/>
                </a:lnTo>
                <a:lnTo>
                  <a:pt x="146147" y="22859"/>
                </a:lnTo>
                <a:lnTo>
                  <a:pt x="138682" y="25400"/>
                </a:lnTo>
                <a:lnTo>
                  <a:pt x="125191" y="52909"/>
                </a:lnTo>
                <a:lnTo>
                  <a:pt x="121784" y="59689"/>
                </a:lnTo>
                <a:lnTo>
                  <a:pt x="115818" y="71119"/>
                </a:lnTo>
                <a:lnTo>
                  <a:pt x="109541" y="81279"/>
                </a:lnTo>
                <a:lnTo>
                  <a:pt x="107132" y="88900"/>
                </a:lnTo>
                <a:lnTo>
                  <a:pt x="103955" y="92709"/>
                </a:lnTo>
                <a:lnTo>
                  <a:pt x="102299" y="93979"/>
                </a:lnTo>
                <a:lnTo>
                  <a:pt x="102455" y="93979"/>
                </a:lnTo>
                <a:lnTo>
                  <a:pt x="103967" y="95250"/>
                </a:lnTo>
                <a:lnTo>
                  <a:pt x="103432" y="95250"/>
                </a:lnTo>
                <a:lnTo>
                  <a:pt x="102965" y="96519"/>
                </a:lnTo>
                <a:lnTo>
                  <a:pt x="102468" y="97789"/>
                </a:lnTo>
                <a:lnTo>
                  <a:pt x="107687" y="97789"/>
                </a:lnTo>
                <a:lnTo>
                  <a:pt x="104026" y="96519"/>
                </a:lnTo>
                <a:lnTo>
                  <a:pt x="109308" y="88900"/>
                </a:lnTo>
                <a:lnTo>
                  <a:pt x="116037" y="88900"/>
                </a:lnTo>
                <a:lnTo>
                  <a:pt x="116782" y="87629"/>
                </a:lnTo>
                <a:lnTo>
                  <a:pt x="115487" y="87629"/>
                </a:lnTo>
                <a:lnTo>
                  <a:pt x="115559" y="86359"/>
                </a:lnTo>
                <a:lnTo>
                  <a:pt x="116287" y="85089"/>
                </a:lnTo>
                <a:lnTo>
                  <a:pt x="117367" y="83819"/>
                </a:lnTo>
                <a:lnTo>
                  <a:pt x="118178" y="82550"/>
                </a:lnTo>
                <a:lnTo>
                  <a:pt x="121646" y="82550"/>
                </a:lnTo>
                <a:lnTo>
                  <a:pt x="122924" y="78739"/>
                </a:lnTo>
                <a:lnTo>
                  <a:pt x="125482" y="77469"/>
                </a:lnTo>
                <a:lnTo>
                  <a:pt x="146465" y="77469"/>
                </a:lnTo>
                <a:lnTo>
                  <a:pt x="150742" y="73659"/>
                </a:lnTo>
                <a:lnTo>
                  <a:pt x="132506" y="73659"/>
                </a:lnTo>
                <a:lnTo>
                  <a:pt x="132915" y="72389"/>
                </a:lnTo>
                <a:lnTo>
                  <a:pt x="123760" y="72389"/>
                </a:lnTo>
                <a:lnTo>
                  <a:pt x="122638" y="71119"/>
                </a:lnTo>
                <a:lnTo>
                  <a:pt x="124379" y="69850"/>
                </a:lnTo>
                <a:lnTo>
                  <a:pt x="126203" y="67309"/>
                </a:lnTo>
                <a:lnTo>
                  <a:pt x="128094" y="66039"/>
                </a:lnTo>
                <a:lnTo>
                  <a:pt x="136194" y="66039"/>
                </a:lnTo>
                <a:lnTo>
                  <a:pt x="138356" y="64769"/>
                </a:lnTo>
                <a:lnTo>
                  <a:pt x="208192" y="64769"/>
                </a:lnTo>
                <a:lnTo>
                  <a:pt x="206604" y="63500"/>
                </a:lnTo>
                <a:lnTo>
                  <a:pt x="152332" y="63500"/>
                </a:lnTo>
                <a:lnTo>
                  <a:pt x="152875" y="60959"/>
                </a:lnTo>
                <a:lnTo>
                  <a:pt x="148727" y="60959"/>
                </a:lnTo>
                <a:lnTo>
                  <a:pt x="148782" y="58419"/>
                </a:lnTo>
                <a:lnTo>
                  <a:pt x="134369" y="58419"/>
                </a:lnTo>
                <a:lnTo>
                  <a:pt x="134531" y="55879"/>
                </a:lnTo>
                <a:lnTo>
                  <a:pt x="135672" y="54609"/>
                </a:lnTo>
                <a:lnTo>
                  <a:pt x="140530" y="46363"/>
                </a:lnTo>
                <a:lnTo>
                  <a:pt x="140595" y="45719"/>
                </a:lnTo>
                <a:lnTo>
                  <a:pt x="141135" y="45336"/>
                </a:lnTo>
                <a:lnTo>
                  <a:pt x="148389" y="33019"/>
                </a:lnTo>
                <a:lnTo>
                  <a:pt x="151772" y="27939"/>
                </a:lnTo>
                <a:lnTo>
                  <a:pt x="151983" y="27939"/>
                </a:lnTo>
                <a:lnTo>
                  <a:pt x="152316" y="26669"/>
                </a:lnTo>
                <a:lnTo>
                  <a:pt x="154188" y="26669"/>
                </a:lnTo>
                <a:lnTo>
                  <a:pt x="155630" y="25400"/>
                </a:lnTo>
                <a:lnTo>
                  <a:pt x="152739" y="25400"/>
                </a:lnTo>
                <a:lnTo>
                  <a:pt x="153766" y="24129"/>
                </a:lnTo>
                <a:lnTo>
                  <a:pt x="168160" y="24129"/>
                </a:lnTo>
                <a:lnTo>
                  <a:pt x="167604" y="22859"/>
                </a:lnTo>
                <a:lnTo>
                  <a:pt x="162294" y="22859"/>
                </a:lnTo>
                <a:lnTo>
                  <a:pt x="158629" y="20319"/>
                </a:lnTo>
                <a:lnTo>
                  <a:pt x="159871" y="17779"/>
                </a:lnTo>
                <a:lnTo>
                  <a:pt x="163167" y="17779"/>
                </a:lnTo>
                <a:lnTo>
                  <a:pt x="159844" y="15239"/>
                </a:lnTo>
                <a:lnTo>
                  <a:pt x="160274" y="10159"/>
                </a:lnTo>
                <a:lnTo>
                  <a:pt x="147302" y="10159"/>
                </a:lnTo>
                <a:lnTo>
                  <a:pt x="146665" y="8889"/>
                </a:lnTo>
                <a:lnTo>
                  <a:pt x="145848" y="6350"/>
                </a:lnTo>
                <a:close/>
              </a:path>
              <a:path w="320675" h="278129">
                <a:moveTo>
                  <a:pt x="116037" y="88900"/>
                </a:moveTo>
                <a:lnTo>
                  <a:pt x="111475" y="88900"/>
                </a:lnTo>
                <a:lnTo>
                  <a:pt x="110757" y="90169"/>
                </a:lnTo>
                <a:lnTo>
                  <a:pt x="111691" y="90169"/>
                </a:lnTo>
                <a:lnTo>
                  <a:pt x="111395" y="92709"/>
                </a:lnTo>
                <a:lnTo>
                  <a:pt x="108817" y="95250"/>
                </a:lnTo>
                <a:lnTo>
                  <a:pt x="107687" y="97789"/>
                </a:lnTo>
                <a:lnTo>
                  <a:pt x="110152" y="97789"/>
                </a:lnTo>
                <a:lnTo>
                  <a:pt x="113800" y="92709"/>
                </a:lnTo>
                <a:lnTo>
                  <a:pt x="116037" y="88900"/>
                </a:lnTo>
                <a:close/>
              </a:path>
              <a:path w="320675" h="278129">
                <a:moveTo>
                  <a:pt x="157699" y="72389"/>
                </a:moveTo>
                <a:lnTo>
                  <a:pt x="152179" y="72389"/>
                </a:lnTo>
                <a:lnTo>
                  <a:pt x="149024" y="77469"/>
                </a:lnTo>
                <a:lnTo>
                  <a:pt x="125482" y="77469"/>
                </a:lnTo>
                <a:lnTo>
                  <a:pt x="125568" y="81279"/>
                </a:lnTo>
                <a:lnTo>
                  <a:pt x="120724" y="86359"/>
                </a:lnTo>
                <a:lnTo>
                  <a:pt x="118463" y="87629"/>
                </a:lnTo>
                <a:lnTo>
                  <a:pt x="122932" y="88900"/>
                </a:lnTo>
                <a:lnTo>
                  <a:pt x="121857" y="91439"/>
                </a:lnTo>
                <a:lnTo>
                  <a:pt x="120159" y="95250"/>
                </a:lnTo>
                <a:lnTo>
                  <a:pt x="118356" y="97789"/>
                </a:lnTo>
                <a:lnTo>
                  <a:pt x="133810" y="97789"/>
                </a:lnTo>
                <a:lnTo>
                  <a:pt x="139550" y="88900"/>
                </a:lnTo>
                <a:lnTo>
                  <a:pt x="143977" y="88900"/>
                </a:lnTo>
                <a:lnTo>
                  <a:pt x="145555" y="86359"/>
                </a:lnTo>
                <a:lnTo>
                  <a:pt x="150538" y="86359"/>
                </a:lnTo>
                <a:lnTo>
                  <a:pt x="152881" y="82550"/>
                </a:lnTo>
                <a:lnTo>
                  <a:pt x="153728" y="78739"/>
                </a:lnTo>
                <a:lnTo>
                  <a:pt x="157699" y="72389"/>
                </a:lnTo>
                <a:close/>
              </a:path>
              <a:path w="320675" h="278129">
                <a:moveTo>
                  <a:pt x="198780" y="96519"/>
                </a:moveTo>
                <a:lnTo>
                  <a:pt x="196842" y="96519"/>
                </a:lnTo>
                <a:lnTo>
                  <a:pt x="196451" y="97789"/>
                </a:lnTo>
                <a:lnTo>
                  <a:pt x="198293" y="97789"/>
                </a:lnTo>
                <a:lnTo>
                  <a:pt x="198780" y="96519"/>
                </a:lnTo>
                <a:close/>
              </a:path>
              <a:path w="320675" h="278129">
                <a:moveTo>
                  <a:pt x="206199" y="96519"/>
                </a:moveTo>
                <a:lnTo>
                  <a:pt x="206234" y="97789"/>
                </a:lnTo>
                <a:lnTo>
                  <a:pt x="206397" y="97789"/>
                </a:lnTo>
                <a:lnTo>
                  <a:pt x="206199" y="96519"/>
                </a:lnTo>
                <a:close/>
              </a:path>
              <a:path w="320675" h="278129">
                <a:moveTo>
                  <a:pt x="100130" y="93979"/>
                </a:moveTo>
                <a:lnTo>
                  <a:pt x="97551" y="93979"/>
                </a:lnTo>
                <a:lnTo>
                  <a:pt x="95722" y="95250"/>
                </a:lnTo>
                <a:lnTo>
                  <a:pt x="96483" y="96519"/>
                </a:lnTo>
                <a:lnTo>
                  <a:pt x="96884" y="95250"/>
                </a:lnTo>
                <a:lnTo>
                  <a:pt x="100312" y="95250"/>
                </a:lnTo>
                <a:lnTo>
                  <a:pt x="100130" y="93979"/>
                </a:lnTo>
                <a:close/>
              </a:path>
              <a:path w="320675" h="278129">
                <a:moveTo>
                  <a:pt x="234802" y="92709"/>
                </a:moveTo>
                <a:lnTo>
                  <a:pt x="233439" y="93979"/>
                </a:lnTo>
                <a:lnTo>
                  <a:pt x="204342" y="93979"/>
                </a:lnTo>
                <a:lnTo>
                  <a:pt x="203965" y="95250"/>
                </a:lnTo>
                <a:lnTo>
                  <a:pt x="206441" y="95250"/>
                </a:lnTo>
                <a:lnTo>
                  <a:pt x="206032" y="96519"/>
                </a:lnTo>
                <a:lnTo>
                  <a:pt x="236739" y="96519"/>
                </a:lnTo>
                <a:lnTo>
                  <a:pt x="235242" y="95250"/>
                </a:lnTo>
                <a:lnTo>
                  <a:pt x="234802" y="92709"/>
                </a:lnTo>
                <a:close/>
              </a:path>
              <a:path w="320675" h="278129">
                <a:moveTo>
                  <a:pt x="204685" y="92709"/>
                </a:moveTo>
                <a:lnTo>
                  <a:pt x="202341" y="95250"/>
                </a:lnTo>
                <a:lnTo>
                  <a:pt x="203536" y="95250"/>
                </a:lnTo>
                <a:lnTo>
                  <a:pt x="204685" y="92709"/>
                </a:lnTo>
                <a:close/>
              </a:path>
              <a:path w="320675" h="278129">
                <a:moveTo>
                  <a:pt x="118400" y="87629"/>
                </a:moveTo>
                <a:lnTo>
                  <a:pt x="117021" y="94831"/>
                </a:lnTo>
                <a:lnTo>
                  <a:pt x="118849" y="92709"/>
                </a:lnTo>
                <a:lnTo>
                  <a:pt x="118464" y="87647"/>
                </a:lnTo>
                <a:close/>
              </a:path>
              <a:path w="320675" h="278129">
                <a:moveTo>
                  <a:pt x="229528" y="86359"/>
                </a:moveTo>
                <a:lnTo>
                  <a:pt x="191170" y="86359"/>
                </a:lnTo>
                <a:lnTo>
                  <a:pt x="191231" y="87647"/>
                </a:lnTo>
                <a:lnTo>
                  <a:pt x="190581" y="88900"/>
                </a:lnTo>
                <a:lnTo>
                  <a:pt x="190027" y="90169"/>
                </a:lnTo>
                <a:lnTo>
                  <a:pt x="200719" y="90169"/>
                </a:lnTo>
                <a:lnTo>
                  <a:pt x="201654" y="91439"/>
                </a:lnTo>
                <a:lnTo>
                  <a:pt x="202377" y="91439"/>
                </a:lnTo>
                <a:lnTo>
                  <a:pt x="202082" y="92709"/>
                </a:lnTo>
                <a:lnTo>
                  <a:pt x="204685" y="92709"/>
                </a:lnTo>
                <a:lnTo>
                  <a:pt x="204111" y="93979"/>
                </a:lnTo>
                <a:lnTo>
                  <a:pt x="233439" y="93979"/>
                </a:lnTo>
                <a:lnTo>
                  <a:pt x="231119" y="92709"/>
                </a:lnTo>
                <a:lnTo>
                  <a:pt x="233760" y="90169"/>
                </a:lnTo>
                <a:lnTo>
                  <a:pt x="233001" y="88900"/>
                </a:lnTo>
                <a:lnTo>
                  <a:pt x="229528" y="86359"/>
                </a:lnTo>
                <a:close/>
              </a:path>
              <a:path w="320675" h="278129">
                <a:moveTo>
                  <a:pt x="110362" y="90694"/>
                </a:moveTo>
                <a:lnTo>
                  <a:pt x="109800" y="91439"/>
                </a:lnTo>
                <a:lnTo>
                  <a:pt x="108943" y="91439"/>
                </a:lnTo>
                <a:lnTo>
                  <a:pt x="110142" y="92709"/>
                </a:lnTo>
                <a:lnTo>
                  <a:pt x="110362" y="90694"/>
                </a:lnTo>
                <a:close/>
              </a:path>
              <a:path w="320675" h="278129">
                <a:moveTo>
                  <a:pt x="209440" y="68579"/>
                </a:moveTo>
                <a:lnTo>
                  <a:pt x="193417" y="68579"/>
                </a:lnTo>
                <a:lnTo>
                  <a:pt x="194362" y="69850"/>
                </a:lnTo>
                <a:lnTo>
                  <a:pt x="193265" y="72118"/>
                </a:lnTo>
                <a:lnTo>
                  <a:pt x="193523" y="72389"/>
                </a:lnTo>
                <a:lnTo>
                  <a:pt x="189854" y="77469"/>
                </a:lnTo>
                <a:lnTo>
                  <a:pt x="183363" y="85089"/>
                </a:lnTo>
                <a:lnTo>
                  <a:pt x="178390" y="92709"/>
                </a:lnTo>
                <a:lnTo>
                  <a:pt x="185737" y="92709"/>
                </a:lnTo>
                <a:lnTo>
                  <a:pt x="184670" y="91439"/>
                </a:lnTo>
                <a:lnTo>
                  <a:pt x="187786" y="88900"/>
                </a:lnTo>
                <a:lnTo>
                  <a:pt x="188483" y="87629"/>
                </a:lnTo>
                <a:lnTo>
                  <a:pt x="190736" y="87629"/>
                </a:lnTo>
                <a:lnTo>
                  <a:pt x="191170" y="86359"/>
                </a:lnTo>
                <a:lnTo>
                  <a:pt x="229528" y="86359"/>
                </a:lnTo>
                <a:lnTo>
                  <a:pt x="227792" y="85089"/>
                </a:lnTo>
                <a:lnTo>
                  <a:pt x="227996" y="80009"/>
                </a:lnTo>
                <a:lnTo>
                  <a:pt x="225306" y="78739"/>
                </a:lnTo>
                <a:lnTo>
                  <a:pt x="221218" y="78739"/>
                </a:lnTo>
                <a:lnTo>
                  <a:pt x="219617" y="77469"/>
                </a:lnTo>
                <a:lnTo>
                  <a:pt x="195412" y="77469"/>
                </a:lnTo>
                <a:lnTo>
                  <a:pt x="194884" y="76200"/>
                </a:lnTo>
                <a:lnTo>
                  <a:pt x="195653" y="74929"/>
                </a:lnTo>
                <a:lnTo>
                  <a:pt x="194275" y="74929"/>
                </a:lnTo>
                <a:lnTo>
                  <a:pt x="193577" y="73659"/>
                </a:lnTo>
                <a:lnTo>
                  <a:pt x="194287" y="72389"/>
                </a:lnTo>
                <a:lnTo>
                  <a:pt x="212166" y="72389"/>
                </a:lnTo>
                <a:lnTo>
                  <a:pt x="212251" y="71119"/>
                </a:lnTo>
                <a:lnTo>
                  <a:pt x="210940" y="71119"/>
                </a:lnTo>
                <a:lnTo>
                  <a:pt x="209856" y="69850"/>
                </a:lnTo>
                <a:lnTo>
                  <a:pt x="209440" y="68579"/>
                </a:lnTo>
                <a:close/>
              </a:path>
              <a:path w="320675" h="278129">
                <a:moveTo>
                  <a:pt x="200719" y="90169"/>
                </a:moveTo>
                <a:lnTo>
                  <a:pt x="186409" y="90169"/>
                </a:lnTo>
                <a:lnTo>
                  <a:pt x="185737" y="92709"/>
                </a:lnTo>
                <a:lnTo>
                  <a:pt x="201113" y="92709"/>
                </a:lnTo>
                <a:lnTo>
                  <a:pt x="199922" y="91439"/>
                </a:lnTo>
                <a:lnTo>
                  <a:pt x="200719" y="90169"/>
                </a:lnTo>
                <a:close/>
              </a:path>
              <a:path w="320675" h="278129">
                <a:moveTo>
                  <a:pt x="201724" y="91439"/>
                </a:moveTo>
                <a:lnTo>
                  <a:pt x="201421" y="91439"/>
                </a:lnTo>
                <a:lnTo>
                  <a:pt x="201203" y="92709"/>
                </a:lnTo>
                <a:lnTo>
                  <a:pt x="202082" y="92709"/>
                </a:lnTo>
                <a:lnTo>
                  <a:pt x="201724" y="91439"/>
                </a:lnTo>
                <a:close/>
              </a:path>
              <a:path w="320675" h="278129">
                <a:moveTo>
                  <a:pt x="150538" y="86359"/>
                </a:moveTo>
                <a:lnTo>
                  <a:pt x="145555" y="86359"/>
                </a:lnTo>
                <a:lnTo>
                  <a:pt x="145818" y="91439"/>
                </a:lnTo>
                <a:lnTo>
                  <a:pt x="148976" y="88900"/>
                </a:lnTo>
                <a:lnTo>
                  <a:pt x="150538" y="86359"/>
                </a:lnTo>
                <a:close/>
              </a:path>
              <a:path w="320675" h="278129">
                <a:moveTo>
                  <a:pt x="110757" y="90169"/>
                </a:moveTo>
                <a:lnTo>
                  <a:pt x="110420" y="90169"/>
                </a:lnTo>
                <a:lnTo>
                  <a:pt x="110362" y="90694"/>
                </a:lnTo>
                <a:lnTo>
                  <a:pt x="110757" y="90169"/>
                </a:lnTo>
                <a:close/>
              </a:path>
              <a:path w="320675" h="278129">
                <a:moveTo>
                  <a:pt x="189728" y="90006"/>
                </a:moveTo>
                <a:lnTo>
                  <a:pt x="189644" y="90169"/>
                </a:lnTo>
                <a:lnTo>
                  <a:pt x="189814" y="90169"/>
                </a:lnTo>
                <a:lnTo>
                  <a:pt x="189728" y="90006"/>
                </a:lnTo>
                <a:close/>
              </a:path>
              <a:path w="320675" h="278129">
                <a:moveTo>
                  <a:pt x="190736" y="87629"/>
                </a:moveTo>
                <a:lnTo>
                  <a:pt x="188483" y="87629"/>
                </a:lnTo>
                <a:lnTo>
                  <a:pt x="189728" y="90006"/>
                </a:lnTo>
                <a:lnTo>
                  <a:pt x="190303" y="88900"/>
                </a:lnTo>
                <a:lnTo>
                  <a:pt x="190736" y="87629"/>
                </a:lnTo>
                <a:close/>
              </a:path>
              <a:path w="320675" h="278129">
                <a:moveTo>
                  <a:pt x="117107" y="86359"/>
                </a:moveTo>
                <a:lnTo>
                  <a:pt x="115487" y="87629"/>
                </a:lnTo>
                <a:lnTo>
                  <a:pt x="116782" y="87629"/>
                </a:lnTo>
                <a:lnTo>
                  <a:pt x="117107" y="86359"/>
                </a:lnTo>
                <a:close/>
              </a:path>
              <a:path w="320675" h="278129">
                <a:moveTo>
                  <a:pt x="121646" y="82550"/>
                </a:moveTo>
                <a:lnTo>
                  <a:pt x="119320" y="82550"/>
                </a:lnTo>
                <a:lnTo>
                  <a:pt x="118484" y="83819"/>
                </a:lnTo>
                <a:lnTo>
                  <a:pt x="121220" y="83819"/>
                </a:lnTo>
                <a:lnTo>
                  <a:pt x="121646" y="82550"/>
                </a:lnTo>
                <a:close/>
              </a:path>
              <a:path w="320675" h="278129">
                <a:moveTo>
                  <a:pt x="221425" y="76200"/>
                </a:moveTo>
                <a:lnTo>
                  <a:pt x="221982" y="78739"/>
                </a:lnTo>
                <a:lnTo>
                  <a:pt x="225306" y="78739"/>
                </a:lnTo>
                <a:lnTo>
                  <a:pt x="222615" y="77469"/>
                </a:lnTo>
                <a:lnTo>
                  <a:pt x="221425" y="76200"/>
                </a:lnTo>
                <a:close/>
              </a:path>
              <a:path w="320675" h="278129">
                <a:moveTo>
                  <a:pt x="212166" y="72389"/>
                </a:moveTo>
                <a:lnTo>
                  <a:pt x="194287" y="72389"/>
                </a:lnTo>
                <a:lnTo>
                  <a:pt x="195962" y="73659"/>
                </a:lnTo>
                <a:lnTo>
                  <a:pt x="197218" y="73659"/>
                </a:lnTo>
                <a:lnTo>
                  <a:pt x="198126" y="76200"/>
                </a:lnTo>
                <a:lnTo>
                  <a:pt x="195092" y="76200"/>
                </a:lnTo>
                <a:lnTo>
                  <a:pt x="196265" y="77469"/>
                </a:lnTo>
                <a:lnTo>
                  <a:pt x="219617" y="77469"/>
                </a:lnTo>
                <a:lnTo>
                  <a:pt x="219616" y="76200"/>
                </a:lnTo>
                <a:lnTo>
                  <a:pt x="219804" y="74929"/>
                </a:lnTo>
                <a:lnTo>
                  <a:pt x="216366" y="74929"/>
                </a:lnTo>
                <a:lnTo>
                  <a:pt x="213660" y="73659"/>
                </a:lnTo>
                <a:lnTo>
                  <a:pt x="212166" y="72389"/>
                </a:lnTo>
                <a:close/>
              </a:path>
              <a:path w="320675" h="278129">
                <a:moveTo>
                  <a:pt x="218548" y="68579"/>
                </a:moveTo>
                <a:lnTo>
                  <a:pt x="216333" y="68579"/>
                </a:lnTo>
                <a:lnTo>
                  <a:pt x="216893" y="69850"/>
                </a:lnTo>
                <a:lnTo>
                  <a:pt x="215966" y="69850"/>
                </a:lnTo>
                <a:lnTo>
                  <a:pt x="215050" y="71119"/>
                </a:lnTo>
                <a:lnTo>
                  <a:pt x="215878" y="72389"/>
                </a:lnTo>
                <a:lnTo>
                  <a:pt x="217850" y="73659"/>
                </a:lnTo>
                <a:lnTo>
                  <a:pt x="218260" y="74929"/>
                </a:lnTo>
                <a:lnTo>
                  <a:pt x="219804" y="74929"/>
                </a:lnTo>
                <a:lnTo>
                  <a:pt x="219993" y="73659"/>
                </a:lnTo>
                <a:lnTo>
                  <a:pt x="222092" y="73659"/>
                </a:lnTo>
                <a:lnTo>
                  <a:pt x="218445" y="69850"/>
                </a:lnTo>
                <a:lnTo>
                  <a:pt x="218548" y="68579"/>
                </a:lnTo>
                <a:close/>
              </a:path>
              <a:path w="320675" h="278129">
                <a:moveTo>
                  <a:pt x="222092" y="73659"/>
                </a:moveTo>
                <a:lnTo>
                  <a:pt x="220684" y="73659"/>
                </a:lnTo>
                <a:lnTo>
                  <a:pt x="221503" y="74929"/>
                </a:lnTo>
                <a:lnTo>
                  <a:pt x="222092" y="73659"/>
                </a:lnTo>
                <a:close/>
              </a:path>
              <a:path w="320675" h="278129">
                <a:moveTo>
                  <a:pt x="208192" y="64769"/>
                </a:moveTo>
                <a:lnTo>
                  <a:pt x="138356" y="64769"/>
                </a:lnTo>
                <a:lnTo>
                  <a:pt x="137622" y="67309"/>
                </a:lnTo>
                <a:lnTo>
                  <a:pt x="134344" y="71119"/>
                </a:lnTo>
                <a:lnTo>
                  <a:pt x="132506" y="73659"/>
                </a:lnTo>
                <a:lnTo>
                  <a:pt x="150742" y="73659"/>
                </a:lnTo>
                <a:lnTo>
                  <a:pt x="150176" y="72389"/>
                </a:lnTo>
                <a:lnTo>
                  <a:pt x="186805" y="72389"/>
                </a:lnTo>
                <a:lnTo>
                  <a:pt x="188805" y="68579"/>
                </a:lnTo>
                <a:lnTo>
                  <a:pt x="190341" y="68579"/>
                </a:lnTo>
                <a:lnTo>
                  <a:pt x="189486" y="67309"/>
                </a:lnTo>
                <a:lnTo>
                  <a:pt x="190326" y="66039"/>
                </a:lnTo>
                <a:lnTo>
                  <a:pt x="208608" y="66039"/>
                </a:lnTo>
                <a:lnTo>
                  <a:pt x="208192" y="64769"/>
                </a:lnTo>
                <a:close/>
              </a:path>
              <a:path w="320675" h="278129">
                <a:moveTo>
                  <a:pt x="136194" y="66039"/>
                </a:moveTo>
                <a:lnTo>
                  <a:pt x="128094" y="66039"/>
                </a:lnTo>
                <a:lnTo>
                  <a:pt x="127941" y="68579"/>
                </a:lnTo>
                <a:lnTo>
                  <a:pt x="124879" y="69850"/>
                </a:lnTo>
                <a:lnTo>
                  <a:pt x="123760" y="72389"/>
                </a:lnTo>
                <a:lnTo>
                  <a:pt x="132915" y="72389"/>
                </a:lnTo>
                <a:lnTo>
                  <a:pt x="133323" y="71119"/>
                </a:lnTo>
                <a:lnTo>
                  <a:pt x="136194" y="66039"/>
                </a:lnTo>
                <a:close/>
              </a:path>
              <a:path w="320675" h="278129">
                <a:moveTo>
                  <a:pt x="189500" y="68579"/>
                </a:moveTo>
                <a:lnTo>
                  <a:pt x="189372" y="68579"/>
                </a:lnTo>
                <a:lnTo>
                  <a:pt x="189953" y="71119"/>
                </a:lnTo>
                <a:lnTo>
                  <a:pt x="188724" y="71119"/>
                </a:lnTo>
                <a:lnTo>
                  <a:pt x="191235" y="72389"/>
                </a:lnTo>
                <a:lnTo>
                  <a:pt x="189500" y="68579"/>
                </a:lnTo>
                <a:close/>
              </a:path>
              <a:path w="320675" h="278129">
                <a:moveTo>
                  <a:pt x="193049" y="71891"/>
                </a:moveTo>
                <a:lnTo>
                  <a:pt x="193133" y="72389"/>
                </a:lnTo>
                <a:lnTo>
                  <a:pt x="193265" y="72118"/>
                </a:lnTo>
                <a:lnTo>
                  <a:pt x="193049" y="71891"/>
                </a:lnTo>
                <a:close/>
              </a:path>
              <a:path w="320675" h="278129">
                <a:moveTo>
                  <a:pt x="192702" y="69850"/>
                </a:moveTo>
                <a:lnTo>
                  <a:pt x="191345" y="71119"/>
                </a:lnTo>
                <a:lnTo>
                  <a:pt x="192314" y="71119"/>
                </a:lnTo>
                <a:lnTo>
                  <a:pt x="193049" y="71891"/>
                </a:lnTo>
                <a:lnTo>
                  <a:pt x="192702" y="69850"/>
                </a:lnTo>
                <a:close/>
              </a:path>
              <a:path w="320675" h="278129">
                <a:moveTo>
                  <a:pt x="212337" y="69850"/>
                </a:moveTo>
                <a:lnTo>
                  <a:pt x="211421" y="69850"/>
                </a:lnTo>
                <a:lnTo>
                  <a:pt x="210940" y="71119"/>
                </a:lnTo>
                <a:lnTo>
                  <a:pt x="212251" y="71119"/>
                </a:lnTo>
                <a:lnTo>
                  <a:pt x="212337" y="69850"/>
                </a:lnTo>
                <a:close/>
              </a:path>
              <a:path w="320675" h="278129">
                <a:moveTo>
                  <a:pt x="209024" y="67309"/>
                </a:moveTo>
                <a:lnTo>
                  <a:pt x="192392" y="67309"/>
                </a:lnTo>
                <a:lnTo>
                  <a:pt x="191039" y="69850"/>
                </a:lnTo>
                <a:lnTo>
                  <a:pt x="192557" y="69850"/>
                </a:lnTo>
                <a:lnTo>
                  <a:pt x="193417" y="68579"/>
                </a:lnTo>
                <a:lnTo>
                  <a:pt x="209440" y="68579"/>
                </a:lnTo>
                <a:lnTo>
                  <a:pt x="209024" y="67309"/>
                </a:lnTo>
                <a:close/>
              </a:path>
              <a:path w="320675" h="278129">
                <a:moveTo>
                  <a:pt x="213440" y="60959"/>
                </a:moveTo>
                <a:lnTo>
                  <a:pt x="213742" y="62229"/>
                </a:lnTo>
                <a:lnTo>
                  <a:pt x="214783" y="62229"/>
                </a:lnTo>
                <a:lnTo>
                  <a:pt x="212685" y="69850"/>
                </a:lnTo>
                <a:lnTo>
                  <a:pt x="216333" y="68579"/>
                </a:lnTo>
                <a:lnTo>
                  <a:pt x="218548" y="68579"/>
                </a:lnTo>
                <a:lnTo>
                  <a:pt x="218857" y="64769"/>
                </a:lnTo>
                <a:lnTo>
                  <a:pt x="213440" y="60959"/>
                </a:lnTo>
                <a:close/>
              </a:path>
              <a:path w="320675" h="278129">
                <a:moveTo>
                  <a:pt x="190396" y="68352"/>
                </a:moveTo>
                <a:lnTo>
                  <a:pt x="190341" y="68579"/>
                </a:lnTo>
                <a:lnTo>
                  <a:pt x="190396" y="68352"/>
                </a:lnTo>
                <a:close/>
              </a:path>
              <a:path w="320675" h="278129">
                <a:moveTo>
                  <a:pt x="190649" y="67309"/>
                </a:moveTo>
                <a:lnTo>
                  <a:pt x="190450" y="68130"/>
                </a:lnTo>
                <a:lnTo>
                  <a:pt x="190403" y="68579"/>
                </a:lnTo>
                <a:lnTo>
                  <a:pt x="191107" y="68130"/>
                </a:lnTo>
                <a:lnTo>
                  <a:pt x="190649" y="67309"/>
                </a:lnTo>
                <a:close/>
              </a:path>
              <a:path w="320675" h="278129">
                <a:moveTo>
                  <a:pt x="191107" y="68130"/>
                </a:moveTo>
                <a:lnTo>
                  <a:pt x="190403" y="68579"/>
                </a:lnTo>
                <a:lnTo>
                  <a:pt x="191357" y="68579"/>
                </a:lnTo>
                <a:lnTo>
                  <a:pt x="191107" y="68130"/>
                </a:lnTo>
                <a:close/>
              </a:path>
              <a:path w="320675" h="278129">
                <a:moveTo>
                  <a:pt x="208608" y="66039"/>
                </a:moveTo>
                <a:lnTo>
                  <a:pt x="190326" y="66039"/>
                </a:lnTo>
                <a:lnTo>
                  <a:pt x="190396" y="68352"/>
                </a:lnTo>
                <a:lnTo>
                  <a:pt x="190649" y="67309"/>
                </a:lnTo>
                <a:lnTo>
                  <a:pt x="209024" y="67309"/>
                </a:lnTo>
                <a:lnTo>
                  <a:pt x="208608" y="66039"/>
                </a:lnTo>
                <a:close/>
              </a:path>
              <a:path w="320675" h="278129">
                <a:moveTo>
                  <a:pt x="192392" y="67309"/>
                </a:moveTo>
                <a:lnTo>
                  <a:pt x="190649" y="67309"/>
                </a:lnTo>
                <a:lnTo>
                  <a:pt x="191107" y="68130"/>
                </a:lnTo>
                <a:lnTo>
                  <a:pt x="192392" y="67309"/>
                </a:lnTo>
                <a:close/>
              </a:path>
              <a:path w="320675" h="278129">
                <a:moveTo>
                  <a:pt x="158459" y="52069"/>
                </a:moveTo>
                <a:lnTo>
                  <a:pt x="156072" y="54609"/>
                </a:lnTo>
                <a:lnTo>
                  <a:pt x="154534" y="60959"/>
                </a:lnTo>
                <a:lnTo>
                  <a:pt x="152332" y="63500"/>
                </a:lnTo>
                <a:lnTo>
                  <a:pt x="206604" y="63500"/>
                </a:lnTo>
                <a:lnTo>
                  <a:pt x="203427" y="60959"/>
                </a:lnTo>
                <a:lnTo>
                  <a:pt x="203303" y="59689"/>
                </a:lnTo>
                <a:lnTo>
                  <a:pt x="157346" y="59689"/>
                </a:lnTo>
                <a:lnTo>
                  <a:pt x="158805" y="57150"/>
                </a:lnTo>
                <a:lnTo>
                  <a:pt x="160435" y="54609"/>
                </a:lnTo>
                <a:lnTo>
                  <a:pt x="158459" y="52069"/>
                </a:lnTo>
                <a:close/>
              </a:path>
              <a:path w="320675" h="278129">
                <a:moveTo>
                  <a:pt x="214783" y="62229"/>
                </a:moveTo>
                <a:lnTo>
                  <a:pt x="210812" y="62229"/>
                </a:lnTo>
                <a:lnTo>
                  <a:pt x="211136" y="63500"/>
                </a:lnTo>
                <a:lnTo>
                  <a:pt x="214783" y="62229"/>
                </a:lnTo>
                <a:close/>
              </a:path>
              <a:path w="320675" h="278129">
                <a:moveTo>
                  <a:pt x="209874" y="57150"/>
                </a:moveTo>
                <a:lnTo>
                  <a:pt x="207644" y="57150"/>
                </a:lnTo>
                <a:lnTo>
                  <a:pt x="209784" y="62229"/>
                </a:lnTo>
                <a:lnTo>
                  <a:pt x="212102" y="60959"/>
                </a:lnTo>
                <a:lnTo>
                  <a:pt x="209542" y="59689"/>
                </a:lnTo>
                <a:lnTo>
                  <a:pt x="209874" y="57150"/>
                </a:lnTo>
                <a:close/>
              </a:path>
              <a:path w="320675" h="278129">
                <a:moveTo>
                  <a:pt x="155668" y="49529"/>
                </a:moveTo>
                <a:lnTo>
                  <a:pt x="153289" y="50410"/>
                </a:lnTo>
                <a:lnTo>
                  <a:pt x="153211" y="50800"/>
                </a:lnTo>
                <a:lnTo>
                  <a:pt x="152237" y="51930"/>
                </a:lnTo>
                <a:lnTo>
                  <a:pt x="152245" y="57150"/>
                </a:lnTo>
                <a:lnTo>
                  <a:pt x="148727" y="60959"/>
                </a:lnTo>
                <a:lnTo>
                  <a:pt x="152875" y="60959"/>
                </a:lnTo>
                <a:lnTo>
                  <a:pt x="153689" y="57150"/>
                </a:lnTo>
                <a:lnTo>
                  <a:pt x="155529" y="54609"/>
                </a:lnTo>
                <a:lnTo>
                  <a:pt x="154440" y="54609"/>
                </a:lnTo>
                <a:lnTo>
                  <a:pt x="153474" y="53339"/>
                </a:lnTo>
                <a:lnTo>
                  <a:pt x="155802" y="50800"/>
                </a:lnTo>
                <a:lnTo>
                  <a:pt x="155668" y="49529"/>
                </a:lnTo>
                <a:close/>
              </a:path>
              <a:path w="320675" h="278129">
                <a:moveTo>
                  <a:pt x="160557" y="41909"/>
                </a:moveTo>
                <a:lnTo>
                  <a:pt x="158197" y="41909"/>
                </a:lnTo>
                <a:lnTo>
                  <a:pt x="161004" y="43179"/>
                </a:lnTo>
                <a:lnTo>
                  <a:pt x="163890" y="45719"/>
                </a:lnTo>
                <a:lnTo>
                  <a:pt x="166349" y="46989"/>
                </a:lnTo>
                <a:lnTo>
                  <a:pt x="163426" y="52069"/>
                </a:lnTo>
                <a:lnTo>
                  <a:pt x="160726" y="57150"/>
                </a:lnTo>
                <a:lnTo>
                  <a:pt x="157346" y="59689"/>
                </a:lnTo>
                <a:lnTo>
                  <a:pt x="193260" y="59689"/>
                </a:lnTo>
                <a:lnTo>
                  <a:pt x="190441" y="58419"/>
                </a:lnTo>
                <a:lnTo>
                  <a:pt x="191617" y="57150"/>
                </a:lnTo>
                <a:lnTo>
                  <a:pt x="189249" y="57150"/>
                </a:lnTo>
                <a:lnTo>
                  <a:pt x="190933" y="55179"/>
                </a:lnTo>
                <a:lnTo>
                  <a:pt x="190683" y="54451"/>
                </a:lnTo>
                <a:lnTo>
                  <a:pt x="185511" y="53339"/>
                </a:lnTo>
                <a:lnTo>
                  <a:pt x="187416" y="52696"/>
                </a:lnTo>
                <a:lnTo>
                  <a:pt x="187298" y="52069"/>
                </a:lnTo>
                <a:lnTo>
                  <a:pt x="185883" y="50800"/>
                </a:lnTo>
                <a:lnTo>
                  <a:pt x="186618" y="49529"/>
                </a:lnTo>
                <a:lnTo>
                  <a:pt x="176447" y="49529"/>
                </a:lnTo>
                <a:lnTo>
                  <a:pt x="173807" y="48259"/>
                </a:lnTo>
                <a:lnTo>
                  <a:pt x="172643" y="46989"/>
                </a:lnTo>
                <a:lnTo>
                  <a:pt x="167203" y="46989"/>
                </a:lnTo>
                <a:lnTo>
                  <a:pt x="162944" y="43179"/>
                </a:lnTo>
                <a:lnTo>
                  <a:pt x="162077" y="43179"/>
                </a:lnTo>
                <a:lnTo>
                  <a:pt x="160557" y="41909"/>
                </a:lnTo>
                <a:close/>
              </a:path>
              <a:path w="320675" h="278129">
                <a:moveTo>
                  <a:pt x="202930" y="55879"/>
                </a:moveTo>
                <a:lnTo>
                  <a:pt x="202382" y="55879"/>
                </a:lnTo>
                <a:lnTo>
                  <a:pt x="202125" y="57150"/>
                </a:lnTo>
                <a:lnTo>
                  <a:pt x="191617" y="57150"/>
                </a:lnTo>
                <a:lnTo>
                  <a:pt x="192368" y="58419"/>
                </a:lnTo>
                <a:lnTo>
                  <a:pt x="193061" y="58419"/>
                </a:lnTo>
                <a:lnTo>
                  <a:pt x="193603" y="59689"/>
                </a:lnTo>
                <a:lnTo>
                  <a:pt x="203303" y="59689"/>
                </a:lnTo>
                <a:lnTo>
                  <a:pt x="202930" y="55879"/>
                </a:lnTo>
                <a:close/>
              </a:path>
              <a:path w="320675" h="278129">
                <a:moveTo>
                  <a:pt x="144170" y="43179"/>
                </a:moveTo>
                <a:lnTo>
                  <a:pt x="141135" y="45336"/>
                </a:lnTo>
                <a:lnTo>
                  <a:pt x="140530" y="46363"/>
                </a:lnTo>
                <a:lnTo>
                  <a:pt x="139823" y="53339"/>
                </a:lnTo>
                <a:lnTo>
                  <a:pt x="135648" y="55879"/>
                </a:lnTo>
                <a:lnTo>
                  <a:pt x="134369" y="58419"/>
                </a:lnTo>
                <a:lnTo>
                  <a:pt x="148782" y="58419"/>
                </a:lnTo>
                <a:lnTo>
                  <a:pt x="148837" y="55879"/>
                </a:lnTo>
                <a:lnTo>
                  <a:pt x="152118" y="52069"/>
                </a:lnTo>
                <a:lnTo>
                  <a:pt x="152236" y="50800"/>
                </a:lnTo>
                <a:lnTo>
                  <a:pt x="153289" y="50410"/>
                </a:lnTo>
                <a:lnTo>
                  <a:pt x="154228" y="45719"/>
                </a:lnTo>
                <a:lnTo>
                  <a:pt x="156461" y="45719"/>
                </a:lnTo>
                <a:lnTo>
                  <a:pt x="157478" y="44450"/>
                </a:lnTo>
                <a:lnTo>
                  <a:pt x="143819" y="44450"/>
                </a:lnTo>
                <a:lnTo>
                  <a:pt x="144170" y="43179"/>
                </a:lnTo>
                <a:close/>
              </a:path>
              <a:path w="320675" h="278129">
                <a:moveTo>
                  <a:pt x="204448" y="57150"/>
                </a:moveTo>
                <a:lnTo>
                  <a:pt x="203692" y="57150"/>
                </a:lnTo>
                <a:lnTo>
                  <a:pt x="203536" y="58419"/>
                </a:lnTo>
                <a:lnTo>
                  <a:pt x="204448" y="57150"/>
                </a:lnTo>
                <a:close/>
              </a:path>
              <a:path w="320675" h="278129">
                <a:moveTo>
                  <a:pt x="206712" y="54609"/>
                </a:moveTo>
                <a:lnTo>
                  <a:pt x="206001" y="54609"/>
                </a:lnTo>
                <a:lnTo>
                  <a:pt x="207082" y="55879"/>
                </a:lnTo>
                <a:lnTo>
                  <a:pt x="206044" y="55879"/>
                </a:lnTo>
                <a:lnTo>
                  <a:pt x="205341" y="58419"/>
                </a:lnTo>
                <a:lnTo>
                  <a:pt x="207644" y="57150"/>
                </a:lnTo>
                <a:lnTo>
                  <a:pt x="209874" y="57150"/>
                </a:lnTo>
                <a:lnTo>
                  <a:pt x="210040" y="55879"/>
                </a:lnTo>
                <a:lnTo>
                  <a:pt x="206712" y="54609"/>
                </a:lnTo>
                <a:close/>
              </a:path>
              <a:path w="320675" h="278129">
                <a:moveTo>
                  <a:pt x="191024" y="55444"/>
                </a:moveTo>
                <a:lnTo>
                  <a:pt x="190724" y="55879"/>
                </a:lnTo>
                <a:lnTo>
                  <a:pt x="191015" y="57150"/>
                </a:lnTo>
                <a:lnTo>
                  <a:pt x="191197" y="57150"/>
                </a:lnTo>
                <a:lnTo>
                  <a:pt x="191311" y="55879"/>
                </a:lnTo>
                <a:lnTo>
                  <a:pt x="191174" y="55879"/>
                </a:lnTo>
                <a:lnTo>
                  <a:pt x="191024" y="55444"/>
                </a:lnTo>
                <a:close/>
              </a:path>
              <a:path w="320675" h="278129">
                <a:moveTo>
                  <a:pt x="192011" y="54609"/>
                </a:moveTo>
                <a:lnTo>
                  <a:pt x="191601" y="54609"/>
                </a:lnTo>
                <a:lnTo>
                  <a:pt x="191174" y="55879"/>
                </a:lnTo>
                <a:lnTo>
                  <a:pt x="191311" y="55879"/>
                </a:lnTo>
                <a:lnTo>
                  <a:pt x="192156" y="57150"/>
                </a:lnTo>
                <a:lnTo>
                  <a:pt x="192595" y="57150"/>
                </a:lnTo>
                <a:lnTo>
                  <a:pt x="193913" y="55879"/>
                </a:lnTo>
                <a:lnTo>
                  <a:pt x="192011" y="54609"/>
                </a:lnTo>
                <a:close/>
              </a:path>
              <a:path w="320675" h="278129">
                <a:moveTo>
                  <a:pt x="190988" y="48259"/>
                </a:moveTo>
                <a:lnTo>
                  <a:pt x="186975" y="48259"/>
                </a:lnTo>
                <a:lnTo>
                  <a:pt x="190338" y="50800"/>
                </a:lnTo>
                <a:lnTo>
                  <a:pt x="191242" y="53339"/>
                </a:lnTo>
                <a:lnTo>
                  <a:pt x="192455" y="54609"/>
                </a:lnTo>
                <a:lnTo>
                  <a:pt x="194327" y="55879"/>
                </a:lnTo>
                <a:lnTo>
                  <a:pt x="193908" y="57150"/>
                </a:lnTo>
                <a:lnTo>
                  <a:pt x="196234" y="57150"/>
                </a:lnTo>
                <a:lnTo>
                  <a:pt x="195282" y="55879"/>
                </a:lnTo>
                <a:lnTo>
                  <a:pt x="195701" y="55879"/>
                </a:lnTo>
                <a:lnTo>
                  <a:pt x="195367" y="54870"/>
                </a:lnTo>
                <a:lnTo>
                  <a:pt x="195328" y="54451"/>
                </a:lnTo>
                <a:lnTo>
                  <a:pt x="195654" y="53339"/>
                </a:lnTo>
                <a:lnTo>
                  <a:pt x="194922" y="52069"/>
                </a:lnTo>
                <a:lnTo>
                  <a:pt x="191766" y="52069"/>
                </a:lnTo>
                <a:lnTo>
                  <a:pt x="192330" y="51045"/>
                </a:lnTo>
                <a:lnTo>
                  <a:pt x="192057" y="50800"/>
                </a:lnTo>
                <a:lnTo>
                  <a:pt x="191518" y="50800"/>
                </a:lnTo>
                <a:lnTo>
                  <a:pt x="190590" y="49529"/>
                </a:lnTo>
                <a:lnTo>
                  <a:pt x="190988" y="48259"/>
                </a:lnTo>
                <a:close/>
              </a:path>
              <a:path w="320675" h="278129">
                <a:moveTo>
                  <a:pt x="196352" y="55879"/>
                </a:moveTo>
                <a:lnTo>
                  <a:pt x="196234" y="57150"/>
                </a:lnTo>
                <a:lnTo>
                  <a:pt x="196734" y="57150"/>
                </a:lnTo>
                <a:lnTo>
                  <a:pt x="196352" y="55879"/>
                </a:lnTo>
                <a:close/>
              </a:path>
              <a:path w="320675" h="278129">
                <a:moveTo>
                  <a:pt x="198495" y="48259"/>
                </a:moveTo>
                <a:lnTo>
                  <a:pt x="197867" y="49529"/>
                </a:lnTo>
                <a:lnTo>
                  <a:pt x="197186" y="49529"/>
                </a:lnTo>
                <a:lnTo>
                  <a:pt x="196587" y="50800"/>
                </a:lnTo>
                <a:lnTo>
                  <a:pt x="198219" y="50800"/>
                </a:lnTo>
                <a:lnTo>
                  <a:pt x="196855" y="52069"/>
                </a:lnTo>
                <a:lnTo>
                  <a:pt x="196805" y="52533"/>
                </a:lnTo>
                <a:lnTo>
                  <a:pt x="197131" y="54609"/>
                </a:lnTo>
                <a:lnTo>
                  <a:pt x="196838" y="54870"/>
                </a:lnTo>
                <a:lnTo>
                  <a:pt x="197573" y="55879"/>
                </a:lnTo>
                <a:lnTo>
                  <a:pt x="196734" y="57150"/>
                </a:lnTo>
                <a:lnTo>
                  <a:pt x="201366" y="57150"/>
                </a:lnTo>
                <a:lnTo>
                  <a:pt x="199871" y="55879"/>
                </a:lnTo>
                <a:lnTo>
                  <a:pt x="202382" y="55879"/>
                </a:lnTo>
                <a:lnTo>
                  <a:pt x="202395" y="54609"/>
                </a:lnTo>
                <a:lnTo>
                  <a:pt x="201409" y="54609"/>
                </a:lnTo>
                <a:lnTo>
                  <a:pt x="200576" y="53339"/>
                </a:lnTo>
                <a:lnTo>
                  <a:pt x="198664" y="53339"/>
                </a:lnTo>
                <a:lnTo>
                  <a:pt x="198891" y="52533"/>
                </a:lnTo>
                <a:lnTo>
                  <a:pt x="198966" y="51930"/>
                </a:lnTo>
                <a:lnTo>
                  <a:pt x="198615" y="51045"/>
                </a:lnTo>
                <a:lnTo>
                  <a:pt x="198495" y="48259"/>
                </a:lnTo>
                <a:close/>
              </a:path>
              <a:path w="320675" h="278129">
                <a:moveTo>
                  <a:pt x="203540" y="54609"/>
                </a:moveTo>
                <a:lnTo>
                  <a:pt x="203094" y="55098"/>
                </a:lnTo>
                <a:lnTo>
                  <a:pt x="203047" y="55879"/>
                </a:lnTo>
                <a:lnTo>
                  <a:pt x="203847" y="55879"/>
                </a:lnTo>
                <a:lnTo>
                  <a:pt x="203692" y="57150"/>
                </a:lnTo>
                <a:lnTo>
                  <a:pt x="204919" y="55879"/>
                </a:lnTo>
                <a:lnTo>
                  <a:pt x="203540" y="54609"/>
                </a:lnTo>
                <a:close/>
              </a:path>
              <a:path w="320675" h="278129">
                <a:moveTo>
                  <a:pt x="191601" y="54609"/>
                </a:moveTo>
                <a:lnTo>
                  <a:pt x="191208" y="55179"/>
                </a:lnTo>
                <a:lnTo>
                  <a:pt x="191090" y="55636"/>
                </a:lnTo>
                <a:lnTo>
                  <a:pt x="191174" y="55879"/>
                </a:lnTo>
                <a:lnTo>
                  <a:pt x="191601" y="54609"/>
                </a:lnTo>
                <a:close/>
              </a:path>
              <a:path w="320675" h="278129">
                <a:moveTo>
                  <a:pt x="195975" y="55636"/>
                </a:moveTo>
                <a:lnTo>
                  <a:pt x="195701" y="55879"/>
                </a:lnTo>
                <a:lnTo>
                  <a:pt x="195975" y="55636"/>
                </a:lnTo>
                <a:close/>
              </a:path>
              <a:path w="320675" h="278129">
                <a:moveTo>
                  <a:pt x="202466" y="55787"/>
                </a:moveTo>
                <a:close/>
              </a:path>
              <a:path w="320675" h="278129">
                <a:moveTo>
                  <a:pt x="203094" y="55098"/>
                </a:moveTo>
                <a:lnTo>
                  <a:pt x="202466" y="55787"/>
                </a:lnTo>
                <a:lnTo>
                  <a:pt x="203047" y="55879"/>
                </a:lnTo>
                <a:lnTo>
                  <a:pt x="203094" y="55098"/>
                </a:lnTo>
                <a:close/>
              </a:path>
              <a:path w="320675" h="278129">
                <a:moveTo>
                  <a:pt x="204325" y="54609"/>
                </a:moveTo>
                <a:lnTo>
                  <a:pt x="203540" y="54609"/>
                </a:lnTo>
                <a:lnTo>
                  <a:pt x="204919" y="55879"/>
                </a:lnTo>
                <a:lnTo>
                  <a:pt x="205874" y="55879"/>
                </a:lnTo>
                <a:lnTo>
                  <a:pt x="204325" y="54609"/>
                </a:lnTo>
                <a:close/>
              </a:path>
              <a:path w="320675" h="278129">
                <a:moveTo>
                  <a:pt x="196649" y="54609"/>
                </a:moveTo>
                <a:lnTo>
                  <a:pt x="195975" y="55636"/>
                </a:lnTo>
                <a:lnTo>
                  <a:pt x="196838" y="54870"/>
                </a:lnTo>
                <a:lnTo>
                  <a:pt x="196649" y="54609"/>
                </a:lnTo>
                <a:close/>
              </a:path>
              <a:path w="320675" h="278129">
                <a:moveTo>
                  <a:pt x="190301" y="53339"/>
                </a:moveTo>
                <a:lnTo>
                  <a:pt x="190683" y="54451"/>
                </a:lnTo>
                <a:lnTo>
                  <a:pt x="191420" y="54609"/>
                </a:lnTo>
                <a:lnTo>
                  <a:pt x="191002" y="55098"/>
                </a:lnTo>
                <a:lnTo>
                  <a:pt x="191024" y="55444"/>
                </a:lnTo>
                <a:lnTo>
                  <a:pt x="191601" y="54609"/>
                </a:lnTo>
                <a:lnTo>
                  <a:pt x="192011" y="54609"/>
                </a:lnTo>
                <a:lnTo>
                  <a:pt x="190301" y="53339"/>
                </a:lnTo>
                <a:close/>
              </a:path>
              <a:path w="320675" h="278129">
                <a:moveTo>
                  <a:pt x="190683" y="54451"/>
                </a:moveTo>
                <a:lnTo>
                  <a:pt x="190933" y="55179"/>
                </a:lnTo>
                <a:lnTo>
                  <a:pt x="191420" y="54609"/>
                </a:lnTo>
                <a:lnTo>
                  <a:pt x="190683" y="54451"/>
                </a:lnTo>
                <a:close/>
              </a:path>
              <a:path w="320675" h="278129">
                <a:moveTo>
                  <a:pt x="204706" y="53339"/>
                </a:moveTo>
                <a:lnTo>
                  <a:pt x="203200" y="53339"/>
                </a:lnTo>
                <a:lnTo>
                  <a:pt x="203094" y="55098"/>
                </a:lnTo>
                <a:lnTo>
                  <a:pt x="203540" y="54609"/>
                </a:lnTo>
                <a:lnTo>
                  <a:pt x="204325" y="54609"/>
                </a:lnTo>
                <a:lnTo>
                  <a:pt x="204706" y="53339"/>
                </a:lnTo>
                <a:close/>
              </a:path>
              <a:path w="320675" h="278129">
                <a:moveTo>
                  <a:pt x="160045" y="43179"/>
                </a:moveTo>
                <a:lnTo>
                  <a:pt x="158322" y="45719"/>
                </a:lnTo>
                <a:lnTo>
                  <a:pt x="157408" y="50800"/>
                </a:lnTo>
                <a:lnTo>
                  <a:pt x="154440" y="54609"/>
                </a:lnTo>
                <a:lnTo>
                  <a:pt x="155529" y="54609"/>
                </a:lnTo>
                <a:lnTo>
                  <a:pt x="159211" y="49529"/>
                </a:lnTo>
                <a:lnTo>
                  <a:pt x="160045" y="43179"/>
                </a:lnTo>
                <a:close/>
              </a:path>
              <a:path w="320675" h="278129">
                <a:moveTo>
                  <a:pt x="202318" y="53339"/>
                </a:moveTo>
                <a:lnTo>
                  <a:pt x="201409" y="54609"/>
                </a:lnTo>
                <a:lnTo>
                  <a:pt x="202395" y="54609"/>
                </a:lnTo>
                <a:lnTo>
                  <a:pt x="202318" y="53339"/>
                </a:lnTo>
                <a:close/>
              </a:path>
              <a:path w="320675" h="278129">
                <a:moveTo>
                  <a:pt x="187899" y="52533"/>
                </a:moveTo>
                <a:lnTo>
                  <a:pt x="187416" y="52696"/>
                </a:lnTo>
                <a:lnTo>
                  <a:pt x="187538" y="53339"/>
                </a:lnTo>
                <a:lnTo>
                  <a:pt x="187899" y="52533"/>
                </a:lnTo>
                <a:close/>
              </a:path>
              <a:path w="320675" h="278129">
                <a:moveTo>
                  <a:pt x="199744" y="52069"/>
                </a:moveTo>
                <a:lnTo>
                  <a:pt x="198664" y="53339"/>
                </a:lnTo>
                <a:lnTo>
                  <a:pt x="199978" y="53339"/>
                </a:lnTo>
                <a:lnTo>
                  <a:pt x="200294" y="52909"/>
                </a:lnTo>
                <a:lnTo>
                  <a:pt x="199744" y="52069"/>
                </a:lnTo>
                <a:close/>
              </a:path>
              <a:path w="320675" h="278129">
                <a:moveTo>
                  <a:pt x="200294" y="52909"/>
                </a:moveTo>
                <a:lnTo>
                  <a:pt x="199978" y="53339"/>
                </a:lnTo>
                <a:lnTo>
                  <a:pt x="200576" y="53339"/>
                </a:lnTo>
                <a:lnTo>
                  <a:pt x="200294" y="52909"/>
                </a:lnTo>
                <a:close/>
              </a:path>
              <a:path w="320675" h="278129">
                <a:moveTo>
                  <a:pt x="201899" y="50800"/>
                </a:moveTo>
                <a:lnTo>
                  <a:pt x="200294" y="52909"/>
                </a:lnTo>
                <a:lnTo>
                  <a:pt x="200576" y="53339"/>
                </a:lnTo>
                <a:lnTo>
                  <a:pt x="200931" y="53339"/>
                </a:lnTo>
                <a:lnTo>
                  <a:pt x="202063" y="52069"/>
                </a:lnTo>
                <a:lnTo>
                  <a:pt x="201899" y="50800"/>
                </a:lnTo>
                <a:close/>
              </a:path>
              <a:path w="320675" h="278129">
                <a:moveTo>
                  <a:pt x="189270" y="52069"/>
                </a:moveTo>
                <a:lnTo>
                  <a:pt x="188107" y="52069"/>
                </a:lnTo>
                <a:lnTo>
                  <a:pt x="187899" y="52533"/>
                </a:lnTo>
                <a:lnTo>
                  <a:pt x="189270" y="52069"/>
                </a:lnTo>
                <a:close/>
              </a:path>
              <a:path w="320675" h="278129">
                <a:moveTo>
                  <a:pt x="189805" y="46989"/>
                </a:moveTo>
                <a:lnTo>
                  <a:pt x="183675" y="49529"/>
                </a:lnTo>
                <a:lnTo>
                  <a:pt x="186618" y="49529"/>
                </a:lnTo>
                <a:lnTo>
                  <a:pt x="188041" y="52069"/>
                </a:lnTo>
                <a:lnTo>
                  <a:pt x="186975" y="48259"/>
                </a:lnTo>
                <a:lnTo>
                  <a:pt x="189263" y="48259"/>
                </a:lnTo>
                <a:lnTo>
                  <a:pt x="189707" y="47265"/>
                </a:lnTo>
                <a:lnTo>
                  <a:pt x="189805" y="46989"/>
                </a:lnTo>
                <a:close/>
              </a:path>
              <a:path w="320675" h="278129">
                <a:moveTo>
                  <a:pt x="194417" y="50800"/>
                </a:moveTo>
                <a:lnTo>
                  <a:pt x="192465" y="50800"/>
                </a:lnTo>
                <a:lnTo>
                  <a:pt x="192330" y="51045"/>
                </a:lnTo>
                <a:lnTo>
                  <a:pt x="193470" y="52069"/>
                </a:lnTo>
                <a:lnTo>
                  <a:pt x="194029" y="52069"/>
                </a:lnTo>
                <a:lnTo>
                  <a:pt x="194417" y="50800"/>
                </a:lnTo>
                <a:close/>
              </a:path>
              <a:path w="320675" h="278129">
                <a:moveTo>
                  <a:pt x="193277" y="48259"/>
                </a:moveTo>
                <a:lnTo>
                  <a:pt x="191926" y="48259"/>
                </a:lnTo>
                <a:lnTo>
                  <a:pt x="192444" y="49529"/>
                </a:lnTo>
                <a:lnTo>
                  <a:pt x="193048" y="49529"/>
                </a:lnTo>
                <a:lnTo>
                  <a:pt x="194650" y="50800"/>
                </a:lnTo>
                <a:lnTo>
                  <a:pt x="194417" y="50800"/>
                </a:lnTo>
                <a:lnTo>
                  <a:pt x="194616" y="52069"/>
                </a:lnTo>
                <a:lnTo>
                  <a:pt x="194990" y="50800"/>
                </a:lnTo>
                <a:lnTo>
                  <a:pt x="193801" y="49529"/>
                </a:lnTo>
                <a:lnTo>
                  <a:pt x="193277" y="48259"/>
                </a:lnTo>
                <a:close/>
              </a:path>
              <a:path w="320675" h="278129">
                <a:moveTo>
                  <a:pt x="197049" y="50800"/>
                </a:moveTo>
                <a:lnTo>
                  <a:pt x="195621" y="50800"/>
                </a:lnTo>
                <a:lnTo>
                  <a:pt x="195675" y="52069"/>
                </a:lnTo>
                <a:lnTo>
                  <a:pt x="196855" y="52069"/>
                </a:lnTo>
                <a:lnTo>
                  <a:pt x="197049" y="50800"/>
                </a:lnTo>
                <a:close/>
              </a:path>
              <a:path w="320675" h="278129">
                <a:moveTo>
                  <a:pt x="202495" y="48259"/>
                </a:moveTo>
                <a:lnTo>
                  <a:pt x="200818" y="49529"/>
                </a:lnTo>
                <a:lnTo>
                  <a:pt x="201679" y="49529"/>
                </a:lnTo>
                <a:lnTo>
                  <a:pt x="201465" y="50800"/>
                </a:lnTo>
                <a:lnTo>
                  <a:pt x="200552" y="52069"/>
                </a:lnTo>
                <a:lnTo>
                  <a:pt x="201849" y="50800"/>
                </a:lnTo>
                <a:lnTo>
                  <a:pt x="202495" y="48259"/>
                </a:lnTo>
                <a:close/>
              </a:path>
              <a:path w="320675" h="278129">
                <a:moveTo>
                  <a:pt x="153289" y="50410"/>
                </a:moveTo>
                <a:lnTo>
                  <a:pt x="152236" y="50800"/>
                </a:lnTo>
                <a:lnTo>
                  <a:pt x="152237" y="51930"/>
                </a:lnTo>
                <a:lnTo>
                  <a:pt x="153211" y="50800"/>
                </a:lnTo>
                <a:lnTo>
                  <a:pt x="153289" y="50410"/>
                </a:lnTo>
                <a:close/>
              </a:path>
              <a:path w="320675" h="278129">
                <a:moveTo>
                  <a:pt x="192465" y="50800"/>
                </a:moveTo>
                <a:lnTo>
                  <a:pt x="192057" y="50800"/>
                </a:lnTo>
                <a:lnTo>
                  <a:pt x="192330" y="51045"/>
                </a:lnTo>
                <a:lnTo>
                  <a:pt x="192465" y="50800"/>
                </a:lnTo>
                <a:close/>
              </a:path>
              <a:path w="320675" h="278129">
                <a:moveTo>
                  <a:pt x="191381" y="49139"/>
                </a:moveTo>
                <a:lnTo>
                  <a:pt x="191316" y="49529"/>
                </a:lnTo>
                <a:lnTo>
                  <a:pt x="192153" y="50800"/>
                </a:lnTo>
                <a:lnTo>
                  <a:pt x="192712" y="50800"/>
                </a:lnTo>
                <a:lnTo>
                  <a:pt x="193048" y="49529"/>
                </a:lnTo>
                <a:lnTo>
                  <a:pt x="191555" y="49529"/>
                </a:lnTo>
                <a:lnTo>
                  <a:pt x="191381" y="49139"/>
                </a:lnTo>
                <a:close/>
              </a:path>
              <a:path w="320675" h="278129">
                <a:moveTo>
                  <a:pt x="195506" y="49529"/>
                </a:moveTo>
                <a:lnTo>
                  <a:pt x="194729" y="49529"/>
                </a:lnTo>
                <a:lnTo>
                  <a:pt x="195642" y="50800"/>
                </a:lnTo>
                <a:lnTo>
                  <a:pt x="196124" y="50800"/>
                </a:lnTo>
                <a:lnTo>
                  <a:pt x="195506" y="49529"/>
                </a:lnTo>
                <a:close/>
              </a:path>
              <a:path w="320675" h="278129">
                <a:moveTo>
                  <a:pt x="196293" y="48259"/>
                </a:moveTo>
                <a:lnTo>
                  <a:pt x="194887" y="48259"/>
                </a:lnTo>
                <a:lnTo>
                  <a:pt x="196124" y="50800"/>
                </a:lnTo>
                <a:lnTo>
                  <a:pt x="196158" y="50292"/>
                </a:lnTo>
                <a:lnTo>
                  <a:pt x="195513" y="49529"/>
                </a:lnTo>
                <a:lnTo>
                  <a:pt x="196209" y="49529"/>
                </a:lnTo>
                <a:lnTo>
                  <a:pt x="196293" y="48259"/>
                </a:lnTo>
                <a:close/>
              </a:path>
              <a:path w="320675" h="278129">
                <a:moveTo>
                  <a:pt x="196158" y="50292"/>
                </a:moveTo>
                <a:lnTo>
                  <a:pt x="196124" y="50800"/>
                </a:lnTo>
                <a:lnTo>
                  <a:pt x="196587" y="50800"/>
                </a:lnTo>
                <a:lnTo>
                  <a:pt x="196158" y="50292"/>
                </a:lnTo>
                <a:close/>
              </a:path>
              <a:path w="320675" h="278129">
                <a:moveTo>
                  <a:pt x="199119" y="46989"/>
                </a:moveTo>
                <a:lnTo>
                  <a:pt x="199665" y="49529"/>
                </a:lnTo>
                <a:lnTo>
                  <a:pt x="199298" y="50800"/>
                </a:lnTo>
                <a:lnTo>
                  <a:pt x="199947" y="49529"/>
                </a:lnTo>
                <a:lnTo>
                  <a:pt x="200818" y="49529"/>
                </a:lnTo>
                <a:lnTo>
                  <a:pt x="200304" y="48259"/>
                </a:lnTo>
                <a:lnTo>
                  <a:pt x="199119" y="46989"/>
                </a:lnTo>
                <a:close/>
              </a:path>
              <a:path w="320675" h="278129">
                <a:moveTo>
                  <a:pt x="196209" y="49529"/>
                </a:moveTo>
                <a:lnTo>
                  <a:pt x="195513" y="49529"/>
                </a:lnTo>
                <a:lnTo>
                  <a:pt x="196158" y="50292"/>
                </a:lnTo>
                <a:lnTo>
                  <a:pt x="196209" y="49529"/>
                </a:lnTo>
                <a:close/>
              </a:path>
              <a:path w="320675" h="278129">
                <a:moveTo>
                  <a:pt x="166969" y="41076"/>
                </a:moveTo>
                <a:lnTo>
                  <a:pt x="175581" y="48259"/>
                </a:lnTo>
                <a:lnTo>
                  <a:pt x="177034" y="49529"/>
                </a:lnTo>
                <a:lnTo>
                  <a:pt x="183675" y="49529"/>
                </a:lnTo>
                <a:lnTo>
                  <a:pt x="183305" y="46989"/>
                </a:lnTo>
                <a:lnTo>
                  <a:pt x="176420" y="46989"/>
                </a:lnTo>
                <a:lnTo>
                  <a:pt x="166969" y="41076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1491" y="49386"/>
                </a:lnTo>
                <a:lnTo>
                  <a:pt x="191555" y="49529"/>
                </a:lnTo>
                <a:lnTo>
                  <a:pt x="191811" y="48653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811" y="48653"/>
                </a:moveTo>
                <a:lnTo>
                  <a:pt x="191555" y="49529"/>
                </a:lnTo>
                <a:lnTo>
                  <a:pt x="192444" y="49529"/>
                </a:lnTo>
                <a:lnTo>
                  <a:pt x="191811" y="48653"/>
                </a:lnTo>
                <a:close/>
              </a:path>
              <a:path w="320675" h="278129">
                <a:moveTo>
                  <a:pt x="194564" y="49386"/>
                </a:moveTo>
                <a:lnTo>
                  <a:pt x="194523" y="49529"/>
                </a:lnTo>
                <a:lnTo>
                  <a:pt x="194729" y="49529"/>
                </a:lnTo>
                <a:lnTo>
                  <a:pt x="194564" y="49386"/>
                </a:lnTo>
                <a:close/>
              </a:path>
              <a:path w="320675" h="278129">
                <a:moveTo>
                  <a:pt x="199015" y="46989"/>
                </a:moveTo>
                <a:lnTo>
                  <a:pt x="194666" y="46989"/>
                </a:lnTo>
                <a:lnTo>
                  <a:pt x="194699" y="48259"/>
                </a:lnTo>
                <a:lnTo>
                  <a:pt x="196293" y="48259"/>
                </a:lnTo>
                <a:lnTo>
                  <a:pt x="197020" y="49529"/>
                </a:lnTo>
                <a:lnTo>
                  <a:pt x="197350" y="49529"/>
                </a:lnTo>
                <a:lnTo>
                  <a:pt x="199015" y="46989"/>
                </a:lnTo>
                <a:close/>
              </a:path>
              <a:path w="320675" h="278129">
                <a:moveTo>
                  <a:pt x="194887" y="48259"/>
                </a:moveTo>
                <a:lnTo>
                  <a:pt x="193277" y="48259"/>
                </a:lnTo>
                <a:lnTo>
                  <a:pt x="194564" y="49386"/>
                </a:lnTo>
                <a:lnTo>
                  <a:pt x="194887" y="48259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0988" y="48259"/>
                </a:lnTo>
                <a:lnTo>
                  <a:pt x="191381" y="49139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926" y="48259"/>
                </a:moveTo>
                <a:lnTo>
                  <a:pt x="191527" y="48259"/>
                </a:lnTo>
                <a:lnTo>
                  <a:pt x="191811" y="48653"/>
                </a:lnTo>
                <a:lnTo>
                  <a:pt x="191926" y="48259"/>
                </a:lnTo>
                <a:close/>
              </a:path>
              <a:path w="320675" h="278129">
                <a:moveTo>
                  <a:pt x="189824" y="47003"/>
                </a:moveTo>
                <a:lnTo>
                  <a:pt x="189263" y="48259"/>
                </a:lnTo>
                <a:lnTo>
                  <a:pt x="190773" y="47676"/>
                </a:lnTo>
                <a:lnTo>
                  <a:pt x="189824" y="47003"/>
                </a:lnTo>
                <a:close/>
              </a:path>
              <a:path w="320675" h="278129">
                <a:moveTo>
                  <a:pt x="190773" y="47676"/>
                </a:moveTo>
                <a:lnTo>
                  <a:pt x="189263" y="48259"/>
                </a:lnTo>
                <a:lnTo>
                  <a:pt x="191597" y="48259"/>
                </a:lnTo>
                <a:lnTo>
                  <a:pt x="190773" y="47676"/>
                </a:lnTo>
                <a:close/>
              </a:path>
              <a:path w="320675" h="278129">
                <a:moveTo>
                  <a:pt x="192220" y="46137"/>
                </a:moveTo>
                <a:lnTo>
                  <a:pt x="191814" y="46989"/>
                </a:lnTo>
                <a:lnTo>
                  <a:pt x="192549" y="46989"/>
                </a:lnTo>
                <a:lnTo>
                  <a:pt x="191597" y="48259"/>
                </a:lnTo>
                <a:lnTo>
                  <a:pt x="192885" y="48259"/>
                </a:lnTo>
                <a:lnTo>
                  <a:pt x="193104" y="47251"/>
                </a:lnTo>
                <a:lnTo>
                  <a:pt x="193039" y="46879"/>
                </a:lnTo>
                <a:lnTo>
                  <a:pt x="192220" y="46137"/>
                </a:lnTo>
                <a:close/>
              </a:path>
              <a:path w="320675" h="278129">
                <a:moveTo>
                  <a:pt x="200758" y="47251"/>
                </a:moveTo>
                <a:lnTo>
                  <a:pt x="200567" y="47676"/>
                </a:lnTo>
                <a:lnTo>
                  <a:pt x="200442" y="48259"/>
                </a:lnTo>
                <a:lnTo>
                  <a:pt x="200782" y="47265"/>
                </a:lnTo>
                <a:close/>
              </a:path>
              <a:path w="320675" h="278129">
                <a:moveTo>
                  <a:pt x="203309" y="46989"/>
                </a:moveTo>
                <a:lnTo>
                  <a:pt x="200875" y="46989"/>
                </a:lnTo>
                <a:lnTo>
                  <a:pt x="200782" y="47265"/>
                </a:lnTo>
                <a:lnTo>
                  <a:pt x="202556" y="48259"/>
                </a:lnTo>
                <a:lnTo>
                  <a:pt x="203309" y="46989"/>
                </a:lnTo>
                <a:close/>
              </a:path>
              <a:path w="320675" h="278129">
                <a:moveTo>
                  <a:pt x="190397" y="45719"/>
                </a:moveTo>
                <a:lnTo>
                  <a:pt x="189824" y="47003"/>
                </a:lnTo>
                <a:lnTo>
                  <a:pt x="190773" y="47676"/>
                </a:lnTo>
                <a:lnTo>
                  <a:pt x="192549" y="46989"/>
                </a:lnTo>
                <a:lnTo>
                  <a:pt x="191297" y="46989"/>
                </a:lnTo>
                <a:lnTo>
                  <a:pt x="190397" y="45719"/>
                </a:lnTo>
                <a:close/>
              </a:path>
              <a:path w="320675" h="278129">
                <a:moveTo>
                  <a:pt x="200875" y="46989"/>
                </a:moveTo>
                <a:lnTo>
                  <a:pt x="200291" y="46989"/>
                </a:lnTo>
                <a:lnTo>
                  <a:pt x="200758" y="47251"/>
                </a:lnTo>
                <a:lnTo>
                  <a:pt x="200875" y="46989"/>
                </a:lnTo>
                <a:close/>
              </a:path>
              <a:path w="320675" h="278129">
                <a:moveTo>
                  <a:pt x="156461" y="45719"/>
                </a:moveTo>
                <a:lnTo>
                  <a:pt x="154434" y="45719"/>
                </a:lnTo>
                <a:lnTo>
                  <a:pt x="154885" y="46989"/>
                </a:lnTo>
                <a:lnTo>
                  <a:pt x="155782" y="46989"/>
                </a:lnTo>
                <a:lnTo>
                  <a:pt x="156461" y="45719"/>
                </a:lnTo>
                <a:close/>
              </a:path>
              <a:path w="320675" h="278129">
                <a:moveTo>
                  <a:pt x="169607" y="44450"/>
                </a:moveTo>
                <a:lnTo>
                  <a:pt x="168603" y="44450"/>
                </a:lnTo>
                <a:lnTo>
                  <a:pt x="167862" y="45719"/>
                </a:lnTo>
                <a:lnTo>
                  <a:pt x="167203" y="46989"/>
                </a:lnTo>
                <a:lnTo>
                  <a:pt x="172643" y="46989"/>
                </a:lnTo>
                <a:lnTo>
                  <a:pt x="171480" y="45719"/>
                </a:lnTo>
                <a:lnTo>
                  <a:pt x="169607" y="44450"/>
                </a:lnTo>
                <a:close/>
              </a:path>
              <a:path w="320675" h="278129">
                <a:moveTo>
                  <a:pt x="168160" y="24129"/>
                </a:moveTo>
                <a:lnTo>
                  <a:pt x="154810" y="24129"/>
                </a:lnTo>
                <a:lnTo>
                  <a:pt x="156287" y="25400"/>
                </a:lnTo>
                <a:lnTo>
                  <a:pt x="157815" y="25400"/>
                </a:lnTo>
                <a:lnTo>
                  <a:pt x="162793" y="26669"/>
                </a:lnTo>
                <a:lnTo>
                  <a:pt x="163824" y="31750"/>
                </a:lnTo>
                <a:lnTo>
                  <a:pt x="168123" y="36829"/>
                </a:lnTo>
                <a:lnTo>
                  <a:pt x="172299" y="40639"/>
                </a:lnTo>
                <a:lnTo>
                  <a:pt x="174509" y="43214"/>
                </a:lnTo>
                <a:lnTo>
                  <a:pt x="176420" y="46989"/>
                </a:lnTo>
                <a:lnTo>
                  <a:pt x="183305" y="46989"/>
                </a:lnTo>
                <a:lnTo>
                  <a:pt x="182935" y="44450"/>
                </a:lnTo>
                <a:lnTo>
                  <a:pt x="184177" y="44450"/>
                </a:lnTo>
                <a:lnTo>
                  <a:pt x="185503" y="43179"/>
                </a:lnTo>
                <a:lnTo>
                  <a:pt x="182944" y="43179"/>
                </a:lnTo>
                <a:lnTo>
                  <a:pt x="182087" y="41909"/>
                </a:lnTo>
                <a:lnTo>
                  <a:pt x="181368" y="41909"/>
                </a:lnTo>
                <a:lnTo>
                  <a:pt x="182575" y="40639"/>
                </a:lnTo>
                <a:lnTo>
                  <a:pt x="179270" y="40639"/>
                </a:lnTo>
                <a:lnTo>
                  <a:pt x="179556" y="38100"/>
                </a:lnTo>
                <a:lnTo>
                  <a:pt x="184221" y="38100"/>
                </a:lnTo>
                <a:lnTo>
                  <a:pt x="184852" y="36829"/>
                </a:lnTo>
                <a:lnTo>
                  <a:pt x="176070" y="36829"/>
                </a:lnTo>
                <a:lnTo>
                  <a:pt x="176105" y="35559"/>
                </a:lnTo>
                <a:lnTo>
                  <a:pt x="175580" y="35559"/>
                </a:lnTo>
                <a:lnTo>
                  <a:pt x="174995" y="34289"/>
                </a:lnTo>
                <a:lnTo>
                  <a:pt x="176321" y="34289"/>
                </a:lnTo>
                <a:lnTo>
                  <a:pt x="176789" y="33019"/>
                </a:lnTo>
                <a:lnTo>
                  <a:pt x="170944" y="30479"/>
                </a:lnTo>
                <a:lnTo>
                  <a:pt x="168160" y="24129"/>
                </a:lnTo>
                <a:close/>
              </a:path>
              <a:path w="320675" h="278129">
                <a:moveTo>
                  <a:pt x="189588" y="45719"/>
                </a:moveTo>
                <a:lnTo>
                  <a:pt x="189036" y="45719"/>
                </a:lnTo>
                <a:lnTo>
                  <a:pt x="189251" y="46989"/>
                </a:lnTo>
                <a:lnTo>
                  <a:pt x="189588" y="45719"/>
                </a:lnTo>
                <a:close/>
              </a:path>
              <a:path w="320675" h="278129">
                <a:moveTo>
                  <a:pt x="191758" y="45719"/>
                </a:moveTo>
                <a:lnTo>
                  <a:pt x="191297" y="46989"/>
                </a:lnTo>
                <a:lnTo>
                  <a:pt x="191814" y="46989"/>
                </a:lnTo>
                <a:lnTo>
                  <a:pt x="192112" y="46363"/>
                </a:lnTo>
                <a:lnTo>
                  <a:pt x="192172" y="46094"/>
                </a:lnTo>
                <a:lnTo>
                  <a:pt x="191758" y="45719"/>
                </a:lnTo>
                <a:close/>
              </a:path>
              <a:path w="320675" h="278129">
                <a:moveTo>
                  <a:pt x="192795" y="44931"/>
                </a:moveTo>
                <a:lnTo>
                  <a:pt x="192220" y="46137"/>
                </a:lnTo>
                <a:lnTo>
                  <a:pt x="193161" y="46989"/>
                </a:lnTo>
                <a:lnTo>
                  <a:pt x="194666" y="46989"/>
                </a:lnTo>
                <a:lnTo>
                  <a:pt x="192795" y="44931"/>
                </a:lnTo>
                <a:close/>
              </a:path>
              <a:path w="320675" h="278129">
                <a:moveTo>
                  <a:pt x="194663" y="46879"/>
                </a:moveTo>
                <a:close/>
              </a:path>
              <a:path w="320675" h="278129">
                <a:moveTo>
                  <a:pt x="197086" y="44450"/>
                </a:moveTo>
                <a:lnTo>
                  <a:pt x="194024" y="44450"/>
                </a:lnTo>
                <a:lnTo>
                  <a:pt x="194575" y="45601"/>
                </a:lnTo>
                <a:lnTo>
                  <a:pt x="194769" y="46989"/>
                </a:lnTo>
                <a:lnTo>
                  <a:pt x="198278" y="46989"/>
                </a:lnTo>
                <a:lnTo>
                  <a:pt x="199168" y="46094"/>
                </a:lnTo>
                <a:lnTo>
                  <a:pt x="198697" y="45719"/>
                </a:lnTo>
                <a:lnTo>
                  <a:pt x="197782" y="45719"/>
                </a:lnTo>
                <a:lnTo>
                  <a:pt x="197086" y="44450"/>
                </a:lnTo>
                <a:close/>
              </a:path>
              <a:path w="320675" h="278129">
                <a:moveTo>
                  <a:pt x="198925" y="41909"/>
                </a:moveTo>
                <a:lnTo>
                  <a:pt x="197894" y="42501"/>
                </a:lnTo>
                <a:lnTo>
                  <a:pt x="198060" y="43179"/>
                </a:lnTo>
                <a:lnTo>
                  <a:pt x="199040" y="43179"/>
                </a:lnTo>
                <a:lnTo>
                  <a:pt x="198849" y="44594"/>
                </a:lnTo>
                <a:lnTo>
                  <a:pt x="199541" y="45719"/>
                </a:lnTo>
                <a:lnTo>
                  <a:pt x="199168" y="46094"/>
                </a:lnTo>
                <a:lnTo>
                  <a:pt x="200291" y="46989"/>
                </a:lnTo>
                <a:lnTo>
                  <a:pt x="200472" y="44450"/>
                </a:lnTo>
                <a:lnTo>
                  <a:pt x="199978" y="43179"/>
                </a:lnTo>
                <a:lnTo>
                  <a:pt x="198925" y="41909"/>
                </a:lnTo>
                <a:close/>
              </a:path>
              <a:path w="320675" h="278129">
                <a:moveTo>
                  <a:pt x="201385" y="45719"/>
                </a:moveTo>
                <a:lnTo>
                  <a:pt x="201090" y="45719"/>
                </a:lnTo>
                <a:lnTo>
                  <a:pt x="200878" y="46989"/>
                </a:lnTo>
                <a:lnTo>
                  <a:pt x="201226" y="46989"/>
                </a:lnTo>
                <a:lnTo>
                  <a:pt x="201385" y="45719"/>
                </a:lnTo>
                <a:close/>
              </a:path>
              <a:path w="320675" h="278129">
                <a:moveTo>
                  <a:pt x="141135" y="45336"/>
                </a:moveTo>
                <a:lnTo>
                  <a:pt x="140595" y="45719"/>
                </a:lnTo>
                <a:lnTo>
                  <a:pt x="140530" y="46363"/>
                </a:lnTo>
                <a:lnTo>
                  <a:pt x="141135" y="45336"/>
                </a:lnTo>
                <a:close/>
              </a:path>
              <a:path w="320675" h="278129">
                <a:moveTo>
                  <a:pt x="198849" y="44594"/>
                </a:moveTo>
                <a:lnTo>
                  <a:pt x="198812" y="45719"/>
                </a:lnTo>
                <a:lnTo>
                  <a:pt x="199168" y="46094"/>
                </a:lnTo>
                <a:lnTo>
                  <a:pt x="199541" y="45719"/>
                </a:lnTo>
                <a:lnTo>
                  <a:pt x="198849" y="44594"/>
                </a:lnTo>
                <a:close/>
              </a:path>
              <a:path w="320675" h="278129">
                <a:moveTo>
                  <a:pt x="191340" y="44450"/>
                </a:moveTo>
                <a:lnTo>
                  <a:pt x="190063" y="44450"/>
                </a:lnTo>
                <a:lnTo>
                  <a:pt x="189341" y="45719"/>
                </a:lnTo>
                <a:lnTo>
                  <a:pt x="190983" y="45719"/>
                </a:lnTo>
                <a:lnTo>
                  <a:pt x="191340" y="44450"/>
                </a:lnTo>
                <a:close/>
              </a:path>
              <a:path w="320675" h="278129">
                <a:moveTo>
                  <a:pt x="198713" y="45601"/>
                </a:moveTo>
                <a:close/>
              </a:path>
              <a:path w="320675" h="278129">
                <a:moveTo>
                  <a:pt x="198002" y="43214"/>
                </a:moveTo>
                <a:lnTo>
                  <a:pt x="197156" y="43719"/>
                </a:lnTo>
                <a:lnTo>
                  <a:pt x="198713" y="45601"/>
                </a:lnTo>
                <a:lnTo>
                  <a:pt x="198804" y="44931"/>
                </a:lnTo>
                <a:lnTo>
                  <a:pt x="198761" y="44450"/>
                </a:lnTo>
                <a:lnTo>
                  <a:pt x="198002" y="43214"/>
                </a:lnTo>
                <a:close/>
              </a:path>
              <a:path w="320675" h="278129">
                <a:moveTo>
                  <a:pt x="193024" y="44450"/>
                </a:moveTo>
                <a:lnTo>
                  <a:pt x="192333" y="44450"/>
                </a:lnTo>
                <a:lnTo>
                  <a:pt x="192795" y="44931"/>
                </a:lnTo>
                <a:lnTo>
                  <a:pt x="193024" y="44450"/>
                </a:lnTo>
                <a:close/>
              </a:path>
              <a:path w="320675" h="278129">
                <a:moveTo>
                  <a:pt x="149038" y="34289"/>
                </a:moveTo>
                <a:lnTo>
                  <a:pt x="147960" y="36829"/>
                </a:lnTo>
                <a:lnTo>
                  <a:pt x="147834" y="37021"/>
                </a:lnTo>
                <a:lnTo>
                  <a:pt x="148672" y="38100"/>
                </a:lnTo>
                <a:lnTo>
                  <a:pt x="147770" y="40639"/>
                </a:lnTo>
                <a:lnTo>
                  <a:pt x="146161" y="41909"/>
                </a:lnTo>
                <a:lnTo>
                  <a:pt x="144080" y="44450"/>
                </a:lnTo>
                <a:lnTo>
                  <a:pt x="157478" y="44450"/>
                </a:lnTo>
                <a:lnTo>
                  <a:pt x="158467" y="43214"/>
                </a:lnTo>
                <a:lnTo>
                  <a:pt x="158381" y="42696"/>
                </a:lnTo>
                <a:lnTo>
                  <a:pt x="158197" y="41909"/>
                </a:lnTo>
                <a:lnTo>
                  <a:pt x="160557" y="41909"/>
                </a:lnTo>
                <a:lnTo>
                  <a:pt x="159148" y="40732"/>
                </a:lnTo>
                <a:lnTo>
                  <a:pt x="159132" y="40444"/>
                </a:lnTo>
                <a:lnTo>
                  <a:pt x="159658" y="39369"/>
                </a:lnTo>
                <a:lnTo>
                  <a:pt x="160574" y="39369"/>
                </a:lnTo>
                <a:lnTo>
                  <a:pt x="161110" y="38100"/>
                </a:lnTo>
                <a:lnTo>
                  <a:pt x="163201" y="38100"/>
                </a:lnTo>
                <a:lnTo>
                  <a:pt x="160130" y="35559"/>
                </a:lnTo>
                <a:lnTo>
                  <a:pt x="150884" y="35559"/>
                </a:lnTo>
                <a:lnTo>
                  <a:pt x="149038" y="34289"/>
                </a:lnTo>
                <a:close/>
              </a:path>
              <a:path w="320675" h="278129">
                <a:moveTo>
                  <a:pt x="192366" y="43179"/>
                </a:moveTo>
                <a:lnTo>
                  <a:pt x="189823" y="43179"/>
                </a:lnTo>
                <a:lnTo>
                  <a:pt x="190872" y="44450"/>
                </a:lnTo>
                <a:lnTo>
                  <a:pt x="192153" y="44450"/>
                </a:lnTo>
                <a:lnTo>
                  <a:pt x="192366" y="43179"/>
                </a:lnTo>
                <a:close/>
              </a:path>
              <a:path w="320675" h="278129">
                <a:moveTo>
                  <a:pt x="193935" y="42835"/>
                </a:moveTo>
                <a:lnTo>
                  <a:pt x="194398" y="43179"/>
                </a:lnTo>
                <a:lnTo>
                  <a:pt x="193923" y="44450"/>
                </a:lnTo>
                <a:lnTo>
                  <a:pt x="195207" y="44450"/>
                </a:lnTo>
                <a:lnTo>
                  <a:pt x="194505" y="43179"/>
                </a:lnTo>
                <a:lnTo>
                  <a:pt x="193935" y="42835"/>
                </a:lnTo>
                <a:close/>
              </a:path>
              <a:path w="320675" h="278129">
                <a:moveTo>
                  <a:pt x="197624" y="41401"/>
                </a:moveTo>
                <a:lnTo>
                  <a:pt x="196508" y="41909"/>
                </a:lnTo>
                <a:lnTo>
                  <a:pt x="194275" y="41909"/>
                </a:lnTo>
                <a:lnTo>
                  <a:pt x="194172" y="42189"/>
                </a:lnTo>
                <a:lnTo>
                  <a:pt x="196131" y="43179"/>
                </a:lnTo>
                <a:lnTo>
                  <a:pt x="195207" y="44450"/>
                </a:lnTo>
                <a:lnTo>
                  <a:pt x="195934" y="44450"/>
                </a:lnTo>
                <a:lnTo>
                  <a:pt x="197156" y="43719"/>
                </a:lnTo>
                <a:lnTo>
                  <a:pt x="196710" y="43179"/>
                </a:lnTo>
                <a:lnTo>
                  <a:pt x="197894" y="42501"/>
                </a:lnTo>
                <a:lnTo>
                  <a:pt x="197624" y="41401"/>
                </a:lnTo>
                <a:close/>
              </a:path>
              <a:path w="320675" h="278129">
                <a:moveTo>
                  <a:pt x="197894" y="42501"/>
                </a:moveTo>
                <a:lnTo>
                  <a:pt x="196710" y="43179"/>
                </a:lnTo>
                <a:lnTo>
                  <a:pt x="197156" y="43719"/>
                </a:lnTo>
                <a:lnTo>
                  <a:pt x="198060" y="43179"/>
                </a:lnTo>
                <a:lnTo>
                  <a:pt x="197894" y="42501"/>
                </a:lnTo>
                <a:close/>
              </a:path>
              <a:path w="320675" h="278129">
                <a:moveTo>
                  <a:pt x="198060" y="43179"/>
                </a:moveTo>
                <a:close/>
              </a:path>
              <a:path w="320675" h="278129">
                <a:moveTo>
                  <a:pt x="183329" y="41909"/>
                </a:moveTo>
                <a:lnTo>
                  <a:pt x="182944" y="43179"/>
                </a:lnTo>
                <a:lnTo>
                  <a:pt x="185205" y="43179"/>
                </a:lnTo>
                <a:lnTo>
                  <a:pt x="183329" y="41909"/>
                </a:lnTo>
                <a:close/>
              </a:path>
              <a:path w="320675" h="278129">
                <a:moveTo>
                  <a:pt x="191781" y="39369"/>
                </a:moveTo>
                <a:lnTo>
                  <a:pt x="190882" y="39369"/>
                </a:lnTo>
                <a:lnTo>
                  <a:pt x="190678" y="41245"/>
                </a:lnTo>
                <a:lnTo>
                  <a:pt x="190552" y="41971"/>
                </a:lnTo>
                <a:lnTo>
                  <a:pt x="189478" y="43179"/>
                </a:lnTo>
                <a:lnTo>
                  <a:pt x="190943" y="43179"/>
                </a:lnTo>
                <a:lnTo>
                  <a:pt x="191133" y="41909"/>
                </a:lnTo>
                <a:lnTo>
                  <a:pt x="191970" y="41909"/>
                </a:lnTo>
                <a:lnTo>
                  <a:pt x="191272" y="40639"/>
                </a:lnTo>
                <a:lnTo>
                  <a:pt x="193271" y="40639"/>
                </a:lnTo>
                <a:lnTo>
                  <a:pt x="191781" y="39369"/>
                </a:lnTo>
                <a:close/>
              </a:path>
              <a:path w="320675" h="278129">
                <a:moveTo>
                  <a:pt x="192286" y="41909"/>
                </a:moveTo>
                <a:lnTo>
                  <a:pt x="192076" y="43179"/>
                </a:lnTo>
                <a:lnTo>
                  <a:pt x="192332" y="42189"/>
                </a:lnTo>
                <a:lnTo>
                  <a:pt x="192286" y="41909"/>
                </a:lnTo>
                <a:close/>
              </a:path>
              <a:path w="320675" h="278129">
                <a:moveTo>
                  <a:pt x="193705" y="42696"/>
                </a:moveTo>
                <a:lnTo>
                  <a:pt x="193825" y="42835"/>
                </a:lnTo>
                <a:lnTo>
                  <a:pt x="193705" y="42696"/>
                </a:lnTo>
                <a:close/>
              </a:path>
              <a:path w="320675" h="278129">
                <a:moveTo>
                  <a:pt x="193620" y="41909"/>
                </a:moveTo>
                <a:lnTo>
                  <a:pt x="193705" y="42696"/>
                </a:lnTo>
                <a:lnTo>
                  <a:pt x="193935" y="42835"/>
                </a:lnTo>
                <a:lnTo>
                  <a:pt x="194172" y="42189"/>
                </a:lnTo>
                <a:lnTo>
                  <a:pt x="193620" y="41909"/>
                </a:lnTo>
                <a:close/>
              </a:path>
              <a:path w="320675" h="278129">
                <a:moveTo>
                  <a:pt x="192404" y="41909"/>
                </a:moveTo>
                <a:lnTo>
                  <a:pt x="193722" y="42773"/>
                </a:lnTo>
                <a:lnTo>
                  <a:pt x="192404" y="41909"/>
                </a:lnTo>
                <a:close/>
              </a:path>
              <a:path w="320675" h="278129">
                <a:moveTo>
                  <a:pt x="194275" y="41909"/>
                </a:moveTo>
                <a:lnTo>
                  <a:pt x="193620" y="41909"/>
                </a:lnTo>
                <a:lnTo>
                  <a:pt x="194172" y="42189"/>
                </a:lnTo>
                <a:lnTo>
                  <a:pt x="194275" y="41909"/>
                </a:lnTo>
                <a:close/>
              </a:path>
              <a:path w="320675" h="278129">
                <a:moveTo>
                  <a:pt x="193288" y="40639"/>
                </a:moveTo>
                <a:lnTo>
                  <a:pt x="192473" y="40639"/>
                </a:lnTo>
                <a:lnTo>
                  <a:pt x="191970" y="41909"/>
                </a:lnTo>
                <a:lnTo>
                  <a:pt x="192633" y="41909"/>
                </a:lnTo>
                <a:lnTo>
                  <a:pt x="193288" y="40639"/>
                </a:lnTo>
                <a:close/>
              </a:path>
              <a:path w="320675" h="278129">
                <a:moveTo>
                  <a:pt x="199061" y="39369"/>
                </a:moveTo>
                <a:lnTo>
                  <a:pt x="193673" y="39369"/>
                </a:lnTo>
                <a:lnTo>
                  <a:pt x="195626" y="41909"/>
                </a:lnTo>
                <a:lnTo>
                  <a:pt x="196508" y="41909"/>
                </a:lnTo>
                <a:lnTo>
                  <a:pt x="197624" y="41401"/>
                </a:lnTo>
                <a:lnTo>
                  <a:pt x="197438" y="40639"/>
                </a:lnTo>
                <a:lnTo>
                  <a:pt x="198563" y="40639"/>
                </a:lnTo>
                <a:lnTo>
                  <a:pt x="199061" y="39369"/>
                </a:lnTo>
                <a:close/>
              </a:path>
              <a:path w="320675" h="278129">
                <a:moveTo>
                  <a:pt x="198711" y="40907"/>
                </a:moveTo>
                <a:lnTo>
                  <a:pt x="197624" y="41401"/>
                </a:lnTo>
                <a:lnTo>
                  <a:pt x="197749" y="41909"/>
                </a:lnTo>
                <a:lnTo>
                  <a:pt x="198645" y="41909"/>
                </a:lnTo>
                <a:lnTo>
                  <a:pt x="198839" y="41401"/>
                </a:lnTo>
                <a:lnTo>
                  <a:pt x="198805" y="41076"/>
                </a:lnTo>
                <a:lnTo>
                  <a:pt x="198711" y="40907"/>
                </a:lnTo>
                <a:close/>
              </a:path>
              <a:path w="320675" h="278129">
                <a:moveTo>
                  <a:pt x="198899" y="41245"/>
                </a:moveTo>
                <a:lnTo>
                  <a:pt x="198645" y="41909"/>
                </a:lnTo>
                <a:lnTo>
                  <a:pt x="199268" y="41909"/>
                </a:lnTo>
                <a:lnTo>
                  <a:pt x="198899" y="41245"/>
                </a:lnTo>
                <a:close/>
              </a:path>
              <a:path w="320675" h="278129">
                <a:moveTo>
                  <a:pt x="200218" y="40639"/>
                </a:moveTo>
                <a:lnTo>
                  <a:pt x="199298" y="40639"/>
                </a:lnTo>
                <a:lnTo>
                  <a:pt x="199094" y="40732"/>
                </a:lnTo>
                <a:lnTo>
                  <a:pt x="198986" y="41401"/>
                </a:lnTo>
                <a:lnTo>
                  <a:pt x="199268" y="41909"/>
                </a:lnTo>
                <a:lnTo>
                  <a:pt x="199878" y="41909"/>
                </a:lnTo>
                <a:lnTo>
                  <a:pt x="200218" y="40639"/>
                </a:lnTo>
                <a:close/>
              </a:path>
              <a:path w="320675" h="278129">
                <a:moveTo>
                  <a:pt x="166035" y="40444"/>
                </a:moveTo>
                <a:lnTo>
                  <a:pt x="166272" y="40639"/>
                </a:lnTo>
                <a:lnTo>
                  <a:pt x="166969" y="41076"/>
                </a:lnTo>
                <a:lnTo>
                  <a:pt x="166446" y="40639"/>
                </a:lnTo>
                <a:lnTo>
                  <a:pt x="166035" y="40444"/>
                </a:lnTo>
                <a:close/>
              </a:path>
              <a:path w="320675" h="278129">
                <a:moveTo>
                  <a:pt x="199130" y="40639"/>
                </a:moveTo>
                <a:lnTo>
                  <a:pt x="198563" y="40639"/>
                </a:lnTo>
                <a:lnTo>
                  <a:pt x="198711" y="40907"/>
                </a:lnTo>
                <a:lnTo>
                  <a:pt x="199094" y="40732"/>
                </a:lnTo>
                <a:close/>
              </a:path>
              <a:path w="320675" h="278129">
                <a:moveTo>
                  <a:pt x="184221" y="38100"/>
                </a:moveTo>
                <a:lnTo>
                  <a:pt x="181254" y="38100"/>
                </a:lnTo>
                <a:lnTo>
                  <a:pt x="181844" y="39369"/>
                </a:lnTo>
                <a:lnTo>
                  <a:pt x="182957" y="40639"/>
                </a:lnTo>
                <a:lnTo>
                  <a:pt x="184221" y="38100"/>
                </a:lnTo>
                <a:close/>
              </a:path>
              <a:path w="320675" h="278129">
                <a:moveTo>
                  <a:pt x="200865" y="38100"/>
                </a:moveTo>
                <a:lnTo>
                  <a:pt x="200098" y="38100"/>
                </a:lnTo>
                <a:lnTo>
                  <a:pt x="199130" y="40639"/>
                </a:lnTo>
                <a:lnTo>
                  <a:pt x="199597" y="40639"/>
                </a:lnTo>
                <a:lnTo>
                  <a:pt x="200865" y="38100"/>
                </a:lnTo>
                <a:close/>
              </a:path>
              <a:path w="320675" h="278129">
                <a:moveTo>
                  <a:pt x="200640" y="39369"/>
                </a:moveTo>
                <a:lnTo>
                  <a:pt x="199597" y="40639"/>
                </a:lnTo>
                <a:lnTo>
                  <a:pt x="200454" y="40639"/>
                </a:lnTo>
                <a:lnTo>
                  <a:pt x="200640" y="39369"/>
                </a:lnTo>
                <a:close/>
              </a:path>
              <a:path w="320675" h="278129">
                <a:moveTo>
                  <a:pt x="163201" y="38100"/>
                </a:moveTo>
                <a:lnTo>
                  <a:pt x="161110" y="38100"/>
                </a:lnTo>
                <a:lnTo>
                  <a:pt x="166035" y="40444"/>
                </a:lnTo>
                <a:lnTo>
                  <a:pt x="163201" y="38100"/>
                </a:lnTo>
                <a:close/>
              </a:path>
              <a:path w="320675" h="278129">
                <a:moveTo>
                  <a:pt x="147020" y="38100"/>
                </a:moveTo>
                <a:lnTo>
                  <a:pt x="146381" y="38100"/>
                </a:lnTo>
                <a:lnTo>
                  <a:pt x="146354" y="39369"/>
                </a:lnTo>
                <a:lnTo>
                  <a:pt x="147020" y="38100"/>
                </a:lnTo>
                <a:close/>
              </a:path>
              <a:path w="320675" h="278129">
                <a:moveTo>
                  <a:pt x="190974" y="38100"/>
                </a:moveTo>
                <a:lnTo>
                  <a:pt x="188183" y="38100"/>
                </a:lnTo>
                <a:lnTo>
                  <a:pt x="189285" y="39369"/>
                </a:lnTo>
                <a:lnTo>
                  <a:pt x="190830" y="39369"/>
                </a:lnTo>
                <a:lnTo>
                  <a:pt x="190974" y="38100"/>
                </a:lnTo>
                <a:close/>
              </a:path>
              <a:path w="320675" h="278129">
                <a:moveTo>
                  <a:pt x="195941" y="36829"/>
                </a:moveTo>
                <a:lnTo>
                  <a:pt x="191810" y="36829"/>
                </a:lnTo>
                <a:lnTo>
                  <a:pt x="192415" y="38100"/>
                </a:lnTo>
                <a:lnTo>
                  <a:pt x="192853" y="39369"/>
                </a:lnTo>
                <a:lnTo>
                  <a:pt x="192887" y="38100"/>
                </a:lnTo>
                <a:lnTo>
                  <a:pt x="195240" y="38100"/>
                </a:lnTo>
                <a:lnTo>
                  <a:pt x="195941" y="36829"/>
                </a:lnTo>
                <a:close/>
              </a:path>
              <a:path w="320675" h="278129">
                <a:moveTo>
                  <a:pt x="198230" y="36829"/>
                </a:moveTo>
                <a:lnTo>
                  <a:pt x="197363" y="37960"/>
                </a:lnTo>
                <a:lnTo>
                  <a:pt x="197303" y="38100"/>
                </a:lnTo>
                <a:lnTo>
                  <a:pt x="193766" y="38100"/>
                </a:lnTo>
                <a:lnTo>
                  <a:pt x="194412" y="39369"/>
                </a:lnTo>
                <a:lnTo>
                  <a:pt x="197088" y="39369"/>
                </a:lnTo>
                <a:lnTo>
                  <a:pt x="198230" y="36829"/>
                </a:lnTo>
                <a:close/>
              </a:path>
              <a:path w="320675" h="278129">
                <a:moveTo>
                  <a:pt x="147685" y="36829"/>
                </a:moveTo>
                <a:lnTo>
                  <a:pt x="147020" y="38100"/>
                </a:lnTo>
                <a:lnTo>
                  <a:pt x="147834" y="37021"/>
                </a:lnTo>
                <a:lnTo>
                  <a:pt x="147685" y="36829"/>
                </a:lnTo>
                <a:close/>
              </a:path>
              <a:path w="320675" h="278129">
                <a:moveTo>
                  <a:pt x="187995" y="33019"/>
                </a:moveTo>
                <a:lnTo>
                  <a:pt x="187562" y="34289"/>
                </a:lnTo>
                <a:lnTo>
                  <a:pt x="188178" y="35559"/>
                </a:lnTo>
                <a:lnTo>
                  <a:pt x="188480" y="35559"/>
                </a:lnTo>
                <a:lnTo>
                  <a:pt x="189398" y="38100"/>
                </a:lnTo>
                <a:lnTo>
                  <a:pt x="190101" y="37021"/>
                </a:lnTo>
                <a:lnTo>
                  <a:pt x="190056" y="36829"/>
                </a:lnTo>
                <a:lnTo>
                  <a:pt x="190226" y="36829"/>
                </a:lnTo>
                <a:lnTo>
                  <a:pt x="189077" y="35559"/>
                </a:lnTo>
                <a:lnTo>
                  <a:pt x="189764" y="34289"/>
                </a:lnTo>
                <a:lnTo>
                  <a:pt x="188083" y="34289"/>
                </a:lnTo>
                <a:lnTo>
                  <a:pt x="187995" y="33019"/>
                </a:lnTo>
                <a:close/>
              </a:path>
              <a:path w="320675" h="278129">
                <a:moveTo>
                  <a:pt x="191810" y="36829"/>
                </a:moveTo>
                <a:lnTo>
                  <a:pt x="190226" y="36829"/>
                </a:lnTo>
                <a:lnTo>
                  <a:pt x="191805" y="38100"/>
                </a:lnTo>
                <a:lnTo>
                  <a:pt x="192280" y="38100"/>
                </a:lnTo>
                <a:lnTo>
                  <a:pt x="191810" y="36829"/>
                </a:lnTo>
                <a:close/>
              </a:path>
              <a:path w="320675" h="278129">
                <a:moveTo>
                  <a:pt x="197848" y="36829"/>
                </a:moveTo>
                <a:lnTo>
                  <a:pt x="197265" y="38100"/>
                </a:lnTo>
                <a:lnTo>
                  <a:pt x="197363" y="37960"/>
                </a:lnTo>
                <a:lnTo>
                  <a:pt x="197848" y="36829"/>
                </a:lnTo>
                <a:close/>
              </a:path>
              <a:path w="320675" h="278129">
                <a:moveTo>
                  <a:pt x="190226" y="36829"/>
                </a:moveTo>
                <a:lnTo>
                  <a:pt x="190056" y="36829"/>
                </a:lnTo>
                <a:lnTo>
                  <a:pt x="190226" y="36829"/>
                </a:lnTo>
                <a:close/>
              </a:path>
              <a:path w="320675" h="278129">
                <a:moveTo>
                  <a:pt x="185484" y="35559"/>
                </a:moveTo>
                <a:lnTo>
                  <a:pt x="176070" y="36829"/>
                </a:lnTo>
                <a:lnTo>
                  <a:pt x="184852" y="36829"/>
                </a:lnTo>
                <a:lnTo>
                  <a:pt x="185484" y="35559"/>
                </a:lnTo>
                <a:close/>
              </a:path>
              <a:path w="320675" h="278129">
                <a:moveTo>
                  <a:pt x="193041" y="33019"/>
                </a:moveTo>
                <a:lnTo>
                  <a:pt x="190961" y="33019"/>
                </a:lnTo>
                <a:lnTo>
                  <a:pt x="192925" y="34289"/>
                </a:lnTo>
                <a:lnTo>
                  <a:pt x="190910" y="34289"/>
                </a:lnTo>
                <a:lnTo>
                  <a:pt x="191502" y="36829"/>
                </a:lnTo>
                <a:lnTo>
                  <a:pt x="192667" y="36829"/>
                </a:lnTo>
                <a:lnTo>
                  <a:pt x="193649" y="36023"/>
                </a:lnTo>
                <a:lnTo>
                  <a:pt x="193683" y="35559"/>
                </a:lnTo>
                <a:lnTo>
                  <a:pt x="193305" y="35559"/>
                </a:lnTo>
                <a:lnTo>
                  <a:pt x="193880" y="34841"/>
                </a:lnTo>
                <a:lnTo>
                  <a:pt x="193041" y="33019"/>
                </a:lnTo>
                <a:close/>
              </a:path>
              <a:path w="320675" h="278129">
                <a:moveTo>
                  <a:pt x="193881" y="35832"/>
                </a:moveTo>
                <a:lnTo>
                  <a:pt x="193649" y="36023"/>
                </a:lnTo>
                <a:lnTo>
                  <a:pt x="193588" y="36829"/>
                </a:lnTo>
                <a:lnTo>
                  <a:pt x="194029" y="36829"/>
                </a:lnTo>
                <a:lnTo>
                  <a:pt x="194413" y="36566"/>
                </a:lnTo>
                <a:lnTo>
                  <a:pt x="193881" y="35832"/>
                </a:lnTo>
                <a:close/>
              </a:path>
              <a:path w="320675" h="278129">
                <a:moveTo>
                  <a:pt x="194881" y="36244"/>
                </a:moveTo>
                <a:lnTo>
                  <a:pt x="194413" y="36566"/>
                </a:lnTo>
                <a:lnTo>
                  <a:pt x="194604" y="36829"/>
                </a:lnTo>
                <a:lnTo>
                  <a:pt x="194881" y="36244"/>
                </a:lnTo>
                <a:close/>
              </a:path>
              <a:path w="320675" h="278129">
                <a:moveTo>
                  <a:pt x="198335" y="35559"/>
                </a:moveTo>
                <a:lnTo>
                  <a:pt x="196361" y="35559"/>
                </a:lnTo>
                <a:lnTo>
                  <a:pt x="195333" y="36829"/>
                </a:lnTo>
                <a:lnTo>
                  <a:pt x="197800" y="36829"/>
                </a:lnTo>
                <a:lnTo>
                  <a:pt x="198335" y="35559"/>
                </a:lnTo>
                <a:close/>
              </a:path>
              <a:path w="320675" h="278129">
                <a:moveTo>
                  <a:pt x="194322" y="34289"/>
                </a:moveTo>
                <a:lnTo>
                  <a:pt x="193880" y="34841"/>
                </a:lnTo>
                <a:lnTo>
                  <a:pt x="194212" y="35559"/>
                </a:lnTo>
                <a:lnTo>
                  <a:pt x="195205" y="35559"/>
                </a:lnTo>
                <a:lnTo>
                  <a:pt x="194881" y="36244"/>
                </a:lnTo>
                <a:lnTo>
                  <a:pt x="195878" y="35559"/>
                </a:lnTo>
                <a:lnTo>
                  <a:pt x="194322" y="34289"/>
                </a:lnTo>
                <a:close/>
              </a:path>
              <a:path w="320675" h="278129">
                <a:moveTo>
                  <a:pt x="193683" y="35559"/>
                </a:moveTo>
                <a:lnTo>
                  <a:pt x="193649" y="36023"/>
                </a:lnTo>
                <a:lnTo>
                  <a:pt x="193881" y="35832"/>
                </a:lnTo>
                <a:lnTo>
                  <a:pt x="193683" y="35559"/>
                </a:lnTo>
                <a:close/>
              </a:path>
              <a:path w="320675" h="278129">
                <a:moveTo>
                  <a:pt x="193880" y="34841"/>
                </a:moveTo>
                <a:lnTo>
                  <a:pt x="193305" y="35559"/>
                </a:lnTo>
                <a:lnTo>
                  <a:pt x="193683" y="35559"/>
                </a:lnTo>
                <a:lnTo>
                  <a:pt x="193881" y="35832"/>
                </a:lnTo>
                <a:lnTo>
                  <a:pt x="194212" y="35559"/>
                </a:lnTo>
                <a:lnTo>
                  <a:pt x="193880" y="34841"/>
                </a:lnTo>
                <a:close/>
              </a:path>
              <a:path w="320675" h="278129">
                <a:moveTo>
                  <a:pt x="157815" y="25400"/>
                </a:moveTo>
                <a:lnTo>
                  <a:pt x="157088" y="25400"/>
                </a:lnTo>
                <a:lnTo>
                  <a:pt x="154322" y="30479"/>
                </a:lnTo>
                <a:lnTo>
                  <a:pt x="153343" y="31750"/>
                </a:lnTo>
                <a:lnTo>
                  <a:pt x="150884" y="35559"/>
                </a:lnTo>
                <a:lnTo>
                  <a:pt x="160130" y="35559"/>
                </a:lnTo>
                <a:lnTo>
                  <a:pt x="155524" y="31750"/>
                </a:lnTo>
                <a:lnTo>
                  <a:pt x="156349" y="29209"/>
                </a:lnTo>
                <a:lnTo>
                  <a:pt x="156216" y="27939"/>
                </a:lnTo>
                <a:lnTo>
                  <a:pt x="157815" y="25400"/>
                </a:lnTo>
                <a:close/>
              </a:path>
              <a:path w="320675" h="278129">
                <a:moveTo>
                  <a:pt x="176141" y="34289"/>
                </a:moveTo>
                <a:lnTo>
                  <a:pt x="175912" y="34289"/>
                </a:lnTo>
                <a:lnTo>
                  <a:pt x="175580" y="35559"/>
                </a:lnTo>
                <a:lnTo>
                  <a:pt x="176105" y="35559"/>
                </a:lnTo>
                <a:lnTo>
                  <a:pt x="176141" y="34289"/>
                </a:lnTo>
                <a:close/>
              </a:path>
              <a:path w="320675" h="278129">
                <a:moveTo>
                  <a:pt x="189128" y="33019"/>
                </a:moveTo>
                <a:lnTo>
                  <a:pt x="187995" y="33019"/>
                </a:lnTo>
                <a:lnTo>
                  <a:pt x="190153" y="34289"/>
                </a:lnTo>
                <a:lnTo>
                  <a:pt x="189128" y="33019"/>
                </a:lnTo>
                <a:close/>
              </a:path>
              <a:path w="320675" h="278129">
                <a:moveTo>
                  <a:pt x="154188" y="26669"/>
                </a:moveTo>
                <a:lnTo>
                  <a:pt x="152316" y="26669"/>
                </a:lnTo>
                <a:lnTo>
                  <a:pt x="153042" y="27939"/>
                </a:lnTo>
                <a:lnTo>
                  <a:pt x="153685" y="27939"/>
                </a:lnTo>
                <a:lnTo>
                  <a:pt x="154188" y="26669"/>
                </a:lnTo>
                <a:close/>
              </a:path>
              <a:path w="320675" h="278129">
                <a:moveTo>
                  <a:pt x="163167" y="17779"/>
                </a:moveTo>
                <a:lnTo>
                  <a:pt x="159871" y="17779"/>
                </a:lnTo>
                <a:lnTo>
                  <a:pt x="161014" y="19050"/>
                </a:lnTo>
                <a:lnTo>
                  <a:pt x="162717" y="21589"/>
                </a:lnTo>
                <a:lnTo>
                  <a:pt x="163860" y="22859"/>
                </a:lnTo>
                <a:lnTo>
                  <a:pt x="167604" y="22859"/>
                </a:lnTo>
                <a:lnTo>
                  <a:pt x="166490" y="20319"/>
                </a:lnTo>
                <a:lnTo>
                  <a:pt x="163167" y="17779"/>
                </a:lnTo>
                <a:close/>
              </a:path>
              <a:path w="320675" h="278129">
                <a:moveTo>
                  <a:pt x="160566" y="6350"/>
                </a:moveTo>
                <a:lnTo>
                  <a:pt x="152058" y="6350"/>
                </a:lnTo>
                <a:lnTo>
                  <a:pt x="150458" y="7567"/>
                </a:lnTo>
                <a:lnTo>
                  <a:pt x="148887" y="8889"/>
                </a:lnTo>
                <a:lnTo>
                  <a:pt x="147302" y="10159"/>
                </a:lnTo>
                <a:lnTo>
                  <a:pt x="160274" y="10159"/>
                </a:lnTo>
                <a:lnTo>
                  <a:pt x="160566" y="6350"/>
                </a:lnTo>
                <a:close/>
              </a:path>
              <a:path w="320675" h="278129">
                <a:moveTo>
                  <a:pt x="150417" y="7598"/>
                </a:moveTo>
                <a:close/>
              </a:path>
              <a:path w="320675" h="278129">
                <a:moveTo>
                  <a:pt x="149250" y="2539"/>
                </a:moveTo>
                <a:lnTo>
                  <a:pt x="149232" y="6350"/>
                </a:lnTo>
                <a:lnTo>
                  <a:pt x="150417" y="7598"/>
                </a:lnTo>
                <a:lnTo>
                  <a:pt x="150936" y="6350"/>
                </a:lnTo>
                <a:lnTo>
                  <a:pt x="160566" y="6350"/>
                </a:lnTo>
                <a:lnTo>
                  <a:pt x="160750" y="3809"/>
                </a:lnTo>
                <a:lnTo>
                  <a:pt x="151893" y="3809"/>
                </a:lnTo>
                <a:lnTo>
                  <a:pt x="149250" y="2539"/>
                </a:lnTo>
                <a:close/>
              </a:path>
              <a:path w="320675" h="278129">
                <a:moveTo>
                  <a:pt x="153544" y="0"/>
                </a:moveTo>
                <a:lnTo>
                  <a:pt x="151893" y="3809"/>
                </a:lnTo>
                <a:lnTo>
                  <a:pt x="160750" y="3809"/>
                </a:lnTo>
                <a:lnTo>
                  <a:pt x="15354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5409" y="7365334"/>
            <a:ext cx="3502660" cy="829944"/>
          </a:xfrm>
          <a:custGeom>
            <a:avLst/>
            <a:gdLst/>
            <a:ahLst/>
            <a:cxnLst/>
            <a:rect l="l" t="t" r="r" b="b"/>
            <a:pathLst>
              <a:path w="3502659" h="829945">
                <a:moveTo>
                  <a:pt x="1836343" y="824843"/>
                </a:moveTo>
                <a:lnTo>
                  <a:pt x="1779086" y="824843"/>
                </a:lnTo>
                <a:lnTo>
                  <a:pt x="1786832" y="827389"/>
                </a:lnTo>
                <a:lnTo>
                  <a:pt x="1801522" y="829923"/>
                </a:lnTo>
                <a:lnTo>
                  <a:pt x="1805592" y="828653"/>
                </a:lnTo>
                <a:lnTo>
                  <a:pt x="1802900" y="828653"/>
                </a:lnTo>
                <a:lnTo>
                  <a:pt x="1802306" y="827383"/>
                </a:lnTo>
                <a:lnTo>
                  <a:pt x="1821594" y="827383"/>
                </a:lnTo>
                <a:lnTo>
                  <a:pt x="1819867" y="826113"/>
                </a:lnTo>
                <a:lnTo>
                  <a:pt x="1834635" y="826113"/>
                </a:lnTo>
                <a:lnTo>
                  <a:pt x="1836343" y="824843"/>
                </a:lnTo>
                <a:close/>
              </a:path>
              <a:path w="3502659" h="829945">
                <a:moveTo>
                  <a:pt x="1834635" y="826113"/>
                </a:moveTo>
                <a:lnTo>
                  <a:pt x="1819867" y="826113"/>
                </a:lnTo>
                <a:lnTo>
                  <a:pt x="1825643" y="827383"/>
                </a:lnTo>
                <a:lnTo>
                  <a:pt x="1823861" y="828653"/>
                </a:lnTo>
                <a:lnTo>
                  <a:pt x="1825790" y="829923"/>
                </a:lnTo>
                <a:lnTo>
                  <a:pt x="1829174" y="829923"/>
                </a:lnTo>
                <a:lnTo>
                  <a:pt x="1829194" y="828653"/>
                </a:lnTo>
                <a:lnTo>
                  <a:pt x="1835943" y="828653"/>
                </a:lnTo>
                <a:lnTo>
                  <a:pt x="1832926" y="827383"/>
                </a:lnTo>
                <a:lnTo>
                  <a:pt x="1834635" y="826113"/>
                </a:lnTo>
                <a:close/>
              </a:path>
              <a:path w="3502659" h="829945">
                <a:moveTo>
                  <a:pt x="1860723" y="829648"/>
                </a:moveTo>
                <a:lnTo>
                  <a:pt x="1860941" y="829923"/>
                </a:lnTo>
                <a:lnTo>
                  <a:pt x="1863639" y="829923"/>
                </a:lnTo>
                <a:lnTo>
                  <a:pt x="1860723" y="829648"/>
                </a:lnTo>
                <a:close/>
              </a:path>
              <a:path w="3502659" h="829945">
                <a:moveTo>
                  <a:pt x="1965260" y="824843"/>
                </a:moveTo>
                <a:lnTo>
                  <a:pt x="1861999" y="824843"/>
                </a:lnTo>
                <a:lnTo>
                  <a:pt x="1860289" y="827383"/>
                </a:lnTo>
                <a:lnTo>
                  <a:pt x="1869742" y="828653"/>
                </a:lnTo>
                <a:lnTo>
                  <a:pt x="1877174" y="829923"/>
                </a:lnTo>
                <a:lnTo>
                  <a:pt x="1891729" y="829923"/>
                </a:lnTo>
                <a:lnTo>
                  <a:pt x="1891395" y="828653"/>
                </a:lnTo>
                <a:lnTo>
                  <a:pt x="1936796" y="828653"/>
                </a:lnTo>
                <a:lnTo>
                  <a:pt x="1940513" y="826113"/>
                </a:lnTo>
                <a:lnTo>
                  <a:pt x="1963239" y="826113"/>
                </a:lnTo>
                <a:lnTo>
                  <a:pt x="1965260" y="824843"/>
                </a:lnTo>
                <a:close/>
              </a:path>
              <a:path w="3502659" h="829945">
                <a:moveTo>
                  <a:pt x="1942909" y="828653"/>
                </a:moveTo>
                <a:lnTo>
                  <a:pt x="1896470" y="828653"/>
                </a:lnTo>
                <a:lnTo>
                  <a:pt x="1899856" y="829923"/>
                </a:lnTo>
                <a:lnTo>
                  <a:pt x="1943596" y="829923"/>
                </a:lnTo>
                <a:lnTo>
                  <a:pt x="1942909" y="828653"/>
                </a:lnTo>
                <a:close/>
              </a:path>
              <a:path w="3502659" h="829945">
                <a:moveTo>
                  <a:pt x="1963239" y="826113"/>
                </a:moveTo>
                <a:lnTo>
                  <a:pt x="1940513" y="826113"/>
                </a:lnTo>
                <a:lnTo>
                  <a:pt x="1949706" y="829923"/>
                </a:lnTo>
                <a:lnTo>
                  <a:pt x="1957527" y="829923"/>
                </a:lnTo>
                <a:lnTo>
                  <a:pt x="1961219" y="827383"/>
                </a:lnTo>
                <a:lnTo>
                  <a:pt x="1963239" y="826113"/>
                </a:lnTo>
                <a:close/>
              </a:path>
              <a:path w="3502659" h="829945">
                <a:moveTo>
                  <a:pt x="1963692" y="827699"/>
                </a:moveTo>
                <a:lnTo>
                  <a:pt x="1962505" y="828338"/>
                </a:lnTo>
                <a:lnTo>
                  <a:pt x="1964649" y="829923"/>
                </a:lnTo>
                <a:lnTo>
                  <a:pt x="1970079" y="828653"/>
                </a:lnTo>
                <a:lnTo>
                  <a:pt x="1963692" y="827699"/>
                </a:lnTo>
                <a:close/>
              </a:path>
              <a:path w="3502659" h="829945">
                <a:moveTo>
                  <a:pt x="1975815" y="822303"/>
                </a:moveTo>
                <a:lnTo>
                  <a:pt x="1843143" y="822303"/>
                </a:lnTo>
                <a:lnTo>
                  <a:pt x="1834681" y="823573"/>
                </a:lnTo>
                <a:lnTo>
                  <a:pt x="1838035" y="824843"/>
                </a:lnTo>
                <a:lnTo>
                  <a:pt x="1841437" y="828653"/>
                </a:lnTo>
                <a:lnTo>
                  <a:pt x="1850189" y="828653"/>
                </a:lnTo>
                <a:lnTo>
                  <a:pt x="1860723" y="829648"/>
                </a:lnTo>
                <a:lnTo>
                  <a:pt x="1859937" y="828653"/>
                </a:lnTo>
                <a:lnTo>
                  <a:pt x="1860289" y="827383"/>
                </a:lnTo>
                <a:lnTo>
                  <a:pt x="1849818" y="827383"/>
                </a:lnTo>
                <a:lnTo>
                  <a:pt x="1849838" y="826113"/>
                </a:lnTo>
                <a:lnTo>
                  <a:pt x="1850524" y="824843"/>
                </a:lnTo>
                <a:lnTo>
                  <a:pt x="1852884" y="824843"/>
                </a:lnTo>
                <a:lnTo>
                  <a:pt x="1853570" y="823573"/>
                </a:lnTo>
                <a:lnTo>
                  <a:pt x="1969660" y="823573"/>
                </a:lnTo>
                <a:lnTo>
                  <a:pt x="1975815" y="822303"/>
                </a:lnTo>
                <a:close/>
              </a:path>
              <a:path w="3502659" h="829945">
                <a:moveTo>
                  <a:pt x="1961222" y="827389"/>
                </a:moveTo>
                <a:lnTo>
                  <a:pt x="1961918" y="828653"/>
                </a:lnTo>
                <a:lnTo>
                  <a:pt x="1962505" y="828338"/>
                </a:lnTo>
                <a:lnTo>
                  <a:pt x="1961222" y="827389"/>
                </a:lnTo>
                <a:close/>
              </a:path>
              <a:path w="3502659" h="829945">
                <a:moveTo>
                  <a:pt x="2061632" y="826113"/>
                </a:moveTo>
                <a:lnTo>
                  <a:pt x="2052741" y="826113"/>
                </a:lnTo>
                <a:lnTo>
                  <a:pt x="2048405" y="828653"/>
                </a:lnTo>
                <a:lnTo>
                  <a:pt x="2054515" y="827383"/>
                </a:lnTo>
                <a:lnTo>
                  <a:pt x="2061632" y="826113"/>
                </a:lnTo>
                <a:close/>
              </a:path>
              <a:path w="3502659" h="829945">
                <a:moveTo>
                  <a:pt x="1964281" y="827383"/>
                </a:moveTo>
                <a:lnTo>
                  <a:pt x="1961572" y="827383"/>
                </a:lnTo>
                <a:lnTo>
                  <a:pt x="1963692" y="827699"/>
                </a:lnTo>
                <a:lnTo>
                  <a:pt x="1964281" y="827383"/>
                </a:lnTo>
                <a:close/>
              </a:path>
              <a:path w="3502659" h="829945">
                <a:moveTo>
                  <a:pt x="1961219" y="827383"/>
                </a:moveTo>
                <a:close/>
              </a:path>
              <a:path w="3502659" h="829945">
                <a:moveTo>
                  <a:pt x="1757078" y="818493"/>
                </a:moveTo>
                <a:lnTo>
                  <a:pt x="1752384" y="818493"/>
                </a:lnTo>
                <a:lnTo>
                  <a:pt x="1752014" y="819763"/>
                </a:lnTo>
                <a:lnTo>
                  <a:pt x="1736250" y="819763"/>
                </a:lnTo>
                <a:lnTo>
                  <a:pt x="1733141" y="822303"/>
                </a:lnTo>
                <a:lnTo>
                  <a:pt x="1744232" y="822303"/>
                </a:lnTo>
                <a:lnTo>
                  <a:pt x="1751442" y="824843"/>
                </a:lnTo>
                <a:lnTo>
                  <a:pt x="1753152" y="826113"/>
                </a:lnTo>
                <a:lnTo>
                  <a:pt x="1757177" y="826113"/>
                </a:lnTo>
                <a:lnTo>
                  <a:pt x="1756126" y="827383"/>
                </a:lnTo>
                <a:lnTo>
                  <a:pt x="1756765" y="827383"/>
                </a:lnTo>
                <a:lnTo>
                  <a:pt x="1764901" y="826113"/>
                </a:lnTo>
                <a:lnTo>
                  <a:pt x="1764402" y="823989"/>
                </a:lnTo>
                <a:lnTo>
                  <a:pt x="1763641" y="823573"/>
                </a:lnTo>
                <a:lnTo>
                  <a:pt x="1764305" y="823573"/>
                </a:lnTo>
                <a:lnTo>
                  <a:pt x="1764007" y="822303"/>
                </a:lnTo>
                <a:lnTo>
                  <a:pt x="1767074" y="821033"/>
                </a:lnTo>
                <a:lnTo>
                  <a:pt x="1757000" y="821033"/>
                </a:lnTo>
                <a:lnTo>
                  <a:pt x="1757078" y="818493"/>
                </a:lnTo>
                <a:close/>
              </a:path>
              <a:path w="3502659" h="829945">
                <a:moveTo>
                  <a:pt x="1966644" y="826113"/>
                </a:moveTo>
                <a:lnTo>
                  <a:pt x="1964281" y="827383"/>
                </a:lnTo>
                <a:lnTo>
                  <a:pt x="1968022" y="827383"/>
                </a:lnTo>
                <a:lnTo>
                  <a:pt x="1966644" y="826113"/>
                </a:lnTo>
                <a:close/>
              </a:path>
              <a:path w="3502659" h="829945">
                <a:moveTo>
                  <a:pt x="1979544" y="823573"/>
                </a:moveTo>
                <a:lnTo>
                  <a:pt x="1853570" y="823573"/>
                </a:lnTo>
                <a:lnTo>
                  <a:pt x="1866393" y="824843"/>
                </a:lnTo>
                <a:lnTo>
                  <a:pt x="1965260" y="824843"/>
                </a:lnTo>
                <a:lnTo>
                  <a:pt x="1974482" y="827383"/>
                </a:lnTo>
                <a:lnTo>
                  <a:pt x="1978524" y="826113"/>
                </a:lnTo>
                <a:lnTo>
                  <a:pt x="1981327" y="824180"/>
                </a:lnTo>
                <a:lnTo>
                  <a:pt x="1979544" y="823573"/>
                </a:lnTo>
                <a:close/>
              </a:path>
              <a:path w="3502659" h="829945">
                <a:moveTo>
                  <a:pt x="1999880" y="823573"/>
                </a:moveTo>
                <a:lnTo>
                  <a:pt x="1982208" y="823573"/>
                </a:lnTo>
                <a:lnTo>
                  <a:pt x="1981327" y="824180"/>
                </a:lnTo>
                <a:lnTo>
                  <a:pt x="1983272" y="824843"/>
                </a:lnTo>
                <a:lnTo>
                  <a:pt x="1978700" y="826113"/>
                </a:lnTo>
                <a:lnTo>
                  <a:pt x="1990259" y="827383"/>
                </a:lnTo>
                <a:lnTo>
                  <a:pt x="2003045" y="827383"/>
                </a:lnTo>
                <a:lnTo>
                  <a:pt x="1999606" y="826113"/>
                </a:lnTo>
                <a:lnTo>
                  <a:pt x="2003977" y="824843"/>
                </a:lnTo>
                <a:lnTo>
                  <a:pt x="1999880" y="823573"/>
                </a:lnTo>
                <a:close/>
              </a:path>
              <a:path w="3502659" h="829945">
                <a:moveTo>
                  <a:pt x="2034955" y="824843"/>
                </a:moveTo>
                <a:lnTo>
                  <a:pt x="2021018" y="824843"/>
                </a:lnTo>
                <a:lnTo>
                  <a:pt x="2019670" y="826113"/>
                </a:lnTo>
                <a:lnTo>
                  <a:pt x="2016954" y="826113"/>
                </a:lnTo>
                <a:lnTo>
                  <a:pt x="2025520" y="827383"/>
                </a:lnTo>
                <a:lnTo>
                  <a:pt x="2034955" y="824843"/>
                </a:lnTo>
                <a:close/>
              </a:path>
              <a:path w="3502659" h="829945">
                <a:moveTo>
                  <a:pt x="2065674" y="824843"/>
                </a:moveTo>
                <a:lnTo>
                  <a:pt x="2042805" y="824843"/>
                </a:lnTo>
                <a:lnTo>
                  <a:pt x="2036358" y="826113"/>
                </a:lnTo>
                <a:lnTo>
                  <a:pt x="2037764" y="827383"/>
                </a:lnTo>
                <a:lnTo>
                  <a:pt x="2049994" y="826113"/>
                </a:lnTo>
                <a:lnTo>
                  <a:pt x="2055111" y="826113"/>
                </a:lnTo>
                <a:lnTo>
                  <a:pt x="2065674" y="824843"/>
                </a:lnTo>
                <a:close/>
              </a:path>
              <a:path w="3502659" h="829945">
                <a:moveTo>
                  <a:pt x="2074851" y="824843"/>
                </a:moveTo>
                <a:lnTo>
                  <a:pt x="2065674" y="824843"/>
                </a:lnTo>
                <a:lnTo>
                  <a:pt x="2069791" y="826113"/>
                </a:lnTo>
                <a:lnTo>
                  <a:pt x="2065398" y="827383"/>
                </a:lnTo>
                <a:lnTo>
                  <a:pt x="2074496" y="827383"/>
                </a:lnTo>
                <a:lnTo>
                  <a:pt x="2073493" y="826113"/>
                </a:lnTo>
                <a:lnTo>
                  <a:pt x="2074851" y="824843"/>
                </a:lnTo>
                <a:close/>
              </a:path>
              <a:path w="3502659" h="829945">
                <a:moveTo>
                  <a:pt x="2104246" y="823573"/>
                </a:moveTo>
                <a:lnTo>
                  <a:pt x="2101207" y="824843"/>
                </a:lnTo>
                <a:lnTo>
                  <a:pt x="2102302" y="826113"/>
                </a:lnTo>
                <a:lnTo>
                  <a:pt x="2097531" y="827383"/>
                </a:lnTo>
                <a:lnTo>
                  <a:pt x="2098607" y="827383"/>
                </a:lnTo>
                <a:lnTo>
                  <a:pt x="2103680" y="826113"/>
                </a:lnTo>
                <a:lnTo>
                  <a:pt x="2104323" y="826113"/>
                </a:lnTo>
                <a:lnTo>
                  <a:pt x="2112841" y="824843"/>
                </a:lnTo>
                <a:lnTo>
                  <a:pt x="2114552" y="824843"/>
                </a:lnTo>
                <a:lnTo>
                  <a:pt x="2104246" y="823573"/>
                </a:lnTo>
                <a:close/>
              </a:path>
              <a:path w="3502659" h="829945">
                <a:moveTo>
                  <a:pt x="1742493" y="822303"/>
                </a:moveTo>
                <a:lnTo>
                  <a:pt x="1721719" y="822303"/>
                </a:lnTo>
                <a:lnTo>
                  <a:pt x="1725576" y="826113"/>
                </a:lnTo>
                <a:lnTo>
                  <a:pt x="1742718" y="826113"/>
                </a:lnTo>
                <a:lnTo>
                  <a:pt x="1744126" y="823573"/>
                </a:lnTo>
                <a:lnTo>
                  <a:pt x="1742493" y="822303"/>
                </a:lnTo>
                <a:close/>
              </a:path>
              <a:path w="3502659" h="829945">
                <a:moveTo>
                  <a:pt x="1858281" y="824843"/>
                </a:moveTo>
                <a:lnTo>
                  <a:pt x="1853556" y="824843"/>
                </a:lnTo>
                <a:lnTo>
                  <a:pt x="1853552" y="826113"/>
                </a:lnTo>
                <a:lnTo>
                  <a:pt x="1858281" y="824843"/>
                </a:lnTo>
                <a:close/>
              </a:path>
              <a:path w="3502659" h="829945">
                <a:moveTo>
                  <a:pt x="1891765" y="815953"/>
                </a:moveTo>
                <a:lnTo>
                  <a:pt x="1883927" y="815953"/>
                </a:lnTo>
                <a:lnTo>
                  <a:pt x="1873108" y="819763"/>
                </a:lnTo>
                <a:lnTo>
                  <a:pt x="1861586" y="822303"/>
                </a:lnTo>
                <a:lnTo>
                  <a:pt x="1995783" y="822303"/>
                </a:lnTo>
                <a:lnTo>
                  <a:pt x="2003950" y="823573"/>
                </a:lnTo>
                <a:lnTo>
                  <a:pt x="2011179" y="826113"/>
                </a:lnTo>
                <a:lnTo>
                  <a:pt x="2020313" y="824843"/>
                </a:lnTo>
                <a:lnTo>
                  <a:pt x="2074851" y="824843"/>
                </a:lnTo>
                <a:lnTo>
                  <a:pt x="2076208" y="823573"/>
                </a:lnTo>
                <a:lnTo>
                  <a:pt x="2010075" y="823573"/>
                </a:lnTo>
                <a:lnTo>
                  <a:pt x="2006296" y="822303"/>
                </a:lnTo>
                <a:lnTo>
                  <a:pt x="2011976" y="821033"/>
                </a:lnTo>
                <a:lnTo>
                  <a:pt x="2014615" y="818493"/>
                </a:lnTo>
                <a:lnTo>
                  <a:pt x="1892434" y="818493"/>
                </a:lnTo>
                <a:lnTo>
                  <a:pt x="1891765" y="815953"/>
                </a:lnTo>
                <a:close/>
              </a:path>
              <a:path w="3502659" h="829945">
                <a:moveTo>
                  <a:pt x="2120296" y="823573"/>
                </a:moveTo>
                <a:lnTo>
                  <a:pt x="2114552" y="824843"/>
                </a:lnTo>
                <a:lnTo>
                  <a:pt x="2112841" y="824843"/>
                </a:lnTo>
                <a:lnTo>
                  <a:pt x="2111905" y="826113"/>
                </a:lnTo>
                <a:lnTo>
                  <a:pt x="2121778" y="826113"/>
                </a:lnTo>
                <a:lnTo>
                  <a:pt x="2120296" y="823573"/>
                </a:lnTo>
                <a:close/>
              </a:path>
              <a:path w="3502659" h="829945">
                <a:moveTo>
                  <a:pt x="1784515" y="822303"/>
                </a:moveTo>
                <a:lnTo>
                  <a:pt x="1776441" y="822303"/>
                </a:lnTo>
                <a:lnTo>
                  <a:pt x="1773739" y="823573"/>
                </a:lnTo>
                <a:lnTo>
                  <a:pt x="1764305" y="823573"/>
                </a:lnTo>
                <a:lnTo>
                  <a:pt x="1764402" y="823989"/>
                </a:lnTo>
                <a:lnTo>
                  <a:pt x="1765965" y="824843"/>
                </a:lnTo>
                <a:lnTo>
                  <a:pt x="1784450" y="824843"/>
                </a:lnTo>
                <a:lnTo>
                  <a:pt x="1784515" y="822303"/>
                </a:lnTo>
                <a:close/>
              </a:path>
              <a:path w="3502659" h="829945">
                <a:moveTo>
                  <a:pt x="1818915" y="819763"/>
                </a:moveTo>
                <a:lnTo>
                  <a:pt x="1798380" y="819763"/>
                </a:lnTo>
                <a:lnTo>
                  <a:pt x="1796638" y="822303"/>
                </a:lnTo>
                <a:lnTo>
                  <a:pt x="1793888" y="824843"/>
                </a:lnTo>
                <a:lnTo>
                  <a:pt x="1815439" y="824843"/>
                </a:lnTo>
                <a:lnTo>
                  <a:pt x="1820209" y="822303"/>
                </a:lnTo>
                <a:lnTo>
                  <a:pt x="1819888" y="822303"/>
                </a:lnTo>
                <a:lnTo>
                  <a:pt x="1813505" y="821033"/>
                </a:lnTo>
                <a:lnTo>
                  <a:pt x="1818915" y="819763"/>
                </a:lnTo>
                <a:close/>
              </a:path>
              <a:path w="3502659" h="829945">
                <a:moveTo>
                  <a:pt x="1851459" y="821033"/>
                </a:moveTo>
                <a:lnTo>
                  <a:pt x="1825956" y="821033"/>
                </a:lnTo>
                <a:lnTo>
                  <a:pt x="1825584" y="823573"/>
                </a:lnTo>
                <a:lnTo>
                  <a:pt x="1819506" y="823573"/>
                </a:lnTo>
                <a:lnTo>
                  <a:pt x="1815439" y="824843"/>
                </a:lnTo>
                <a:lnTo>
                  <a:pt x="1825887" y="824843"/>
                </a:lnTo>
                <a:lnTo>
                  <a:pt x="1828284" y="823573"/>
                </a:lnTo>
                <a:lnTo>
                  <a:pt x="1834370" y="822303"/>
                </a:lnTo>
                <a:lnTo>
                  <a:pt x="1853248" y="822303"/>
                </a:lnTo>
                <a:lnTo>
                  <a:pt x="1851459" y="821033"/>
                </a:lnTo>
                <a:close/>
              </a:path>
              <a:path w="3502659" h="829945">
                <a:moveTo>
                  <a:pt x="2086099" y="823573"/>
                </a:moveTo>
                <a:lnTo>
                  <a:pt x="2085769" y="823573"/>
                </a:lnTo>
                <a:lnTo>
                  <a:pt x="2088203" y="824843"/>
                </a:lnTo>
                <a:lnTo>
                  <a:pt x="2086099" y="823573"/>
                </a:lnTo>
                <a:close/>
              </a:path>
              <a:path w="3502659" h="829945">
                <a:moveTo>
                  <a:pt x="1995783" y="822303"/>
                </a:moveTo>
                <a:lnTo>
                  <a:pt x="1975815" y="822303"/>
                </a:lnTo>
                <a:lnTo>
                  <a:pt x="1981327" y="824180"/>
                </a:lnTo>
                <a:lnTo>
                  <a:pt x="1982208" y="823573"/>
                </a:lnTo>
                <a:lnTo>
                  <a:pt x="1999880" y="823573"/>
                </a:lnTo>
                <a:lnTo>
                  <a:pt x="1995783" y="822303"/>
                </a:lnTo>
                <a:close/>
              </a:path>
              <a:path w="3502659" h="829945">
                <a:moveTo>
                  <a:pt x="1764305" y="823573"/>
                </a:moveTo>
                <a:lnTo>
                  <a:pt x="1763641" y="823573"/>
                </a:lnTo>
                <a:lnTo>
                  <a:pt x="1764402" y="823989"/>
                </a:lnTo>
                <a:lnTo>
                  <a:pt x="1764305" y="823573"/>
                </a:lnTo>
                <a:close/>
              </a:path>
              <a:path w="3502659" h="829945">
                <a:moveTo>
                  <a:pt x="1679141" y="822303"/>
                </a:moveTo>
                <a:lnTo>
                  <a:pt x="1675972" y="822303"/>
                </a:lnTo>
                <a:lnTo>
                  <a:pt x="1679081" y="823573"/>
                </a:lnTo>
                <a:lnTo>
                  <a:pt x="1683315" y="823573"/>
                </a:lnTo>
                <a:lnTo>
                  <a:pt x="1679141" y="822303"/>
                </a:lnTo>
                <a:close/>
              </a:path>
              <a:path w="3502659" h="829945">
                <a:moveTo>
                  <a:pt x="1693821" y="821033"/>
                </a:moveTo>
                <a:lnTo>
                  <a:pt x="1684125" y="821033"/>
                </a:lnTo>
                <a:lnTo>
                  <a:pt x="1682657" y="822303"/>
                </a:lnTo>
                <a:lnTo>
                  <a:pt x="1683315" y="823573"/>
                </a:lnTo>
                <a:lnTo>
                  <a:pt x="1697756" y="823573"/>
                </a:lnTo>
                <a:lnTo>
                  <a:pt x="1692189" y="822303"/>
                </a:lnTo>
                <a:lnTo>
                  <a:pt x="1693821" y="821033"/>
                </a:lnTo>
                <a:close/>
              </a:path>
              <a:path w="3502659" h="829945">
                <a:moveTo>
                  <a:pt x="1715427" y="819763"/>
                </a:moveTo>
                <a:lnTo>
                  <a:pt x="1709169" y="819763"/>
                </a:lnTo>
                <a:lnTo>
                  <a:pt x="1702554" y="822303"/>
                </a:lnTo>
                <a:lnTo>
                  <a:pt x="1708557" y="823573"/>
                </a:lnTo>
                <a:lnTo>
                  <a:pt x="1715281" y="823573"/>
                </a:lnTo>
                <a:lnTo>
                  <a:pt x="1720182" y="821420"/>
                </a:lnTo>
                <a:lnTo>
                  <a:pt x="1715427" y="819763"/>
                </a:lnTo>
                <a:close/>
              </a:path>
              <a:path w="3502659" h="829945">
                <a:moveTo>
                  <a:pt x="2100294" y="819763"/>
                </a:moveTo>
                <a:lnTo>
                  <a:pt x="2016765" y="819763"/>
                </a:lnTo>
                <a:lnTo>
                  <a:pt x="2010075" y="823573"/>
                </a:lnTo>
                <a:lnTo>
                  <a:pt x="2085769" y="823573"/>
                </a:lnTo>
                <a:lnTo>
                  <a:pt x="2083334" y="822303"/>
                </a:lnTo>
                <a:lnTo>
                  <a:pt x="2085687" y="822303"/>
                </a:lnTo>
                <a:lnTo>
                  <a:pt x="2089416" y="821033"/>
                </a:lnTo>
                <a:lnTo>
                  <a:pt x="2093490" y="821033"/>
                </a:lnTo>
                <a:lnTo>
                  <a:pt x="2100294" y="819763"/>
                </a:lnTo>
                <a:close/>
              </a:path>
              <a:path w="3502659" h="829945">
                <a:moveTo>
                  <a:pt x="2098896" y="823247"/>
                </a:moveTo>
                <a:lnTo>
                  <a:pt x="2095811" y="823573"/>
                </a:lnTo>
                <a:lnTo>
                  <a:pt x="2098765" y="823573"/>
                </a:lnTo>
                <a:lnTo>
                  <a:pt x="2098896" y="823247"/>
                </a:lnTo>
                <a:close/>
              </a:path>
              <a:path w="3502659" h="829945">
                <a:moveTo>
                  <a:pt x="2131628" y="819763"/>
                </a:moveTo>
                <a:lnTo>
                  <a:pt x="2100294" y="819763"/>
                </a:lnTo>
                <a:lnTo>
                  <a:pt x="2098896" y="823247"/>
                </a:lnTo>
                <a:lnTo>
                  <a:pt x="2131628" y="819763"/>
                </a:lnTo>
                <a:close/>
              </a:path>
              <a:path w="3502659" h="829945">
                <a:moveTo>
                  <a:pt x="1695452" y="819763"/>
                </a:moveTo>
                <a:lnTo>
                  <a:pt x="1640165" y="819763"/>
                </a:lnTo>
                <a:lnTo>
                  <a:pt x="1654260" y="822303"/>
                </a:lnTo>
                <a:lnTo>
                  <a:pt x="1668212" y="822303"/>
                </a:lnTo>
                <a:lnTo>
                  <a:pt x="1679920" y="821033"/>
                </a:lnTo>
                <a:lnTo>
                  <a:pt x="1693821" y="821033"/>
                </a:lnTo>
                <a:lnTo>
                  <a:pt x="1695452" y="819763"/>
                </a:lnTo>
                <a:close/>
              </a:path>
              <a:path w="3502659" h="829945">
                <a:moveTo>
                  <a:pt x="1728854" y="819763"/>
                </a:moveTo>
                <a:lnTo>
                  <a:pt x="1715427" y="819763"/>
                </a:lnTo>
                <a:lnTo>
                  <a:pt x="1721063" y="821033"/>
                </a:lnTo>
                <a:lnTo>
                  <a:pt x="1720182" y="821420"/>
                </a:lnTo>
                <a:lnTo>
                  <a:pt x="1722715" y="822303"/>
                </a:lnTo>
                <a:lnTo>
                  <a:pt x="1728854" y="819763"/>
                </a:lnTo>
                <a:close/>
              </a:path>
              <a:path w="3502659" h="829945">
                <a:moveTo>
                  <a:pt x="1774149" y="821033"/>
                </a:moveTo>
                <a:lnTo>
                  <a:pt x="1767074" y="821033"/>
                </a:lnTo>
                <a:lnTo>
                  <a:pt x="1771409" y="822303"/>
                </a:lnTo>
                <a:lnTo>
                  <a:pt x="1774104" y="822303"/>
                </a:lnTo>
                <a:lnTo>
                  <a:pt x="1774149" y="821033"/>
                </a:lnTo>
                <a:close/>
              </a:path>
              <a:path w="3502659" h="829945">
                <a:moveTo>
                  <a:pt x="1784644" y="818493"/>
                </a:moveTo>
                <a:lnTo>
                  <a:pt x="1760461" y="818493"/>
                </a:lnTo>
                <a:lnTo>
                  <a:pt x="1759750" y="819763"/>
                </a:lnTo>
                <a:lnTo>
                  <a:pt x="1761369" y="821033"/>
                </a:lnTo>
                <a:lnTo>
                  <a:pt x="1774149" y="821033"/>
                </a:lnTo>
                <a:lnTo>
                  <a:pt x="1780174" y="822303"/>
                </a:lnTo>
                <a:lnTo>
                  <a:pt x="1793266" y="822303"/>
                </a:lnTo>
                <a:lnTo>
                  <a:pt x="1790286" y="819763"/>
                </a:lnTo>
                <a:lnTo>
                  <a:pt x="1781877" y="819763"/>
                </a:lnTo>
                <a:lnTo>
                  <a:pt x="1784644" y="818493"/>
                </a:lnTo>
                <a:close/>
              </a:path>
              <a:path w="3502659" h="829945">
                <a:moveTo>
                  <a:pt x="1819853" y="822235"/>
                </a:moveTo>
                <a:lnTo>
                  <a:pt x="1820041" y="822271"/>
                </a:lnTo>
                <a:lnTo>
                  <a:pt x="1819853" y="822235"/>
                </a:lnTo>
                <a:close/>
              </a:path>
              <a:path w="3502659" h="829945">
                <a:moveTo>
                  <a:pt x="1820041" y="822271"/>
                </a:moveTo>
                <a:lnTo>
                  <a:pt x="1819888" y="822303"/>
                </a:lnTo>
                <a:lnTo>
                  <a:pt x="1820209" y="822303"/>
                </a:lnTo>
                <a:lnTo>
                  <a:pt x="1820041" y="822271"/>
                </a:lnTo>
                <a:close/>
              </a:path>
              <a:path w="3502659" h="829945">
                <a:moveTo>
                  <a:pt x="1883927" y="815953"/>
                </a:moveTo>
                <a:lnTo>
                  <a:pt x="1828078" y="815953"/>
                </a:lnTo>
                <a:lnTo>
                  <a:pt x="1839827" y="818493"/>
                </a:lnTo>
                <a:lnTo>
                  <a:pt x="1784644" y="818493"/>
                </a:lnTo>
                <a:lnTo>
                  <a:pt x="1786630" y="819763"/>
                </a:lnTo>
                <a:lnTo>
                  <a:pt x="1818915" y="819763"/>
                </a:lnTo>
                <a:lnTo>
                  <a:pt x="1819233" y="821033"/>
                </a:lnTo>
                <a:lnTo>
                  <a:pt x="1819853" y="822235"/>
                </a:lnTo>
                <a:lnTo>
                  <a:pt x="1820041" y="822271"/>
                </a:lnTo>
                <a:lnTo>
                  <a:pt x="1825956" y="821033"/>
                </a:lnTo>
                <a:lnTo>
                  <a:pt x="1848277" y="821033"/>
                </a:lnTo>
                <a:lnTo>
                  <a:pt x="1858025" y="819763"/>
                </a:lnTo>
                <a:lnTo>
                  <a:pt x="1870460" y="817223"/>
                </a:lnTo>
                <a:lnTo>
                  <a:pt x="1883927" y="815953"/>
                </a:lnTo>
                <a:close/>
              </a:path>
              <a:path w="3502659" h="829945">
                <a:moveTo>
                  <a:pt x="1715427" y="819763"/>
                </a:moveTo>
                <a:lnTo>
                  <a:pt x="1720182" y="821420"/>
                </a:lnTo>
                <a:lnTo>
                  <a:pt x="1721063" y="821033"/>
                </a:lnTo>
                <a:lnTo>
                  <a:pt x="1715427" y="819763"/>
                </a:lnTo>
                <a:close/>
              </a:path>
              <a:path w="3502659" h="829945">
                <a:moveTo>
                  <a:pt x="1758189" y="815953"/>
                </a:moveTo>
                <a:lnTo>
                  <a:pt x="1579285" y="815953"/>
                </a:lnTo>
                <a:lnTo>
                  <a:pt x="1595479" y="817223"/>
                </a:lnTo>
                <a:lnTo>
                  <a:pt x="1603429" y="819763"/>
                </a:lnTo>
                <a:lnTo>
                  <a:pt x="1746658" y="819763"/>
                </a:lnTo>
                <a:lnTo>
                  <a:pt x="1746745" y="817223"/>
                </a:lnTo>
                <a:lnTo>
                  <a:pt x="1763840" y="817223"/>
                </a:lnTo>
                <a:lnTo>
                  <a:pt x="1758189" y="815953"/>
                </a:lnTo>
                <a:close/>
              </a:path>
              <a:path w="3502659" h="829945">
                <a:moveTo>
                  <a:pt x="2142603" y="818493"/>
                </a:moveTo>
                <a:lnTo>
                  <a:pt x="2025261" y="818493"/>
                </a:lnTo>
                <a:lnTo>
                  <a:pt x="2027318" y="819763"/>
                </a:lnTo>
                <a:lnTo>
                  <a:pt x="2142322" y="819763"/>
                </a:lnTo>
                <a:lnTo>
                  <a:pt x="2142603" y="818493"/>
                </a:lnTo>
                <a:close/>
              </a:path>
              <a:path w="3502659" h="829945">
                <a:moveTo>
                  <a:pt x="2172479" y="818493"/>
                </a:moveTo>
                <a:lnTo>
                  <a:pt x="2156641" y="818493"/>
                </a:lnTo>
                <a:lnTo>
                  <a:pt x="2158419" y="819763"/>
                </a:lnTo>
                <a:lnTo>
                  <a:pt x="2167376" y="819763"/>
                </a:lnTo>
                <a:lnTo>
                  <a:pt x="2172479" y="818493"/>
                </a:lnTo>
                <a:close/>
              </a:path>
              <a:path w="3502659" h="829945">
                <a:moveTo>
                  <a:pt x="1763840" y="817223"/>
                </a:moveTo>
                <a:lnTo>
                  <a:pt x="1753115" y="817223"/>
                </a:lnTo>
                <a:lnTo>
                  <a:pt x="1754084" y="818493"/>
                </a:lnTo>
                <a:lnTo>
                  <a:pt x="1771206" y="818493"/>
                </a:lnTo>
                <a:lnTo>
                  <a:pt x="1763840" y="817223"/>
                </a:lnTo>
                <a:close/>
              </a:path>
              <a:path w="3502659" h="829945">
                <a:moveTo>
                  <a:pt x="1781505" y="810873"/>
                </a:moveTo>
                <a:lnTo>
                  <a:pt x="1765390" y="810873"/>
                </a:lnTo>
                <a:lnTo>
                  <a:pt x="1766803" y="812143"/>
                </a:lnTo>
                <a:lnTo>
                  <a:pt x="1769045" y="814683"/>
                </a:lnTo>
                <a:lnTo>
                  <a:pt x="1777618" y="817223"/>
                </a:lnTo>
                <a:lnTo>
                  <a:pt x="1772912" y="817223"/>
                </a:lnTo>
                <a:lnTo>
                  <a:pt x="1771206" y="818493"/>
                </a:lnTo>
                <a:lnTo>
                  <a:pt x="1818947" y="818493"/>
                </a:lnTo>
                <a:lnTo>
                  <a:pt x="1819648" y="817223"/>
                </a:lnTo>
                <a:lnTo>
                  <a:pt x="1821351" y="815953"/>
                </a:lnTo>
                <a:lnTo>
                  <a:pt x="1784710" y="815953"/>
                </a:lnTo>
                <a:lnTo>
                  <a:pt x="1784737" y="814683"/>
                </a:lnTo>
                <a:lnTo>
                  <a:pt x="1789102" y="814683"/>
                </a:lnTo>
                <a:lnTo>
                  <a:pt x="1788129" y="813413"/>
                </a:lnTo>
                <a:lnTo>
                  <a:pt x="1771357" y="813413"/>
                </a:lnTo>
                <a:lnTo>
                  <a:pt x="1771075" y="812143"/>
                </a:lnTo>
                <a:lnTo>
                  <a:pt x="1781505" y="810873"/>
                </a:lnTo>
                <a:close/>
              </a:path>
              <a:path w="3502659" h="829945">
                <a:moveTo>
                  <a:pt x="1828055" y="817223"/>
                </a:moveTo>
                <a:lnTo>
                  <a:pt x="1824998" y="818493"/>
                </a:lnTo>
                <a:lnTo>
                  <a:pt x="1829379" y="818493"/>
                </a:lnTo>
                <a:lnTo>
                  <a:pt x="1828055" y="817223"/>
                </a:lnTo>
                <a:close/>
              </a:path>
              <a:path w="3502659" h="829945">
                <a:moveTo>
                  <a:pt x="1897500" y="814683"/>
                </a:moveTo>
                <a:lnTo>
                  <a:pt x="1892434" y="818493"/>
                </a:lnTo>
                <a:lnTo>
                  <a:pt x="1937050" y="818493"/>
                </a:lnTo>
                <a:lnTo>
                  <a:pt x="1933314" y="815953"/>
                </a:lnTo>
                <a:lnTo>
                  <a:pt x="1905605" y="815953"/>
                </a:lnTo>
                <a:lnTo>
                  <a:pt x="1897500" y="814683"/>
                </a:lnTo>
                <a:close/>
              </a:path>
              <a:path w="3502659" h="829945">
                <a:moveTo>
                  <a:pt x="1940071" y="814683"/>
                </a:moveTo>
                <a:lnTo>
                  <a:pt x="1937024" y="814683"/>
                </a:lnTo>
                <a:lnTo>
                  <a:pt x="1937050" y="818493"/>
                </a:lnTo>
                <a:lnTo>
                  <a:pt x="2014615" y="818493"/>
                </a:lnTo>
                <a:lnTo>
                  <a:pt x="2023513" y="817223"/>
                </a:lnTo>
                <a:lnTo>
                  <a:pt x="1988864" y="817223"/>
                </a:lnTo>
                <a:lnTo>
                  <a:pt x="1990537" y="815953"/>
                </a:lnTo>
                <a:lnTo>
                  <a:pt x="1943662" y="815953"/>
                </a:lnTo>
                <a:lnTo>
                  <a:pt x="1940071" y="814683"/>
                </a:lnTo>
                <a:close/>
              </a:path>
              <a:path w="3502659" h="829945">
                <a:moveTo>
                  <a:pt x="2200541" y="814683"/>
                </a:moveTo>
                <a:lnTo>
                  <a:pt x="2092311" y="814683"/>
                </a:lnTo>
                <a:lnTo>
                  <a:pt x="2095413" y="815953"/>
                </a:lnTo>
                <a:lnTo>
                  <a:pt x="2093314" y="817223"/>
                </a:lnTo>
                <a:lnTo>
                  <a:pt x="2023513" y="817223"/>
                </a:lnTo>
                <a:lnTo>
                  <a:pt x="2023545" y="818493"/>
                </a:lnTo>
                <a:lnTo>
                  <a:pt x="2165946" y="818493"/>
                </a:lnTo>
                <a:lnTo>
                  <a:pt x="2167227" y="817223"/>
                </a:lnTo>
                <a:lnTo>
                  <a:pt x="2174708" y="815953"/>
                </a:lnTo>
                <a:lnTo>
                  <a:pt x="2187493" y="815953"/>
                </a:lnTo>
                <a:lnTo>
                  <a:pt x="2200541" y="814683"/>
                </a:lnTo>
                <a:close/>
              </a:path>
              <a:path w="3502659" h="829945">
                <a:moveTo>
                  <a:pt x="2187493" y="815953"/>
                </a:moveTo>
                <a:lnTo>
                  <a:pt x="2174708" y="815953"/>
                </a:lnTo>
                <a:lnTo>
                  <a:pt x="2178305" y="818493"/>
                </a:lnTo>
                <a:lnTo>
                  <a:pt x="2187493" y="815953"/>
                </a:lnTo>
                <a:close/>
              </a:path>
              <a:path w="3502659" h="829945">
                <a:moveTo>
                  <a:pt x="2233734" y="810873"/>
                </a:moveTo>
                <a:lnTo>
                  <a:pt x="2157563" y="810873"/>
                </a:lnTo>
                <a:lnTo>
                  <a:pt x="2157477" y="811055"/>
                </a:lnTo>
                <a:lnTo>
                  <a:pt x="2159157" y="812143"/>
                </a:lnTo>
                <a:lnTo>
                  <a:pt x="2156360" y="813413"/>
                </a:lnTo>
                <a:lnTo>
                  <a:pt x="2210903" y="813413"/>
                </a:lnTo>
                <a:lnTo>
                  <a:pt x="2212826" y="815953"/>
                </a:lnTo>
                <a:lnTo>
                  <a:pt x="2213345" y="818493"/>
                </a:lnTo>
                <a:lnTo>
                  <a:pt x="2221965" y="815953"/>
                </a:lnTo>
                <a:lnTo>
                  <a:pt x="2232051" y="813413"/>
                </a:lnTo>
                <a:lnTo>
                  <a:pt x="2233734" y="810873"/>
                </a:lnTo>
                <a:close/>
              </a:path>
              <a:path w="3502659" h="829945">
                <a:moveTo>
                  <a:pt x="1721495" y="812143"/>
                </a:moveTo>
                <a:lnTo>
                  <a:pt x="1552723" y="812143"/>
                </a:lnTo>
                <a:lnTo>
                  <a:pt x="1554229" y="815953"/>
                </a:lnTo>
                <a:lnTo>
                  <a:pt x="1758189" y="815953"/>
                </a:lnTo>
                <a:lnTo>
                  <a:pt x="1764206" y="817223"/>
                </a:lnTo>
                <a:lnTo>
                  <a:pt x="1763941" y="814683"/>
                </a:lnTo>
                <a:lnTo>
                  <a:pt x="1754954" y="814683"/>
                </a:lnTo>
                <a:lnTo>
                  <a:pt x="1747903" y="813413"/>
                </a:lnTo>
                <a:lnTo>
                  <a:pt x="1723453" y="813413"/>
                </a:lnTo>
                <a:lnTo>
                  <a:pt x="1721495" y="812143"/>
                </a:lnTo>
                <a:close/>
              </a:path>
              <a:path w="3502659" h="829945">
                <a:moveTo>
                  <a:pt x="2209133" y="813413"/>
                </a:moveTo>
                <a:lnTo>
                  <a:pt x="2001685" y="813413"/>
                </a:lnTo>
                <a:lnTo>
                  <a:pt x="1999359" y="815953"/>
                </a:lnTo>
                <a:lnTo>
                  <a:pt x="1994272" y="815953"/>
                </a:lnTo>
                <a:lnTo>
                  <a:pt x="1988864" y="817223"/>
                </a:lnTo>
                <a:lnTo>
                  <a:pt x="2072518" y="817223"/>
                </a:lnTo>
                <a:lnTo>
                  <a:pt x="2072078" y="814683"/>
                </a:lnTo>
                <a:lnTo>
                  <a:pt x="2200541" y="814683"/>
                </a:lnTo>
                <a:lnTo>
                  <a:pt x="2209133" y="813413"/>
                </a:lnTo>
                <a:close/>
              </a:path>
              <a:path w="3502659" h="829945">
                <a:moveTo>
                  <a:pt x="2085715" y="814683"/>
                </a:moveTo>
                <a:lnTo>
                  <a:pt x="2083342" y="814683"/>
                </a:lnTo>
                <a:lnTo>
                  <a:pt x="2072518" y="817223"/>
                </a:lnTo>
                <a:lnTo>
                  <a:pt x="2093314" y="817223"/>
                </a:lnTo>
                <a:lnTo>
                  <a:pt x="2085715" y="814683"/>
                </a:lnTo>
                <a:close/>
              </a:path>
              <a:path w="3502659" h="829945">
                <a:moveTo>
                  <a:pt x="1930459" y="810873"/>
                </a:moveTo>
                <a:lnTo>
                  <a:pt x="1824469" y="810873"/>
                </a:lnTo>
                <a:lnTo>
                  <a:pt x="1845962" y="813413"/>
                </a:lnTo>
                <a:lnTo>
                  <a:pt x="1846605" y="814683"/>
                </a:lnTo>
                <a:lnTo>
                  <a:pt x="1794142" y="814683"/>
                </a:lnTo>
                <a:lnTo>
                  <a:pt x="1785410" y="815953"/>
                </a:lnTo>
                <a:lnTo>
                  <a:pt x="1894861" y="815953"/>
                </a:lnTo>
                <a:lnTo>
                  <a:pt x="1894715" y="814683"/>
                </a:lnTo>
                <a:lnTo>
                  <a:pt x="1898517" y="813413"/>
                </a:lnTo>
                <a:lnTo>
                  <a:pt x="1928225" y="813413"/>
                </a:lnTo>
                <a:lnTo>
                  <a:pt x="1930459" y="810873"/>
                </a:lnTo>
                <a:close/>
              </a:path>
              <a:path w="3502659" h="829945">
                <a:moveTo>
                  <a:pt x="1919443" y="813413"/>
                </a:moveTo>
                <a:lnTo>
                  <a:pt x="1898517" y="813413"/>
                </a:lnTo>
                <a:lnTo>
                  <a:pt x="1898516" y="814683"/>
                </a:lnTo>
                <a:lnTo>
                  <a:pt x="1907967" y="814683"/>
                </a:lnTo>
                <a:lnTo>
                  <a:pt x="1905605" y="815953"/>
                </a:lnTo>
                <a:lnTo>
                  <a:pt x="1927223" y="815953"/>
                </a:lnTo>
                <a:lnTo>
                  <a:pt x="1922487" y="814683"/>
                </a:lnTo>
                <a:lnTo>
                  <a:pt x="1919443" y="813413"/>
                </a:lnTo>
                <a:close/>
              </a:path>
              <a:path w="3502659" h="829945">
                <a:moveTo>
                  <a:pt x="1952240" y="814683"/>
                </a:moveTo>
                <a:lnTo>
                  <a:pt x="1947181" y="815953"/>
                </a:lnTo>
                <a:lnTo>
                  <a:pt x="1955650" y="815953"/>
                </a:lnTo>
                <a:lnTo>
                  <a:pt x="1952240" y="814683"/>
                </a:lnTo>
                <a:close/>
              </a:path>
              <a:path w="3502659" h="829945">
                <a:moveTo>
                  <a:pt x="1984716" y="813413"/>
                </a:moveTo>
                <a:lnTo>
                  <a:pt x="1962377" y="813413"/>
                </a:lnTo>
                <a:lnTo>
                  <a:pt x="1964432" y="814683"/>
                </a:lnTo>
                <a:lnTo>
                  <a:pt x="1955650" y="815953"/>
                </a:lnTo>
                <a:lnTo>
                  <a:pt x="1990537" y="815953"/>
                </a:lnTo>
                <a:lnTo>
                  <a:pt x="1984716" y="813413"/>
                </a:lnTo>
                <a:close/>
              </a:path>
              <a:path w="3502659" h="829945">
                <a:moveTo>
                  <a:pt x="1753584" y="813413"/>
                </a:moveTo>
                <a:lnTo>
                  <a:pt x="1754954" y="814683"/>
                </a:lnTo>
                <a:lnTo>
                  <a:pt x="1759247" y="814683"/>
                </a:lnTo>
                <a:lnTo>
                  <a:pt x="1753584" y="813413"/>
                </a:lnTo>
                <a:close/>
              </a:path>
              <a:path w="3502659" h="829945">
                <a:moveTo>
                  <a:pt x="1825007" y="812143"/>
                </a:moveTo>
                <a:lnTo>
                  <a:pt x="1794625" y="812143"/>
                </a:lnTo>
                <a:lnTo>
                  <a:pt x="1793034" y="813413"/>
                </a:lnTo>
                <a:lnTo>
                  <a:pt x="1796977" y="814683"/>
                </a:lnTo>
                <a:lnTo>
                  <a:pt x="1826083" y="814683"/>
                </a:lnTo>
                <a:lnTo>
                  <a:pt x="1825007" y="812143"/>
                </a:lnTo>
                <a:close/>
              </a:path>
              <a:path w="3502659" h="829945">
                <a:moveTo>
                  <a:pt x="1981615" y="809603"/>
                </a:moveTo>
                <a:lnTo>
                  <a:pt x="1931576" y="809603"/>
                </a:lnTo>
                <a:lnTo>
                  <a:pt x="1936664" y="812143"/>
                </a:lnTo>
                <a:lnTo>
                  <a:pt x="1931939" y="812143"/>
                </a:lnTo>
                <a:lnTo>
                  <a:pt x="1930257" y="813413"/>
                </a:lnTo>
                <a:lnTo>
                  <a:pt x="1929591" y="814683"/>
                </a:lnTo>
                <a:lnTo>
                  <a:pt x="1943108" y="814683"/>
                </a:lnTo>
                <a:lnTo>
                  <a:pt x="1962377" y="813413"/>
                </a:lnTo>
                <a:lnTo>
                  <a:pt x="1981687" y="813413"/>
                </a:lnTo>
                <a:lnTo>
                  <a:pt x="1981615" y="809603"/>
                </a:lnTo>
                <a:close/>
              </a:path>
              <a:path w="3502659" h="829945">
                <a:moveTo>
                  <a:pt x="2001685" y="813413"/>
                </a:moveTo>
                <a:lnTo>
                  <a:pt x="1992172" y="813413"/>
                </a:lnTo>
                <a:lnTo>
                  <a:pt x="1992205" y="814683"/>
                </a:lnTo>
                <a:lnTo>
                  <a:pt x="2001685" y="813413"/>
                </a:lnTo>
                <a:close/>
              </a:path>
              <a:path w="3502659" h="829945">
                <a:moveTo>
                  <a:pt x="2274462" y="810949"/>
                </a:moveTo>
                <a:lnTo>
                  <a:pt x="2265593" y="813413"/>
                </a:lnTo>
                <a:lnTo>
                  <a:pt x="2266063" y="814683"/>
                </a:lnTo>
                <a:lnTo>
                  <a:pt x="2273052" y="813100"/>
                </a:lnTo>
                <a:lnTo>
                  <a:pt x="2274462" y="810949"/>
                </a:lnTo>
                <a:close/>
              </a:path>
              <a:path w="3502659" h="829945">
                <a:moveTo>
                  <a:pt x="2278307" y="812143"/>
                </a:moveTo>
                <a:lnTo>
                  <a:pt x="2277192" y="812402"/>
                </a:lnTo>
                <a:lnTo>
                  <a:pt x="2276411" y="814683"/>
                </a:lnTo>
                <a:lnTo>
                  <a:pt x="2282188" y="813413"/>
                </a:lnTo>
                <a:lnTo>
                  <a:pt x="2278307" y="812143"/>
                </a:lnTo>
                <a:close/>
              </a:path>
              <a:path w="3502659" h="829945">
                <a:moveTo>
                  <a:pt x="2143924" y="785473"/>
                </a:moveTo>
                <a:lnTo>
                  <a:pt x="1769591" y="785473"/>
                </a:lnTo>
                <a:lnTo>
                  <a:pt x="1768209" y="786743"/>
                </a:lnTo>
                <a:lnTo>
                  <a:pt x="1764856" y="786743"/>
                </a:lnTo>
                <a:lnTo>
                  <a:pt x="1764847" y="787198"/>
                </a:lnTo>
                <a:lnTo>
                  <a:pt x="1770166" y="788013"/>
                </a:lnTo>
                <a:lnTo>
                  <a:pt x="1484077" y="788013"/>
                </a:lnTo>
                <a:lnTo>
                  <a:pt x="1488058" y="794363"/>
                </a:lnTo>
                <a:lnTo>
                  <a:pt x="1487844" y="795633"/>
                </a:lnTo>
                <a:lnTo>
                  <a:pt x="1476390" y="795633"/>
                </a:lnTo>
                <a:lnTo>
                  <a:pt x="1465381" y="796903"/>
                </a:lnTo>
                <a:lnTo>
                  <a:pt x="1424206" y="796903"/>
                </a:lnTo>
                <a:lnTo>
                  <a:pt x="1438356" y="799443"/>
                </a:lnTo>
                <a:lnTo>
                  <a:pt x="1448180" y="801983"/>
                </a:lnTo>
                <a:lnTo>
                  <a:pt x="1511310" y="808333"/>
                </a:lnTo>
                <a:lnTo>
                  <a:pt x="1516363" y="810873"/>
                </a:lnTo>
                <a:lnTo>
                  <a:pt x="1519645" y="813413"/>
                </a:lnTo>
                <a:lnTo>
                  <a:pt x="1535742" y="813413"/>
                </a:lnTo>
                <a:lnTo>
                  <a:pt x="1535936" y="812143"/>
                </a:lnTo>
                <a:lnTo>
                  <a:pt x="1721495" y="812143"/>
                </a:lnTo>
                <a:lnTo>
                  <a:pt x="1719536" y="810873"/>
                </a:lnTo>
                <a:lnTo>
                  <a:pt x="1724644" y="808333"/>
                </a:lnTo>
                <a:lnTo>
                  <a:pt x="2274922" y="808333"/>
                </a:lnTo>
                <a:lnTo>
                  <a:pt x="2280650" y="807063"/>
                </a:lnTo>
                <a:lnTo>
                  <a:pt x="2294689" y="807063"/>
                </a:lnTo>
                <a:lnTo>
                  <a:pt x="2296421" y="803253"/>
                </a:lnTo>
                <a:lnTo>
                  <a:pt x="1526109" y="803253"/>
                </a:lnTo>
                <a:lnTo>
                  <a:pt x="1530980" y="800857"/>
                </a:lnTo>
                <a:lnTo>
                  <a:pt x="1530893" y="800713"/>
                </a:lnTo>
                <a:lnTo>
                  <a:pt x="1531273" y="800713"/>
                </a:lnTo>
                <a:lnTo>
                  <a:pt x="1526842" y="799443"/>
                </a:lnTo>
                <a:lnTo>
                  <a:pt x="1524363" y="798173"/>
                </a:lnTo>
                <a:lnTo>
                  <a:pt x="1509610" y="798173"/>
                </a:lnTo>
                <a:lnTo>
                  <a:pt x="1510556" y="796903"/>
                </a:lnTo>
                <a:lnTo>
                  <a:pt x="1506456" y="795633"/>
                </a:lnTo>
                <a:lnTo>
                  <a:pt x="1509053" y="794363"/>
                </a:lnTo>
                <a:lnTo>
                  <a:pt x="1498222" y="794363"/>
                </a:lnTo>
                <a:lnTo>
                  <a:pt x="1497921" y="793093"/>
                </a:lnTo>
                <a:lnTo>
                  <a:pt x="1494828" y="793093"/>
                </a:lnTo>
                <a:lnTo>
                  <a:pt x="1495577" y="791823"/>
                </a:lnTo>
                <a:lnTo>
                  <a:pt x="1501896" y="791823"/>
                </a:lnTo>
                <a:lnTo>
                  <a:pt x="1502107" y="789283"/>
                </a:lnTo>
                <a:lnTo>
                  <a:pt x="2141567" y="789283"/>
                </a:lnTo>
                <a:lnTo>
                  <a:pt x="2143924" y="785473"/>
                </a:lnTo>
                <a:close/>
              </a:path>
              <a:path w="3502659" h="829945">
                <a:moveTo>
                  <a:pt x="1552723" y="812143"/>
                </a:moveTo>
                <a:lnTo>
                  <a:pt x="1535936" y="812143"/>
                </a:lnTo>
                <a:lnTo>
                  <a:pt x="1543192" y="813413"/>
                </a:lnTo>
                <a:lnTo>
                  <a:pt x="1552723" y="812143"/>
                </a:lnTo>
                <a:close/>
              </a:path>
              <a:path w="3502659" h="829945">
                <a:moveTo>
                  <a:pt x="1732954" y="811704"/>
                </a:moveTo>
                <a:lnTo>
                  <a:pt x="1723453" y="813413"/>
                </a:lnTo>
                <a:lnTo>
                  <a:pt x="1737165" y="813413"/>
                </a:lnTo>
                <a:lnTo>
                  <a:pt x="1732954" y="811704"/>
                </a:lnTo>
                <a:close/>
              </a:path>
              <a:path w="3502659" h="829945">
                <a:moveTo>
                  <a:pt x="1737579" y="810873"/>
                </a:moveTo>
                <a:lnTo>
                  <a:pt x="1732954" y="811704"/>
                </a:lnTo>
                <a:lnTo>
                  <a:pt x="1737165" y="813413"/>
                </a:lnTo>
                <a:lnTo>
                  <a:pt x="1741033" y="811601"/>
                </a:lnTo>
                <a:lnTo>
                  <a:pt x="1737579" y="810873"/>
                </a:lnTo>
                <a:close/>
              </a:path>
              <a:path w="3502659" h="829945">
                <a:moveTo>
                  <a:pt x="1741033" y="811601"/>
                </a:moveTo>
                <a:lnTo>
                  <a:pt x="1737165" y="813413"/>
                </a:lnTo>
                <a:lnTo>
                  <a:pt x="1747903" y="813413"/>
                </a:lnTo>
                <a:lnTo>
                  <a:pt x="1743600" y="812143"/>
                </a:lnTo>
                <a:lnTo>
                  <a:pt x="1741033" y="811601"/>
                </a:lnTo>
                <a:close/>
              </a:path>
              <a:path w="3502659" h="829945">
                <a:moveTo>
                  <a:pt x="1824469" y="810873"/>
                </a:moveTo>
                <a:lnTo>
                  <a:pt x="1781505" y="810873"/>
                </a:lnTo>
                <a:lnTo>
                  <a:pt x="1786475" y="813413"/>
                </a:lnTo>
                <a:lnTo>
                  <a:pt x="1794625" y="812143"/>
                </a:lnTo>
                <a:lnTo>
                  <a:pt x="1825007" y="812143"/>
                </a:lnTo>
                <a:lnTo>
                  <a:pt x="1824469" y="810873"/>
                </a:lnTo>
                <a:close/>
              </a:path>
              <a:path w="3502659" h="829945">
                <a:moveTo>
                  <a:pt x="2151947" y="808333"/>
                </a:moveTo>
                <a:lnTo>
                  <a:pt x="1993774" y="808333"/>
                </a:lnTo>
                <a:lnTo>
                  <a:pt x="1997849" y="810873"/>
                </a:lnTo>
                <a:lnTo>
                  <a:pt x="1986988" y="812143"/>
                </a:lnTo>
                <a:lnTo>
                  <a:pt x="1981687" y="813413"/>
                </a:lnTo>
                <a:lnTo>
                  <a:pt x="2156360" y="813413"/>
                </a:lnTo>
                <a:lnTo>
                  <a:pt x="2156962" y="812143"/>
                </a:lnTo>
                <a:lnTo>
                  <a:pt x="2145651" y="812143"/>
                </a:lnTo>
                <a:lnTo>
                  <a:pt x="2142155" y="810873"/>
                </a:lnTo>
                <a:lnTo>
                  <a:pt x="2152764" y="810873"/>
                </a:lnTo>
                <a:lnTo>
                  <a:pt x="2153050" y="809603"/>
                </a:lnTo>
                <a:lnTo>
                  <a:pt x="2151947" y="808333"/>
                </a:lnTo>
                <a:close/>
              </a:path>
              <a:path w="3502659" h="829945">
                <a:moveTo>
                  <a:pt x="2248702" y="810873"/>
                </a:moveTo>
                <a:lnTo>
                  <a:pt x="2244053" y="810873"/>
                </a:lnTo>
                <a:lnTo>
                  <a:pt x="2235680" y="813413"/>
                </a:lnTo>
                <a:lnTo>
                  <a:pt x="2249656" y="812143"/>
                </a:lnTo>
                <a:lnTo>
                  <a:pt x="2248702" y="810873"/>
                </a:lnTo>
                <a:close/>
              </a:path>
              <a:path w="3502659" h="829945">
                <a:moveTo>
                  <a:pt x="2277281" y="812143"/>
                </a:moveTo>
                <a:lnTo>
                  <a:pt x="2273052" y="813100"/>
                </a:lnTo>
                <a:lnTo>
                  <a:pt x="2272847" y="813413"/>
                </a:lnTo>
                <a:lnTo>
                  <a:pt x="2277192" y="812402"/>
                </a:lnTo>
                <a:lnTo>
                  <a:pt x="2277281" y="812143"/>
                </a:lnTo>
                <a:close/>
              </a:path>
              <a:path w="3502659" h="829945">
                <a:moveTo>
                  <a:pt x="2297092" y="808844"/>
                </a:moveTo>
                <a:lnTo>
                  <a:pt x="2291749" y="812143"/>
                </a:lnTo>
                <a:lnTo>
                  <a:pt x="2293956" y="813413"/>
                </a:lnTo>
                <a:lnTo>
                  <a:pt x="2300132" y="813413"/>
                </a:lnTo>
                <a:lnTo>
                  <a:pt x="2301401" y="812143"/>
                </a:lnTo>
                <a:lnTo>
                  <a:pt x="2307930" y="810873"/>
                </a:lnTo>
                <a:lnTo>
                  <a:pt x="2301513" y="809603"/>
                </a:lnTo>
                <a:lnTo>
                  <a:pt x="2297092" y="808844"/>
                </a:lnTo>
                <a:close/>
              </a:path>
              <a:path w="3502659" h="829945">
                <a:moveTo>
                  <a:pt x="1478451" y="809603"/>
                </a:moveTo>
                <a:lnTo>
                  <a:pt x="1471443" y="809603"/>
                </a:lnTo>
                <a:lnTo>
                  <a:pt x="1470654" y="810873"/>
                </a:lnTo>
                <a:lnTo>
                  <a:pt x="1477290" y="810873"/>
                </a:lnTo>
                <a:lnTo>
                  <a:pt x="1482162" y="812143"/>
                </a:lnTo>
                <a:lnTo>
                  <a:pt x="1480129" y="810873"/>
                </a:lnTo>
                <a:lnTo>
                  <a:pt x="1478451" y="809603"/>
                </a:lnTo>
                <a:close/>
              </a:path>
              <a:path w="3502659" h="829945">
                <a:moveTo>
                  <a:pt x="1754027" y="810873"/>
                </a:moveTo>
                <a:lnTo>
                  <a:pt x="1742588" y="810873"/>
                </a:lnTo>
                <a:lnTo>
                  <a:pt x="1753315" y="812143"/>
                </a:lnTo>
                <a:lnTo>
                  <a:pt x="1754027" y="810873"/>
                </a:lnTo>
                <a:close/>
              </a:path>
              <a:path w="3502659" h="829945">
                <a:moveTo>
                  <a:pt x="2157248" y="810907"/>
                </a:moveTo>
                <a:lnTo>
                  <a:pt x="2145651" y="812143"/>
                </a:lnTo>
                <a:lnTo>
                  <a:pt x="2156962" y="812143"/>
                </a:lnTo>
                <a:lnTo>
                  <a:pt x="2157477" y="811055"/>
                </a:lnTo>
                <a:lnTo>
                  <a:pt x="2157248" y="810907"/>
                </a:lnTo>
                <a:close/>
              </a:path>
              <a:path w="3502659" h="829945">
                <a:moveTo>
                  <a:pt x="2269194" y="809603"/>
                </a:moveTo>
                <a:lnTo>
                  <a:pt x="2254250" y="809603"/>
                </a:lnTo>
                <a:lnTo>
                  <a:pt x="2250019" y="812143"/>
                </a:lnTo>
                <a:lnTo>
                  <a:pt x="2256339" y="812143"/>
                </a:lnTo>
                <a:lnTo>
                  <a:pt x="2269194" y="809603"/>
                </a:lnTo>
                <a:close/>
              </a:path>
              <a:path w="3502659" h="829945">
                <a:moveTo>
                  <a:pt x="2290018" y="808333"/>
                </a:moveTo>
                <a:lnTo>
                  <a:pt x="2276941" y="808333"/>
                </a:lnTo>
                <a:lnTo>
                  <a:pt x="2275769" y="809684"/>
                </a:lnTo>
                <a:lnTo>
                  <a:pt x="2288659" y="812143"/>
                </a:lnTo>
                <a:lnTo>
                  <a:pt x="2290018" y="808333"/>
                </a:lnTo>
                <a:close/>
              </a:path>
              <a:path w="3502659" h="829945">
                <a:moveTo>
                  <a:pt x="1993774" y="808333"/>
                </a:moveTo>
                <a:lnTo>
                  <a:pt x="1724644" y="808333"/>
                </a:lnTo>
                <a:lnTo>
                  <a:pt x="1732954" y="811704"/>
                </a:lnTo>
                <a:lnTo>
                  <a:pt x="1737579" y="810873"/>
                </a:lnTo>
                <a:lnTo>
                  <a:pt x="1930459" y="810873"/>
                </a:lnTo>
                <a:lnTo>
                  <a:pt x="1931576" y="809603"/>
                </a:lnTo>
                <a:lnTo>
                  <a:pt x="1990404" y="809603"/>
                </a:lnTo>
                <a:lnTo>
                  <a:pt x="1993774" y="808333"/>
                </a:lnTo>
                <a:close/>
              </a:path>
              <a:path w="3502659" h="829945">
                <a:moveTo>
                  <a:pt x="1742588" y="810873"/>
                </a:moveTo>
                <a:lnTo>
                  <a:pt x="1737579" y="810873"/>
                </a:lnTo>
                <a:lnTo>
                  <a:pt x="1741033" y="811601"/>
                </a:lnTo>
                <a:lnTo>
                  <a:pt x="1742588" y="810873"/>
                </a:lnTo>
                <a:close/>
              </a:path>
              <a:path w="3502659" h="829945">
                <a:moveTo>
                  <a:pt x="2157563" y="810873"/>
                </a:moveTo>
                <a:lnTo>
                  <a:pt x="2157248" y="810907"/>
                </a:lnTo>
                <a:lnTo>
                  <a:pt x="2157477" y="811055"/>
                </a:lnTo>
                <a:lnTo>
                  <a:pt x="2157563" y="810873"/>
                </a:lnTo>
                <a:close/>
              </a:path>
              <a:path w="3502659" h="829945">
                <a:moveTo>
                  <a:pt x="2275344" y="809603"/>
                </a:moveTo>
                <a:lnTo>
                  <a:pt x="2274462" y="810949"/>
                </a:lnTo>
                <a:lnTo>
                  <a:pt x="2274737" y="810873"/>
                </a:lnTo>
                <a:lnTo>
                  <a:pt x="2275769" y="809684"/>
                </a:lnTo>
                <a:lnTo>
                  <a:pt x="2275344" y="809603"/>
                </a:lnTo>
                <a:close/>
              </a:path>
              <a:path w="3502659" h="829945">
                <a:moveTo>
                  <a:pt x="2274922" y="808333"/>
                </a:moveTo>
                <a:lnTo>
                  <a:pt x="2151947" y="808333"/>
                </a:lnTo>
                <a:lnTo>
                  <a:pt x="2155234" y="809603"/>
                </a:lnTo>
                <a:lnTo>
                  <a:pt x="2157248" y="810907"/>
                </a:lnTo>
                <a:lnTo>
                  <a:pt x="2157563" y="810873"/>
                </a:lnTo>
                <a:lnTo>
                  <a:pt x="2248702" y="810873"/>
                </a:lnTo>
                <a:lnTo>
                  <a:pt x="2247747" y="809603"/>
                </a:lnTo>
                <a:lnTo>
                  <a:pt x="2269194" y="809603"/>
                </a:lnTo>
                <a:lnTo>
                  <a:pt x="2274922" y="808333"/>
                </a:lnTo>
                <a:close/>
              </a:path>
              <a:path w="3502659" h="829945">
                <a:moveTo>
                  <a:pt x="1461291" y="808417"/>
                </a:moveTo>
                <a:lnTo>
                  <a:pt x="1465202" y="809603"/>
                </a:lnTo>
                <a:lnTo>
                  <a:pt x="1469059" y="809603"/>
                </a:lnTo>
                <a:lnTo>
                  <a:pt x="1461291" y="808417"/>
                </a:lnTo>
                <a:close/>
              </a:path>
              <a:path w="3502659" h="829945">
                <a:moveTo>
                  <a:pt x="2297920" y="808333"/>
                </a:moveTo>
                <a:lnTo>
                  <a:pt x="2294112" y="808333"/>
                </a:lnTo>
                <a:lnTo>
                  <a:pt x="2297092" y="808844"/>
                </a:lnTo>
                <a:lnTo>
                  <a:pt x="2297920" y="808333"/>
                </a:lnTo>
                <a:close/>
              </a:path>
              <a:path w="3502659" h="829945">
                <a:moveTo>
                  <a:pt x="1461015" y="808333"/>
                </a:moveTo>
                <a:lnTo>
                  <a:pt x="1460743" y="808333"/>
                </a:lnTo>
                <a:lnTo>
                  <a:pt x="1461291" y="808417"/>
                </a:lnTo>
                <a:lnTo>
                  <a:pt x="1461015" y="808333"/>
                </a:lnTo>
                <a:close/>
              </a:path>
              <a:path w="3502659" h="829945">
                <a:moveTo>
                  <a:pt x="2294689" y="807063"/>
                </a:moveTo>
                <a:lnTo>
                  <a:pt x="2280650" y="807063"/>
                </a:lnTo>
                <a:lnTo>
                  <a:pt x="2280690" y="808333"/>
                </a:lnTo>
                <a:lnTo>
                  <a:pt x="2294112" y="808333"/>
                </a:lnTo>
                <a:lnTo>
                  <a:pt x="2294689" y="807063"/>
                </a:lnTo>
                <a:close/>
              </a:path>
              <a:path w="3502659" h="829945">
                <a:moveTo>
                  <a:pt x="2306736" y="803931"/>
                </a:moveTo>
                <a:lnTo>
                  <a:pt x="2303866" y="804523"/>
                </a:lnTo>
                <a:lnTo>
                  <a:pt x="2305829" y="804523"/>
                </a:lnTo>
                <a:lnTo>
                  <a:pt x="2306736" y="803931"/>
                </a:lnTo>
                <a:close/>
              </a:path>
              <a:path w="3502659" h="829945">
                <a:moveTo>
                  <a:pt x="2365947" y="799443"/>
                </a:moveTo>
                <a:lnTo>
                  <a:pt x="2330468" y="799443"/>
                </a:lnTo>
                <a:lnTo>
                  <a:pt x="2342469" y="800713"/>
                </a:lnTo>
                <a:lnTo>
                  <a:pt x="2338461" y="801983"/>
                </a:lnTo>
                <a:lnTo>
                  <a:pt x="2338656" y="803253"/>
                </a:lnTo>
                <a:lnTo>
                  <a:pt x="2347646" y="804523"/>
                </a:lnTo>
                <a:lnTo>
                  <a:pt x="2367455" y="804523"/>
                </a:lnTo>
                <a:lnTo>
                  <a:pt x="2360663" y="801983"/>
                </a:lnTo>
                <a:lnTo>
                  <a:pt x="2352987" y="801983"/>
                </a:lnTo>
                <a:lnTo>
                  <a:pt x="2356277" y="800713"/>
                </a:lnTo>
                <a:lnTo>
                  <a:pt x="2365947" y="799443"/>
                </a:lnTo>
                <a:close/>
              </a:path>
              <a:path w="3502659" h="829945">
                <a:moveTo>
                  <a:pt x="2323325" y="800713"/>
                </a:moveTo>
                <a:lnTo>
                  <a:pt x="2311666" y="800713"/>
                </a:lnTo>
                <a:lnTo>
                  <a:pt x="2306736" y="803931"/>
                </a:lnTo>
                <a:lnTo>
                  <a:pt x="2316182" y="801983"/>
                </a:lnTo>
                <a:lnTo>
                  <a:pt x="2323325" y="800713"/>
                </a:lnTo>
                <a:close/>
              </a:path>
              <a:path w="3502659" h="829945">
                <a:moveTo>
                  <a:pt x="1420836" y="788013"/>
                </a:moveTo>
                <a:lnTo>
                  <a:pt x="1413545" y="788013"/>
                </a:lnTo>
                <a:lnTo>
                  <a:pt x="1416916" y="789283"/>
                </a:lnTo>
                <a:lnTo>
                  <a:pt x="1369391" y="789283"/>
                </a:lnTo>
                <a:lnTo>
                  <a:pt x="1371892" y="790553"/>
                </a:lnTo>
                <a:lnTo>
                  <a:pt x="1379346" y="793093"/>
                </a:lnTo>
                <a:lnTo>
                  <a:pt x="1393912" y="794363"/>
                </a:lnTo>
                <a:lnTo>
                  <a:pt x="1391773" y="796903"/>
                </a:lnTo>
                <a:lnTo>
                  <a:pt x="1387607" y="799443"/>
                </a:lnTo>
                <a:lnTo>
                  <a:pt x="1379904" y="800713"/>
                </a:lnTo>
                <a:lnTo>
                  <a:pt x="1390733" y="800713"/>
                </a:lnTo>
                <a:lnTo>
                  <a:pt x="1403718" y="803253"/>
                </a:lnTo>
                <a:lnTo>
                  <a:pt x="1398983" y="801983"/>
                </a:lnTo>
                <a:lnTo>
                  <a:pt x="1402764" y="799443"/>
                </a:lnTo>
                <a:lnTo>
                  <a:pt x="1393451" y="798173"/>
                </a:lnTo>
                <a:lnTo>
                  <a:pt x="1393634" y="796903"/>
                </a:lnTo>
                <a:lnTo>
                  <a:pt x="1402151" y="796903"/>
                </a:lnTo>
                <a:lnTo>
                  <a:pt x="1401067" y="795633"/>
                </a:lnTo>
                <a:lnTo>
                  <a:pt x="1457829" y="795633"/>
                </a:lnTo>
                <a:lnTo>
                  <a:pt x="1447959" y="794363"/>
                </a:lnTo>
                <a:lnTo>
                  <a:pt x="1449799" y="793093"/>
                </a:lnTo>
                <a:lnTo>
                  <a:pt x="1450440" y="793093"/>
                </a:lnTo>
                <a:lnTo>
                  <a:pt x="1442909" y="791823"/>
                </a:lnTo>
                <a:lnTo>
                  <a:pt x="1427486" y="791823"/>
                </a:lnTo>
                <a:lnTo>
                  <a:pt x="1422993" y="790553"/>
                </a:lnTo>
                <a:lnTo>
                  <a:pt x="1430413" y="790553"/>
                </a:lnTo>
                <a:lnTo>
                  <a:pt x="1420836" y="788013"/>
                </a:lnTo>
                <a:close/>
              </a:path>
              <a:path w="3502659" h="829945">
                <a:moveTo>
                  <a:pt x="1531211" y="800744"/>
                </a:moveTo>
                <a:lnTo>
                  <a:pt x="1530980" y="800857"/>
                </a:lnTo>
                <a:lnTo>
                  <a:pt x="1532436" y="803253"/>
                </a:lnTo>
                <a:lnTo>
                  <a:pt x="1564374" y="803253"/>
                </a:lnTo>
                <a:lnTo>
                  <a:pt x="1565205" y="801983"/>
                </a:lnTo>
                <a:lnTo>
                  <a:pt x="1544067" y="801983"/>
                </a:lnTo>
                <a:lnTo>
                  <a:pt x="1531211" y="800744"/>
                </a:lnTo>
                <a:close/>
              </a:path>
              <a:path w="3502659" h="829945">
                <a:moveTo>
                  <a:pt x="1574253" y="799443"/>
                </a:moveTo>
                <a:lnTo>
                  <a:pt x="1562139" y="800713"/>
                </a:lnTo>
                <a:lnTo>
                  <a:pt x="1571584" y="800713"/>
                </a:lnTo>
                <a:lnTo>
                  <a:pt x="1575014" y="801983"/>
                </a:lnTo>
                <a:lnTo>
                  <a:pt x="1572773" y="803253"/>
                </a:lnTo>
                <a:lnTo>
                  <a:pt x="1599441" y="803253"/>
                </a:lnTo>
                <a:lnTo>
                  <a:pt x="1588638" y="801983"/>
                </a:lnTo>
                <a:lnTo>
                  <a:pt x="1587270" y="800713"/>
                </a:lnTo>
                <a:lnTo>
                  <a:pt x="1574253" y="799443"/>
                </a:lnTo>
                <a:close/>
              </a:path>
              <a:path w="3502659" h="829945">
                <a:moveTo>
                  <a:pt x="2364263" y="796903"/>
                </a:moveTo>
                <a:lnTo>
                  <a:pt x="1577120" y="796903"/>
                </a:lnTo>
                <a:lnTo>
                  <a:pt x="1581431" y="799443"/>
                </a:lnTo>
                <a:lnTo>
                  <a:pt x="1589133" y="800713"/>
                </a:lnTo>
                <a:lnTo>
                  <a:pt x="1601552" y="803253"/>
                </a:lnTo>
                <a:lnTo>
                  <a:pt x="1605445" y="803253"/>
                </a:lnTo>
                <a:lnTo>
                  <a:pt x="1602790" y="800713"/>
                </a:lnTo>
                <a:lnTo>
                  <a:pt x="2323325" y="800713"/>
                </a:lnTo>
                <a:lnTo>
                  <a:pt x="2330468" y="799443"/>
                </a:lnTo>
                <a:lnTo>
                  <a:pt x="2363423" y="799443"/>
                </a:lnTo>
                <a:lnTo>
                  <a:pt x="2364263" y="796903"/>
                </a:lnTo>
                <a:close/>
              </a:path>
              <a:path w="3502659" h="829945">
                <a:moveTo>
                  <a:pt x="2303443" y="800713"/>
                </a:moveTo>
                <a:lnTo>
                  <a:pt x="1602790" y="800713"/>
                </a:lnTo>
                <a:lnTo>
                  <a:pt x="1610187" y="803253"/>
                </a:lnTo>
                <a:lnTo>
                  <a:pt x="2296421" y="803253"/>
                </a:lnTo>
                <a:lnTo>
                  <a:pt x="2297365" y="801983"/>
                </a:lnTo>
                <a:lnTo>
                  <a:pt x="2303545" y="801983"/>
                </a:lnTo>
                <a:lnTo>
                  <a:pt x="2303443" y="800713"/>
                </a:lnTo>
                <a:close/>
              </a:path>
              <a:path w="3502659" h="829945">
                <a:moveTo>
                  <a:pt x="2380346" y="797855"/>
                </a:moveTo>
                <a:lnTo>
                  <a:pt x="2378905" y="798173"/>
                </a:lnTo>
                <a:lnTo>
                  <a:pt x="2374200" y="799443"/>
                </a:lnTo>
                <a:lnTo>
                  <a:pt x="2374648" y="803253"/>
                </a:lnTo>
                <a:lnTo>
                  <a:pt x="2378743" y="801983"/>
                </a:lnTo>
                <a:lnTo>
                  <a:pt x="2390484" y="801983"/>
                </a:lnTo>
                <a:lnTo>
                  <a:pt x="2382653" y="800713"/>
                </a:lnTo>
                <a:lnTo>
                  <a:pt x="2381225" y="800713"/>
                </a:lnTo>
                <a:lnTo>
                  <a:pt x="2389419" y="799443"/>
                </a:lnTo>
                <a:lnTo>
                  <a:pt x="2381138" y="799443"/>
                </a:lnTo>
                <a:lnTo>
                  <a:pt x="2380346" y="797855"/>
                </a:lnTo>
                <a:close/>
              </a:path>
              <a:path w="3502659" h="829945">
                <a:moveTo>
                  <a:pt x="2390484" y="801983"/>
                </a:moveTo>
                <a:lnTo>
                  <a:pt x="2380832" y="801983"/>
                </a:lnTo>
                <a:lnTo>
                  <a:pt x="2381587" y="803253"/>
                </a:lnTo>
                <a:lnTo>
                  <a:pt x="2390484" y="801983"/>
                </a:lnTo>
                <a:close/>
              </a:path>
              <a:path w="3502659" h="829945">
                <a:moveTo>
                  <a:pt x="1539257" y="796903"/>
                </a:moveTo>
                <a:lnTo>
                  <a:pt x="1528087" y="796903"/>
                </a:lnTo>
                <a:lnTo>
                  <a:pt x="1530153" y="798173"/>
                </a:lnTo>
                <a:lnTo>
                  <a:pt x="1534777" y="800713"/>
                </a:lnTo>
                <a:lnTo>
                  <a:pt x="1544067" y="801983"/>
                </a:lnTo>
                <a:lnTo>
                  <a:pt x="1565205" y="801983"/>
                </a:lnTo>
                <a:lnTo>
                  <a:pt x="1555050" y="800713"/>
                </a:lnTo>
                <a:lnTo>
                  <a:pt x="1545983" y="800713"/>
                </a:lnTo>
                <a:lnTo>
                  <a:pt x="1537290" y="799443"/>
                </a:lnTo>
                <a:lnTo>
                  <a:pt x="1539257" y="796903"/>
                </a:lnTo>
                <a:close/>
              </a:path>
              <a:path w="3502659" h="829945">
                <a:moveTo>
                  <a:pt x="1530893" y="800713"/>
                </a:moveTo>
                <a:lnTo>
                  <a:pt x="1530980" y="800857"/>
                </a:lnTo>
                <a:lnTo>
                  <a:pt x="1531211" y="800744"/>
                </a:lnTo>
                <a:lnTo>
                  <a:pt x="1530893" y="800713"/>
                </a:lnTo>
                <a:close/>
              </a:path>
              <a:path w="3502659" h="829945">
                <a:moveTo>
                  <a:pt x="1531273" y="800713"/>
                </a:moveTo>
                <a:lnTo>
                  <a:pt x="1530893" y="800713"/>
                </a:lnTo>
                <a:lnTo>
                  <a:pt x="1531211" y="800744"/>
                </a:lnTo>
                <a:close/>
              </a:path>
              <a:path w="3502659" h="829945">
                <a:moveTo>
                  <a:pt x="1551752" y="798173"/>
                </a:moveTo>
                <a:lnTo>
                  <a:pt x="1546134" y="798173"/>
                </a:lnTo>
                <a:lnTo>
                  <a:pt x="1545983" y="800713"/>
                </a:lnTo>
                <a:lnTo>
                  <a:pt x="1554424" y="800713"/>
                </a:lnTo>
                <a:lnTo>
                  <a:pt x="1555918" y="799443"/>
                </a:lnTo>
                <a:lnTo>
                  <a:pt x="1551752" y="798173"/>
                </a:lnTo>
                <a:close/>
              </a:path>
              <a:path w="3502659" h="829945">
                <a:moveTo>
                  <a:pt x="2369210" y="798173"/>
                </a:moveTo>
                <a:lnTo>
                  <a:pt x="2363423" y="799443"/>
                </a:lnTo>
                <a:lnTo>
                  <a:pt x="2365947" y="799443"/>
                </a:lnTo>
                <a:lnTo>
                  <a:pt x="2367019" y="800713"/>
                </a:lnTo>
                <a:lnTo>
                  <a:pt x="2373123" y="799443"/>
                </a:lnTo>
                <a:lnTo>
                  <a:pt x="2369210" y="798173"/>
                </a:lnTo>
                <a:close/>
              </a:path>
              <a:path w="3502659" h="829945">
                <a:moveTo>
                  <a:pt x="2402097" y="796903"/>
                </a:moveTo>
                <a:lnTo>
                  <a:pt x="2398357" y="796903"/>
                </a:lnTo>
                <a:lnTo>
                  <a:pt x="2391003" y="798173"/>
                </a:lnTo>
                <a:lnTo>
                  <a:pt x="2381138" y="799443"/>
                </a:lnTo>
                <a:lnTo>
                  <a:pt x="2389419" y="799443"/>
                </a:lnTo>
                <a:lnTo>
                  <a:pt x="2394601" y="798173"/>
                </a:lnTo>
                <a:lnTo>
                  <a:pt x="2401140" y="798173"/>
                </a:lnTo>
                <a:lnTo>
                  <a:pt x="2402097" y="796903"/>
                </a:lnTo>
                <a:close/>
              </a:path>
              <a:path w="3502659" h="829945">
                <a:moveTo>
                  <a:pt x="2401140" y="798173"/>
                </a:moveTo>
                <a:lnTo>
                  <a:pt x="2394601" y="798173"/>
                </a:lnTo>
                <a:lnTo>
                  <a:pt x="2395448" y="799443"/>
                </a:lnTo>
                <a:lnTo>
                  <a:pt x="2400183" y="799443"/>
                </a:lnTo>
                <a:lnTo>
                  <a:pt x="2401140" y="798173"/>
                </a:lnTo>
                <a:close/>
              </a:path>
              <a:path w="3502659" h="829945">
                <a:moveTo>
                  <a:pt x="1402151" y="796903"/>
                </a:moveTo>
                <a:lnTo>
                  <a:pt x="1393634" y="796903"/>
                </a:lnTo>
                <a:lnTo>
                  <a:pt x="1403234" y="798173"/>
                </a:lnTo>
                <a:lnTo>
                  <a:pt x="1402151" y="796903"/>
                </a:lnTo>
                <a:close/>
              </a:path>
              <a:path w="3502659" h="829945">
                <a:moveTo>
                  <a:pt x="1462521" y="794363"/>
                </a:moveTo>
                <a:lnTo>
                  <a:pt x="1457829" y="795633"/>
                </a:lnTo>
                <a:lnTo>
                  <a:pt x="1401067" y="795633"/>
                </a:lnTo>
                <a:lnTo>
                  <a:pt x="1422485" y="798173"/>
                </a:lnTo>
                <a:lnTo>
                  <a:pt x="1424206" y="796903"/>
                </a:lnTo>
                <a:lnTo>
                  <a:pt x="1465381" y="796903"/>
                </a:lnTo>
                <a:lnTo>
                  <a:pt x="1462521" y="794363"/>
                </a:lnTo>
                <a:close/>
              </a:path>
              <a:path w="3502659" h="829945">
                <a:moveTo>
                  <a:pt x="1519406" y="795633"/>
                </a:moveTo>
                <a:lnTo>
                  <a:pt x="1512088" y="795633"/>
                </a:lnTo>
                <a:lnTo>
                  <a:pt x="1516024" y="798173"/>
                </a:lnTo>
                <a:lnTo>
                  <a:pt x="1524363" y="798173"/>
                </a:lnTo>
                <a:lnTo>
                  <a:pt x="1519406" y="795633"/>
                </a:lnTo>
                <a:close/>
              </a:path>
              <a:path w="3502659" h="829945">
                <a:moveTo>
                  <a:pt x="2384663" y="796903"/>
                </a:moveTo>
                <a:lnTo>
                  <a:pt x="2379872" y="796903"/>
                </a:lnTo>
                <a:lnTo>
                  <a:pt x="2380346" y="797855"/>
                </a:lnTo>
                <a:lnTo>
                  <a:pt x="2384663" y="796903"/>
                </a:lnTo>
                <a:close/>
              </a:path>
              <a:path w="3502659" h="829945">
                <a:moveTo>
                  <a:pt x="1526816" y="796122"/>
                </a:moveTo>
                <a:lnTo>
                  <a:pt x="1524581" y="796903"/>
                </a:lnTo>
                <a:lnTo>
                  <a:pt x="1528087" y="796903"/>
                </a:lnTo>
                <a:lnTo>
                  <a:pt x="1526816" y="796122"/>
                </a:lnTo>
                <a:close/>
              </a:path>
              <a:path w="3502659" h="829945">
                <a:moveTo>
                  <a:pt x="2104896" y="789283"/>
                </a:moveTo>
                <a:lnTo>
                  <a:pt x="1502107" y="789283"/>
                </a:lnTo>
                <a:lnTo>
                  <a:pt x="1509330" y="791823"/>
                </a:lnTo>
                <a:lnTo>
                  <a:pt x="1510845" y="794363"/>
                </a:lnTo>
                <a:lnTo>
                  <a:pt x="1531853" y="794363"/>
                </a:lnTo>
                <a:lnTo>
                  <a:pt x="1534413" y="795633"/>
                </a:lnTo>
                <a:lnTo>
                  <a:pt x="1541024" y="796903"/>
                </a:lnTo>
                <a:lnTo>
                  <a:pt x="1538003" y="795633"/>
                </a:lnTo>
                <a:lnTo>
                  <a:pt x="1529401" y="793093"/>
                </a:lnTo>
                <a:lnTo>
                  <a:pt x="1963762" y="793093"/>
                </a:lnTo>
                <a:lnTo>
                  <a:pt x="1964425" y="791823"/>
                </a:lnTo>
                <a:lnTo>
                  <a:pt x="2080598" y="791823"/>
                </a:lnTo>
                <a:lnTo>
                  <a:pt x="2094789" y="790553"/>
                </a:lnTo>
                <a:lnTo>
                  <a:pt x="2104896" y="789283"/>
                </a:lnTo>
                <a:close/>
              </a:path>
              <a:path w="3502659" h="829945">
                <a:moveTo>
                  <a:pt x="1551512" y="793093"/>
                </a:moveTo>
                <a:lnTo>
                  <a:pt x="1529401" y="793093"/>
                </a:lnTo>
                <a:lnTo>
                  <a:pt x="1541277" y="794363"/>
                </a:lnTo>
                <a:lnTo>
                  <a:pt x="1547289" y="796903"/>
                </a:lnTo>
                <a:lnTo>
                  <a:pt x="1551512" y="793093"/>
                </a:lnTo>
                <a:close/>
              </a:path>
              <a:path w="3502659" h="829945">
                <a:moveTo>
                  <a:pt x="1957030" y="793093"/>
                </a:moveTo>
                <a:lnTo>
                  <a:pt x="1551512" y="793093"/>
                </a:lnTo>
                <a:lnTo>
                  <a:pt x="1555414" y="796903"/>
                </a:lnTo>
                <a:lnTo>
                  <a:pt x="1561495" y="795633"/>
                </a:lnTo>
                <a:lnTo>
                  <a:pt x="1960565" y="795633"/>
                </a:lnTo>
                <a:lnTo>
                  <a:pt x="1961953" y="795462"/>
                </a:lnTo>
                <a:lnTo>
                  <a:pt x="1961584" y="794363"/>
                </a:lnTo>
                <a:lnTo>
                  <a:pt x="1957030" y="793093"/>
                </a:lnTo>
                <a:close/>
              </a:path>
              <a:path w="3502659" h="829945">
                <a:moveTo>
                  <a:pt x="2380688" y="795633"/>
                </a:moveTo>
                <a:lnTo>
                  <a:pt x="1561495" y="795633"/>
                </a:lnTo>
                <a:lnTo>
                  <a:pt x="1564843" y="796903"/>
                </a:lnTo>
                <a:lnTo>
                  <a:pt x="2378795" y="796903"/>
                </a:lnTo>
                <a:lnTo>
                  <a:pt x="2380688" y="795633"/>
                </a:lnTo>
                <a:close/>
              </a:path>
              <a:path w="3502659" h="829945">
                <a:moveTo>
                  <a:pt x="2393476" y="794363"/>
                </a:moveTo>
                <a:lnTo>
                  <a:pt x="2054110" y="794363"/>
                </a:lnTo>
                <a:lnTo>
                  <a:pt x="2047553" y="795633"/>
                </a:lnTo>
                <a:lnTo>
                  <a:pt x="2387959" y="795633"/>
                </a:lnTo>
                <a:lnTo>
                  <a:pt x="2384663" y="796903"/>
                </a:lnTo>
                <a:lnTo>
                  <a:pt x="2394756" y="796903"/>
                </a:lnTo>
                <a:lnTo>
                  <a:pt x="2393476" y="794363"/>
                </a:lnTo>
                <a:close/>
              </a:path>
              <a:path w="3502659" h="829945">
                <a:moveTo>
                  <a:pt x="1531853" y="794363"/>
                </a:moveTo>
                <a:lnTo>
                  <a:pt x="1518202" y="794363"/>
                </a:lnTo>
                <a:lnTo>
                  <a:pt x="1526020" y="795633"/>
                </a:lnTo>
                <a:lnTo>
                  <a:pt x="1526816" y="796122"/>
                </a:lnTo>
                <a:lnTo>
                  <a:pt x="1531853" y="794363"/>
                </a:lnTo>
                <a:close/>
              </a:path>
              <a:path w="3502659" h="829945">
                <a:moveTo>
                  <a:pt x="1513204" y="794363"/>
                </a:moveTo>
                <a:lnTo>
                  <a:pt x="1509053" y="794363"/>
                </a:lnTo>
                <a:lnTo>
                  <a:pt x="1510334" y="795633"/>
                </a:lnTo>
                <a:lnTo>
                  <a:pt x="1513204" y="794363"/>
                </a:lnTo>
                <a:close/>
              </a:path>
              <a:path w="3502659" h="829945">
                <a:moveTo>
                  <a:pt x="1961953" y="795462"/>
                </a:moveTo>
                <a:lnTo>
                  <a:pt x="1960565" y="795633"/>
                </a:lnTo>
                <a:lnTo>
                  <a:pt x="1962010" y="795633"/>
                </a:lnTo>
                <a:lnTo>
                  <a:pt x="1961953" y="795462"/>
                </a:lnTo>
                <a:close/>
              </a:path>
              <a:path w="3502659" h="829945">
                <a:moveTo>
                  <a:pt x="2047163" y="794363"/>
                </a:moveTo>
                <a:lnTo>
                  <a:pt x="1970854" y="794363"/>
                </a:lnTo>
                <a:lnTo>
                  <a:pt x="1961953" y="795462"/>
                </a:lnTo>
                <a:lnTo>
                  <a:pt x="1962010" y="795633"/>
                </a:lnTo>
                <a:lnTo>
                  <a:pt x="2047553" y="795633"/>
                </a:lnTo>
                <a:lnTo>
                  <a:pt x="2047163" y="794363"/>
                </a:lnTo>
                <a:close/>
              </a:path>
              <a:path w="3502659" h="829945">
                <a:moveTo>
                  <a:pt x="2066466" y="791823"/>
                </a:moveTo>
                <a:lnTo>
                  <a:pt x="1971146" y="791823"/>
                </a:lnTo>
                <a:lnTo>
                  <a:pt x="1968168" y="794363"/>
                </a:lnTo>
                <a:lnTo>
                  <a:pt x="2047163" y="794363"/>
                </a:lnTo>
                <a:lnTo>
                  <a:pt x="2047553" y="795633"/>
                </a:lnTo>
                <a:lnTo>
                  <a:pt x="2060667" y="793093"/>
                </a:lnTo>
                <a:lnTo>
                  <a:pt x="2066466" y="791823"/>
                </a:lnTo>
                <a:close/>
              </a:path>
              <a:path w="3502659" h="829945">
                <a:moveTo>
                  <a:pt x="1501896" y="791823"/>
                </a:moveTo>
                <a:lnTo>
                  <a:pt x="1498438" y="791823"/>
                </a:lnTo>
                <a:lnTo>
                  <a:pt x="1501686" y="794363"/>
                </a:lnTo>
                <a:lnTo>
                  <a:pt x="1501896" y="791823"/>
                </a:lnTo>
                <a:close/>
              </a:path>
              <a:path w="3502659" h="829945">
                <a:moveTo>
                  <a:pt x="2149557" y="789455"/>
                </a:moveTo>
                <a:lnTo>
                  <a:pt x="2131579" y="793093"/>
                </a:lnTo>
                <a:lnTo>
                  <a:pt x="2071826" y="793093"/>
                </a:lnTo>
                <a:lnTo>
                  <a:pt x="2067683" y="794363"/>
                </a:lnTo>
                <a:lnTo>
                  <a:pt x="2400387" y="794363"/>
                </a:lnTo>
                <a:lnTo>
                  <a:pt x="2410411" y="793093"/>
                </a:lnTo>
                <a:lnTo>
                  <a:pt x="2414448" y="791823"/>
                </a:lnTo>
                <a:lnTo>
                  <a:pt x="2148159" y="791823"/>
                </a:lnTo>
                <a:lnTo>
                  <a:pt x="2150097" y="789633"/>
                </a:lnTo>
                <a:lnTo>
                  <a:pt x="2149557" y="789455"/>
                </a:lnTo>
                <a:close/>
              </a:path>
              <a:path w="3502659" h="829945">
                <a:moveTo>
                  <a:pt x="1369391" y="789283"/>
                </a:moveTo>
                <a:lnTo>
                  <a:pt x="1357382" y="789283"/>
                </a:lnTo>
                <a:lnTo>
                  <a:pt x="1358585" y="790553"/>
                </a:lnTo>
                <a:lnTo>
                  <a:pt x="1372697" y="793093"/>
                </a:lnTo>
                <a:lnTo>
                  <a:pt x="1369708" y="791823"/>
                </a:lnTo>
                <a:lnTo>
                  <a:pt x="1368140" y="790553"/>
                </a:lnTo>
                <a:lnTo>
                  <a:pt x="1369391" y="789283"/>
                </a:lnTo>
                <a:close/>
              </a:path>
              <a:path w="3502659" h="829945">
                <a:moveTo>
                  <a:pt x="1460348" y="791823"/>
                </a:moveTo>
                <a:lnTo>
                  <a:pt x="1458842" y="791823"/>
                </a:lnTo>
                <a:lnTo>
                  <a:pt x="1469576" y="793093"/>
                </a:lnTo>
                <a:lnTo>
                  <a:pt x="1460348" y="791823"/>
                </a:lnTo>
                <a:close/>
              </a:path>
              <a:path w="3502659" h="829945">
                <a:moveTo>
                  <a:pt x="1469240" y="792562"/>
                </a:moveTo>
                <a:lnTo>
                  <a:pt x="1469539" y="793034"/>
                </a:lnTo>
                <a:lnTo>
                  <a:pt x="1469984" y="793093"/>
                </a:lnTo>
                <a:lnTo>
                  <a:pt x="1469240" y="792562"/>
                </a:lnTo>
                <a:close/>
              </a:path>
              <a:path w="3502659" h="829945">
                <a:moveTo>
                  <a:pt x="2136155" y="789283"/>
                </a:moveTo>
                <a:lnTo>
                  <a:pt x="2110291" y="789283"/>
                </a:lnTo>
                <a:lnTo>
                  <a:pt x="2110236" y="790553"/>
                </a:lnTo>
                <a:lnTo>
                  <a:pt x="2105970" y="791823"/>
                </a:lnTo>
                <a:lnTo>
                  <a:pt x="2098727" y="791823"/>
                </a:lnTo>
                <a:lnTo>
                  <a:pt x="2089744" y="793093"/>
                </a:lnTo>
                <a:lnTo>
                  <a:pt x="2131579" y="793093"/>
                </a:lnTo>
                <a:lnTo>
                  <a:pt x="2133833" y="790553"/>
                </a:lnTo>
                <a:lnTo>
                  <a:pt x="2138227" y="790553"/>
                </a:lnTo>
                <a:lnTo>
                  <a:pt x="2136155" y="789283"/>
                </a:lnTo>
                <a:close/>
              </a:path>
              <a:path w="3502659" h="829945">
                <a:moveTo>
                  <a:pt x="2464730" y="788455"/>
                </a:moveTo>
                <a:lnTo>
                  <a:pt x="2458570" y="790553"/>
                </a:lnTo>
                <a:lnTo>
                  <a:pt x="2456658" y="793093"/>
                </a:lnTo>
                <a:lnTo>
                  <a:pt x="2466310" y="793093"/>
                </a:lnTo>
                <a:lnTo>
                  <a:pt x="2471016" y="791823"/>
                </a:lnTo>
                <a:lnTo>
                  <a:pt x="2477108" y="790553"/>
                </a:lnTo>
                <a:lnTo>
                  <a:pt x="2476628" y="789283"/>
                </a:lnTo>
                <a:lnTo>
                  <a:pt x="2470086" y="789283"/>
                </a:lnTo>
                <a:lnTo>
                  <a:pt x="2464730" y="788455"/>
                </a:lnTo>
                <a:close/>
              </a:path>
              <a:path w="3502659" h="829945">
                <a:moveTo>
                  <a:pt x="1750917" y="786586"/>
                </a:moveTo>
                <a:lnTo>
                  <a:pt x="1750541" y="786743"/>
                </a:lnTo>
                <a:lnTo>
                  <a:pt x="1457660" y="786743"/>
                </a:lnTo>
                <a:lnTo>
                  <a:pt x="1452242" y="788013"/>
                </a:lnTo>
                <a:lnTo>
                  <a:pt x="1461931" y="789283"/>
                </a:lnTo>
                <a:lnTo>
                  <a:pt x="1459025" y="790553"/>
                </a:lnTo>
                <a:lnTo>
                  <a:pt x="1466422" y="790553"/>
                </a:lnTo>
                <a:lnTo>
                  <a:pt x="1469240" y="792562"/>
                </a:lnTo>
                <a:lnTo>
                  <a:pt x="1467161" y="789283"/>
                </a:lnTo>
                <a:lnTo>
                  <a:pt x="1473500" y="789283"/>
                </a:lnTo>
                <a:lnTo>
                  <a:pt x="1473574" y="788013"/>
                </a:lnTo>
                <a:lnTo>
                  <a:pt x="1758144" y="788013"/>
                </a:lnTo>
                <a:lnTo>
                  <a:pt x="1751526" y="786743"/>
                </a:lnTo>
                <a:lnTo>
                  <a:pt x="1750917" y="786586"/>
                </a:lnTo>
                <a:close/>
              </a:path>
              <a:path w="3502659" h="829945">
                <a:moveTo>
                  <a:pt x="1422993" y="790553"/>
                </a:moveTo>
                <a:lnTo>
                  <a:pt x="1427486" y="791823"/>
                </a:lnTo>
                <a:lnTo>
                  <a:pt x="1431648" y="791823"/>
                </a:lnTo>
                <a:lnTo>
                  <a:pt x="1431484" y="791654"/>
                </a:lnTo>
                <a:lnTo>
                  <a:pt x="1422993" y="790553"/>
                </a:lnTo>
                <a:close/>
              </a:path>
              <a:path w="3502659" h="829945">
                <a:moveTo>
                  <a:pt x="1431484" y="791654"/>
                </a:moveTo>
                <a:lnTo>
                  <a:pt x="1431648" y="791823"/>
                </a:lnTo>
                <a:lnTo>
                  <a:pt x="1432786" y="791823"/>
                </a:lnTo>
                <a:lnTo>
                  <a:pt x="1431484" y="791654"/>
                </a:lnTo>
                <a:close/>
              </a:path>
              <a:path w="3502659" h="829945">
                <a:moveTo>
                  <a:pt x="1478010" y="789283"/>
                </a:moveTo>
                <a:lnTo>
                  <a:pt x="1467161" y="789283"/>
                </a:lnTo>
                <a:lnTo>
                  <a:pt x="1473602" y="791823"/>
                </a:lnTo>
                <a:lnTo>
                  <a:pt x="1476806" y="790553"/>
                </a:lnTo>
                <a:lnTo>
                  <a:pt x="1480766" y="790553"/>
                </a:lnTo>
                <a:lnTo>
                  <a:pt x="1478010" y="789283"/>
                </a:lnTo>
                <a:close/>
              </a:path>
              <a:path w="3502659" h="829945">
                <a:moveTo>
                  <a:pt x="2278581" y="788013"/>
                </a:moveTo>
                <a:lnTo>
                  <a:pt x="2179257" y="788013"/>
                </a:lnTo>
                <a:lnTo>
                  <a:pt x="2179670" y="789283"/>
                </a:lnTo>
                <a:lnTo>
                  <a:pt x="2150407" y="789283"/>
                </a:lnTo>
                <a:lnTo>
                  <a:pt x="2150097" y="789633"/>
                </a:lnTo>
                <a:lnTo>
                  <a:pt x="2152893" y="790553"/>
                </a:lnTo>
                <a:lnTo>
                  <a:pt x="2148159" y="791823"/>
                </a:lnTo>
                <a:lnTo>
                  <a:pt x="2296333" y="791823"/>
                </a:lnTo>
                <a:lnTo>
                  <a:pt x="2295231" y="790553"/>
                </a:lnTo>
                <a:lnTo>
                  <a:pt x="2271524" y="790553"/>
                </a:lnTo>
                <a:lnTo>
                  <a:pt x="2278581" y="788013"/>
                </a:lnTo>
                <a:close/>
              </a:path>
              <a:path w="3502659" h="829945">
                <a:moveTo>
                  <a:pt x="2302440" y="790553"/>
                </a:moveTo>
                <a:lnTo>
                  <a:pt x="2296333" y="791823"/>
                </a:lnTo>
                <a:lnTo>
                  <a:pt x="2302536" y="791823"/>
                </a:lnTo>
                <a:lnTo>
                  <a:pt x="2302440" y="790553"/>
                </a:lnTo>
                <a:close/>
              </a:path>
              <a:path w="3502659" h="829945">
                <a:moveTo>
                  <a:pt x="2336403" y="780393"/>
                </a:moveTo>
                <a:lnTo>
                  <a:pt x="2321034" y="780393"/>
                </a:lnTo>
                <a:lnTo>
                  <a:pt x="2322616" y="782933"/>
                </a:lnTo>
                <a:lnTo>
                  <a:pt x="2316052" y="785473"/>
                </a:lnTo>
                <a:lnTo>
                  <a:pt x="2309826" y="789283"/>
                </a:lnTo>
                <a:lnTo>
                  <a:pt x="2302536" y="791823"/>
                </a:lnTo>
                <a:lnTo>
                  <a:pt x="2414448" y="791823"/>
                </a:lnTo>
                <a:lnTo>
                  <a:pt x="2418484" y="790553"/>
                </a:lnTo>
                <a:lnTo>
                  <a:pt x="2431387" y="788013"/>
                </a:lnTo>
                <a:lnTo>
                  <a:pt x="2461540" y="784203"/>
                </a:lnTo>
                <a:lnTo>
                  <a:pt x="2330002" y="784203"/>
                </a:lnTo>
                <a:lnTo>
                  <a:pt x="2330202" y="782933"/>
                </a:lnTo>
                <a:lnTo>
                  <a:pt x="2329070" y="781663"/>
                </a:lnTo>
                <a:lnTo>
                  <a:pt x="2331045" y="781663"/>
                </a:lnTo>
                <a:lnTo>
                  <a:pt x="2336403" y="780393"/>
                </a:lnTo>
                <a:close/>
              </a:path>
              <a:path w="3502659" h="829945">
                <a:moveTo>
                  <a:pt x="1430413" y="790553"/>
                </a:moveTo>
                <a:lnTo>
                  <a:pt x="1422993" y="790553"/>
                </a:lnTo>
                <a:lnTo>
                  <a:pt x="1431484" y="791654"/>
                </a:lnTo>
                <a:lnTo>
                  <a:pt x="1430413" y="790553"/>
                </a:lnTo>
                <a:close/>
              </a:path>
              <a:path w="3502659" h="829945">
                <a:moveTo>
                  <a:pt x="1294702" y="782933"/>
                </a:moveTo>
                <a:lnTo>
                  <a:pt x="1299880" y="786586"/>
                </a:lnTo>
                <a:lnTo>
                  <a:pt x="1300000" y="786812"/>
                </a:lnTo>
                <a:lnTo>
                  <a:pt x="1298225" y="788013"/>
                </a:lnTo>
                <a:lnTo>
                  <a:pt x="1306562" y="788013"/>
                </a:lnTo>
                <a:lnTo>
                  <a:pt x="1308383" y="789283"/>
                </a:lnTo>
                <a:lnTo>
                  <a:pt x="1314615" y="790553"/>
                </a:lnTo>
                <a:lnTo>
                  <a:pt x="1301623" y="785473"/>
                </a:lnTo>
                <a:lnTo>
                  <a:pt x="1302203" y="784203"/>
                </a:lnTo>
                <a:lnTo>
                  <a:pt x="1294702" y="782933"/>
                </a:lnTo>
                <a:close/>
              </a:path>
              <a:path w="3502659" h="829945">
                <a:moveTo>
                  <a:pt x="2292085" y="786743"/>
                </a:moveTo>
                <a:lnTo>
                  <a:pt x="2287979" y="786743"/>
                </a:lnTo>
                <a:lnTo>
                  <a:pt x="2289571" y="789283"/>
                </a:lnTo>
                <a:lnTo>
                  <a:pt x="2280723" y="790553"/>
                </a:lnTo>
                <a:lnTo>
                  <a:pt x="2305126" y="790553"/>
                </a:lnTo>
                <a:lnTo>
                  <a:pt x="2305634" y="789455"/>
                </a:lnTo>
                <a:lnTo>
                  <a:pt x="2305695" y="789258"/>
                </a:lnTo>
                <a:lnTo>
                  <a:pt x="2304757" y="788013"/>
                </a:lnTo>
                <a:lnTo>
                  <a:pt x="2292545" y="788013"/>
                </a:lnTo>
                <a:lnTo>
                  <a:pt x="2292085" y="786743"/>
                </a:lnTo>
                <a:close/>
              </a:path>
              <a:path w="3502659" h="829945">
                <a:moveTo>
                  <a:pt x="2150407" y="789283"/>
                </a:moveTo>
                <a:lnTo>
                  <a:pt x="2149557" y="789455"/>
                </a:lnTo>
                <a:lnTo>
                  <a:pt x="2150097" y="789633"/>
                </a:lnTo>
                <a:lnTo>
                  <a:pt x="2150407" y="789283"/>
                </a:lnTo>
                <a:close/>
              </a:path>
              <a:path w="3502659" h="829945">
                <a:moveTo>
                  <a:pt x="2167361" y="784203"/>
                </a:moveTo>
                <a:lnTo>
                  <a:pt x="2144709" y="784203"/>
                </a:lnTo>
                <a:lnTo>
                  <a:pt x="2151196" y="786743"/>
                </a:lnTo>
                <a:lnTo>
                  <a:pt x="2144542" y="788013"/>
                </a:lnTo>
                <a:lnTo>
                  <a:pt x="2154797" y="788013"/>
                </a:lnTo>
                <a:lnTo>
                  <a:pt x="2149035" y="789283"/>
                </a:lnTo>
                <a:lnTo>
                  <a:pt x="2149557" y="789455"/>
                </a:lnTo>
                <a:lnTo>
                  <a:pt x="2150407" y="789283"/>
                </a:lnTo>
                <a:lnTo>
                  <a:pt x="2168794" y="789283"/>
                </a:lnTo>
                <a:lnTo>
                  <a:pt x="2166811" y="788013"/>
                </a:lnTo>
                <a:lnTo>
                  <a:pt x="2162940" y="785473"/>
                </a:lnTo>
                <a:lnTo>
                  <a:pt x="2167361" y="784203"/>
                </a:lnTo>
                <a:close/>
              </a:path>
              <a:path w="3502659" h="829945">
                <a:moveTo>
                  <a:pt x="1380943" y="782933"/>
                </a:moveTo>
                <a:lnTo>
                  <a:pt x="1323653" y="782933"/>
                </a:lnTo>
                <a:lnTo>
                  <a:pt x="1332149" y="785473"/>
                </a:lnTo>
                <a:lnTo>
                  <a:pt x="1331253" y="786586"/>
                </a:lnTo>
                <a:lnTo>
                  <a:pt x="1331196" y="786812"/>
                </a:lnTo>
                <a:lnTo>
                  <a:pt x="1333643" y="789283"/>
                </a:lnTo>
                <a:lnTo>
                  <a:pt x="1339691" y="788013"/>
                </a:lnTo>
                <a:lnTo>
                  <a:pt x="1343590" y="786743"/>
                </a:lnTo>
                <a:lnTo>
                  <a:pt x="1401812" y="786743"/>
                </a:lnTo>
                <a:lnTo>
                  <a:pt x="1387562" y="784203"/>
                </a:lnTo>
                <a:lnTo>
                  <a:pt x="1380943" y="782933"/>
                </a:lnTo>
                <a:close/>
              </a:path>
              <a:path w="3502659" h="829945">
                <a:moveTo>
                  <a:pt x="1344225" y="786812"/>
                </a:moveTo>
                <a:lnTo>
                  <a:pt x="1347928" y="789283"/>
                </a:lnTo>
                <a:lnTo>
                  <a:pt x="1416916" y="789283"/>
                </a:lnTo>
                <a:lnTo>
                  <a:pt x="1409364" y="788013"/>
                </a:lnTo>
                <a:lnTo>
                  <a:pt x="1353673" y="788013"/>
                </a:lnTo>
                <a:lnTo>
                  <a:pt x="1346581" y="787070"/>
                </a:lnTo>
                <a:lnTo>
                  <a:pt x="1344225" y="786812"/>
                </a:lnTo>
                <a:close/>
              </a:path>
              <a:path w="3502659" h="829945">
                <a:moveTo>
                  <a:pt x="2168806" y="789258"/>
                </a:moveTo>
                <a:close/>
              </a:path>
              <a:path w="3502659" h="829945">
                <a:moveTo>
                  <a:pt x="2177645" y="788013"/>
                </a:moveTo>
                <a:lnTo>
                  <a:pt x="2169414" y="788013"/>
                </a:lnTo>
                <a:lnTo>
                  <a:pt x="2168806" y="789258"/>
                </a:lnTo>
                <a:lnTo>
                  <a:pt x="2179670" y="789283"/>
                </a:lnTo>
                <a:lnTo>
                  <a:pt x="2177645" y="788013"/>
                </a:lnTo>
                <a:close/>
              </a:path>
              <a:path w="3502659" h="829945">
                <a:moveTo>
                  <a:pt x="2203503" y="782933"/>
                </a:moveTo>
                <a:lnTo>
                  <a:pt x="2171783" y="782933"/>
                </a:lnTo>
                <a:lnTo>
                  <a:pt x="2171569" y="784203"/>
                </a:lnTo>
                <a:lnTo>
                  <a:pt x="2179670" y="789283"/>
                </a:lnTo>
                <a:lnTo>
                  <a:pt x="2179257" y="788013"/>
                </a:lnTo>
                <a:lnTo>
                  <a:pt x="2199662" y="788013"/>
                </a:lnTo>
                <a:lnTo>
                  <a:pt x="2186040" y="786743"/>
                </a:lnTo>
                <a:lnTo>
                  <a:pt x="2188652" y="785473"/>
                </a:lnTo>
                <a:lnTo>
                  <a:pt x="2203503" y="782933"/>
                </a:lnTo>
                <a:close/>
              </a:path>
              <a:path w="3502659" h="829945">
                <a:moveTo>
                  <a:pt x="2476149" y="788013"/>
                </a:moveTo>
                <a:lnTo>
                  <a:pt x="2473391" y="788013"/>
                </a:lnTo>
                <a:lnTo>
                  <a:pt x="2473111" y="789283"/>
                </a:lnTo>
                <a:lnTo>
                  <a:pt x="2476628" y="789283"/>
                </a:lnTo>
                <a:lnTo>
                  <a:pt x="2476149" y="788013"/>
                </a:lnTo>
                <a:close/>
              </a:path>
              <a:path w="3502659" h="829945">
                <a:moveTo>
                  <a:pt x="2466028" y="788013"/>
                </a:moveTo>
                <a:lnTo>
                  <a:pt x="2461870" y="788013"/>
                </a:lnTo>
                <a:lnTo>
                  <a:pt x="2464730" y="788455"/>
                </a:lnTo>
                <a:lnTo>
                  <a:pt x="2466028" y="788013"/>
                </a:lnTo>
                <a:close/>
              </a:path>
              <a:path w="3502659" h="829945">
                <a:moveTo>
                  <a:pt x="1401812" y="786743"/>
                </a:moveTo>
                <a:lnTo>
                  <a:pt x="1344121" y="786743"/>
                </a:lnTo>
                <a:lnTo>
                  <a:pt x="1346581" y="787070"/>
                </a:lnTo>
                <a:lnTo>
                  <a:pt x="1355203" y="788013"/>
                </a:lnTo>
                <a:lnTo>
                  <a:pt x="1409364" y="788013"/>
                </a:lnTo>
                <a:lnTo>
                  <a:pt x="1401812" y="786743"/>
                </a:lnTo>
                <a:close/>
              </a:path>
              <a:path w="3502659" h="829945">
                <a:moveTo>
                  <a:pt x="1761878" y="786743"/>
                </a:moveTo>
                <a:lnTo>
                  <a:pt x="1758869" y="786743"/>
                </a:lnTo>
                <a:lnTo>
                  <a:pt x="1758172" y="788013"/>
                </a:lnTo>
                <a:lnTo>
                  <a:pt x="1764830" y="788013"/>
                </a:lnTo>
                <a:lnTo>
                  <a:pt x="1764847" y="787198"/>
                </a:lnTo>
                <a:lnTo>
                  <a:pt x="1761878" y="786743"/>
                </a:lnTo>
                <a:close/>
              </a:path>
              <a:path w="3502659" h="829945">
                <a:moveTo>
                  <a:pt x="2229082" y="782933"/>
                </a:moveTo>
                <a:lnTo>
                  <a:pt x="2203503" y="782933"/>
                </a:lnTo>
                <a:lnTo>
                  <a:pt x="2212989" y="785473"/>
                </a:lnTo>
                <a:lnTo>
                  <a:pt x="2199662" y="788013"/>
                </a:lnTo>
                <a:lnTo>
                  <a:pt x="2283885" y="788013"/>
                </a:lnTo>
                <a:lnTo>
                  <a:pt x="2277290" y="786743"/>
                </a:lnTo>
                <a:lnTo>
                  <a:pt x="2284496" y="786743"/>
                </a:lnTo>
                <a:lnTo>
                  <a:pt x="2291165" y="784203"/>
                </a:lnTo>
                <a:lnTo>
                  <a:pt x="2227831" y="784203"/>
                </a:lnTo>
                <a:lnTo>
                  <a:pt x="2229082" y="782933"/>
                </a:lnTo>
                <a:close/>
              </a:path>
              <a:path w="3502659" h="829945">
                <a:moveTo>
                  <a:pt x="2373417" y="777853"/>
                </a:moveTo>
                <a:lnTo>
                  <a:pt x="2279904" y="777853"/>
                </a:lnTo>
                <a:lnTo>
                  <a:pt x="2269703" y="779123"/>
                </a:lnTo>
                <a:lnTo>
                  <a:pt x="2268155" y="780393"/>
                </a:lnTo>
                <a:lnTo>
                  <a:pt x="2256596" y="781663"/>
                </a:lnTo>
                <a:lnTo>
                  <a:pt x="2227831" y="784203"/>
                </a:lnTo>
                <a:lnTo>
                  <a:pt x="2291165" y="784203"/>
                </a:lnTo>
                <a:lnTo>
                  <a:pt x="2292545" y="788013"/>
                </a:lnTo>
                <a:lnTo>
                  <a:pt x="2294455" y="782933"/>
                </a:lnTo>
                <a:lnTo>
                  <a:pt x="2314825" y="782933"/>
                </a:lnTo>
                <a:lnTo>
                  <a:pt x="2321034" y="780393"/>
                </a:lnTo>
                <a:lnTo>
                  <a:pt x="2346606" y="780393"/>
                </a:lnTo>
                <a:lnTo>
                  <a:pt x="2347024" y="779123"/>
                </a:lnTo>
                <a:lnTo>
                  <a:pt x="2366594" y="779123"/>
                </a:lnTo>
                <a:lnTo>
                  <a:pt x="2373417" y="777853"/>
                </a:lnTo>
                <a:close/>
              </a:path>
              <a:path w="3502659" h="829945">
                <a:moveTo>
                  <a:pt x="2303800" y="786743"/>
                </a:moveTo>
                <a:lnTo>
                  <a:pt x="2293023" y="786743"/>
                </a:lnTo>
                <a:lnTo>
                  <a:pt x="2292545" y="788013"/>
                </a:lnTo>
                <a:lnTo>
                  <a:pt x="2304757" y="788013"/>
                </a:lnTo>
                <a:lnTo>
                  <a:pt x="2303800" y="786743"/>
                </a:lnTo>
                <a:close/>
              </a:path>
              <a:path w="3502659" h="829945">
                <a:moveTo>
                  <a:pt x="1764856" y="786743"/>
                </a:moveTo>
                <a:lnTo>
                  <a:pt x="1761878" y="786743"/>
                </a:lnTo>
                <a:lnTo>
                  <a:pt x="1764847" y="787198"/>
                </a:lnTo>
                <a:lnTo>
                  <a:pt x="1764856" y="786743"/>
                </a:lnTo>
                <a:close/>
              </a:path>
              <a:path w="3502659" h="829945">
                <a:moveTo>
                  <a:pt x="1344121" y="786743"/>
                </a:moveTo>
                <a:lnTo>
                  <a:pt x="1346581" y="787070"/>
                </a:lnTo>
                <a:lnTo>
                  <a:pt x="1344121" y="786743"/>
                </a:lnTo>
                <a:close/>
              </a:path>
              <a:path w="3502659" h="829945">
                <a:moveTo>
                  <a:pt x="1344121" y="786743"/>
                </a:moveTo>
                <a:lnTo>
                  <a:pt x="1343590" y="786743"/>
                </a:lnTo>
                <a:lnTo>
                  <a:pt x="1344225" y="786812"/>
                </a:lnTo>
                <a:close/>
              </a:path>
              <a:path w="3502659" h="829945">
                <a:moveTo>
                  <a:pt x="1361295" y="780280"/>
                </a:moveTo>
                <a:lnTo>
                  <a:pt x="1361062" y="780393"/>
                </a:lnTo>
                <a:lnTo>
                  <a:pt x="1302796" y="780393"/>
                </a:lnTo>
                <a:lnTo>
                  <a:pt x="1309938" y="781663"/>
                </a:lnTo>
                <a:lnTo>
                  <a:pt x="1302985" y="784203"/>
                </a:lnTo>
                <a:lnTo>
                  <a:pt x="1309080" y="785473"/>
                </a:lnTo>
                <a:lnTo>
                  <a:pt x="1318682" y="786743"/>
                </a:lnTo>
                <a:lnTo>
                  <a:pt x="1320008" y="784203"/>
                </a:lnTo>
                <a:lnTo>
                  <a:pt x="1323653" y="782933"/>
                </a:lnTo>
                <a:lnTo>
                  <a:pt x="1380943" y="782933"/>
                </a:lnTo>
                <a:lnTo>
                  <a:pt x="1374323" y="781663"/>
                </a:lnTo>
                <a:lnTo>
                  <a:pt x="1361295" y="780280"/>
                </a:lnTo>
                <a:close/>
              </a:path>
              <a:path w="3502659" h="829945">
                <a:moveTo>
                  <a:pt x="1740993" y="784203"/>
                </a:moveTo>
                <a:lnTo>
                  <a:pt x="1456258" y="784203"/>
                </a:lnTo>
                <a:lnTo>
                  <a:pt x="1452147" y="786743"/>
                </a:lnTo>
                <a:lnTo>
                  <a:pt x="1750541" y="786743"/>
                </a:lnTo>
                <a:lnTo>
                  <a:pt x="1750917" y="786586"/>
                </a:lnTo>
                <a:lnTo>
                  <a:pt x="1746589" y="785473"/>
                </a:lnTo>
                <a:lnTo>
                  <a:pt x="1740993" y="784203"/>
                </a:lnTo>
                <a:close/>
              </a:path>
              <a:path w="3502659" h="829945">
                <a:moveTo>
                  <a:pt x="2171783" y="782933"/>
                </a:moveTo>
                <a:lnTo>
                  <a:pt x="1754675" y="782933"/>
                </a:lnTo>
                <a:lnTo>
                  <a:pt x="1756630" y="784203"/>
                </a:lnTo>
                <a:lnTo>
                  <a:pt x="1750917" y="786586"/>
                </a:lnTo>
                <a:lnTo>
                  <a:pt x="1751526" y="786743"/>
                </a:lnTo>
                <a:lnTo>
                  <a:pt x="1758552" y="786743"/>
                </a:lnTo>
                <a:lnTo>
                  <a:pt x="1769591" y="785473"/>
                </a:lnTo>
                <a:lnTo>
                  <a:pt x="2143924" y="785473"/>
                </a:lnTo>
                <a:lnTo>
                  <a:pt x="2144709" y="784203"/>
                </a:lnTo>
                <a:lnTo>
                  <a:pt x="2167361" y="784203"/>
                </a:lnTo>
                <a:lnTo>
                  <a:pt x="2171783" y="782933"/>
                </a:lnTo>
                <a:close/>
              </a:path>
              <a:path w="3502659" h="829945">
                <a:moveTo>
                  <a:pt x="2489255" y="784203"/>
                </a:moveTo>
                <a:lnTo>
                  <a:pt x="2486549" y="785473"/>
                </a:lnTo>
                <a:lnTo>
                  <a:pt x="2486981" y="786743"/>
                </a:lnTo>
                <a:lnTo>
                  <a:pt x="2493576" y="785401"/>
                </a:lnTo>
                <a:lnTo>
                  <a:pt x="2489255" y="784203"/>
                </a:lnTo>
                <a:close/>
              </a:path>
              <a:path w="3502659" h="829945">
                <a:moveTo>
                  <a:pt x="1431983" y="779123"/>
                </a:moveTo>
                <a:lnTo>
                  <a:pt x="1438879" y="781663"/>
                </a:lnTo>
                <a:lnTo>
                  <a:pt x="1440067" y="782933"/>
                </a:lnTo>
                <a:lnTo>
                  <a:pt x="1439886" y="784203"/>
                </a:lnTo>
                <a:lnTo>
                  <a:pt x="1445234" y="785473"/>
                </a:lnTo>
                <a:lnTo>
                  <a:pt x="1444743" y="784203"/>
                </a:lnTo>
                <a:lnTo>
                  <a:pt x="1477281" y="784203"/>
                </a:lnTo>
                <a:lnTo>
                  <a:pt x="1466264" y="782933"/>
                </a:lnTo>
                <a:lnTo>
                  <a:pt x="1456416" y="781663"/>
                </a:lnTo>
                <a:lnTo>
                  <a:pt x="1449087" y="781663"/>
                </a:lnTo>
                <a:lnTo>
                  <a:pt x="1444712" y="780393"/>
                </a:lnTo>
                <a:lnTo>
                  <a:pt x="1431983" y="779123"/>
                </a:lnTo>
                <a:close/>
              </a:path>
              <a:path w="3502659" h="829945">
                <a:moveTo>
                  <a:pt x="1748027" y="782933"/>
                </a:moveTo>
                <a:lnTo>
                  <a:pt x="1481510" y="782933"/>
                </a:lnTo>
                <a:lnTo>
                  <a:pt x="1481362" y="784203"/>
                </a:lnTo>
                <a:lnTo>
                  <a:pt x="1740993" y="784203"/>
                </a:lnTo>
                <a:lnTo>
                  <a:pt x="1750274" y="785473"/>
                </a:lnTo>
                <a:lnTo>
                  <a:pt x="1748027" y="782933"/>
                </a:lnTo>
                <a:close/>
              </a:path>
              <a:path w="3502659" h="829945">
                <a:moveTo>
                  <a:pt x="2312742" y="784203"/>
                </a:moveTo>
                <a:lnTo>
                  <a:pt x="2311721" y="784203"/>
                </a:lnTo>
                <a:lnTo>
                  <a:pt x="2315966" y="785473"/>
                </a:lnTo>
                <a:lnTo>
                  <a:pt x="2312742" y="784203"/>
                </a:lnTo>
                <a:close/>
              </a:path>
              <a:path w="3502659" h="829945">
                <a:moveTo>
                  <a:pt x="2493790" y="785358"/>
                </a:moveTo>
                <a:lnTo>
                  <a:pt x="2493576" y="785401"/>
                </a:lnTo>
                <a:lnTo>
                  <a:pt x="2493834" y="785473"/>
                </a:lnTo>
                <a:close/>
              </a:path>
              <a:path w="3502659" h="829945">
                <a:moveTo>
                  <a:pt x="2500101" y="780393"/>
                </a:moveTo>
                <a:lnTo>
                  <a:pt x="2492598" y="781663"/>
                </a:lnTo>
                <a:lnTo>
                  <a:pt x="2492866" y="782933"/>
                </a:lnTo>
                <a:lnTo>
                  <a:pt x="2493790" y="785358"/>
                </a:lnTo>
                <a:lnTo>
                  <a:pt x="2499466" y="784203"/>
                </a:lnTo>
                <a:lnTo>
                  <a:pt x="2497258" y="784203"/>
                </a:lnTo>
                <a:lnTo>
                  <a:pt x="2501332" y="781663"/>
                </a:lnTo>
                <a:lnTo>
                  <a:pt x="2500101" y="780393"/>
                </a:lnTo>
                <a:close/>
              </a:path>
              <a:path w="3502659" h="829945">
                <a:moveTo>
                  <a:pt x="2314825" y="782933"/>
                </a:moveTo>
                <a:lnTo>
                  <a:pt x="2301636" y="782933"/>
                </a:lnTo>
                <a:lnTo>
                  <a:pt x="2305847" y="784203"/>
                </a:lnTo>
                <a:lnTo>
                  <a:pt x="2311721" y="784203"/>
                </a:lnTo>
                <a:lnTo>
                  <a:pt x="2314825" y="782933"/>
                </a:lnTo>
                <a:close/>
              </a:path>
              <a:path w="3502659" h="829945">
                <a:moveTo>
                  <a:pt x="2340735" y="781663"/>
                </a:moveTo>
                <a:lnTo>
                  <a:pt x="2338844" y="782933"/>
                </a:lnTo>
                <a:lnTo>
                  <a:pt x="2330002" y="784203"/>
                </a:lnTo>
                <a:lnTo>
                  <a:pt x="2344044" y="784203"/>
                </a:lnTo>
                <a:lnTo>
                  <a:pt x="2340735" y="781663"/>
                </a:lnTo>
                <a:close/>
              </a:path>
              <a:path w="3502659" h="829945">
                <a:moveTo>
                  <a:pt x="2361154" y="779123"/>
                </a:moveTo>
                <a:lnTo>
                  <a:pt x="2353232" y="779123"/>
                </a:lnTo>
                <a:lnTo>
                  <a:pt x="2349174" y="780393"/>
                </a:lnTo>
                <a:lnTo>
                  <a:pt x="2347552" y="781663"/>
                </a:lnTo>
                <a:lnTo>
                  <a:pt x="2344044" y="784203"/>
                </a:lnTo>
                <a:lnTo>
                  <a:pt x="2486427" y="784203"/>
                </a:lnTo>
                <a:lnTo>
                  <a:pt x="2489154" y="781663"/>
                </a:lnTo>
                <a:lnTo>
                  <a:pt x="2480043" y="781663"/>
                </a:lnTo>
                <a:lnTo>
                  <a:pt x="2492568" y="780393"/>
                </a:lnTo>
                <a:lnTo>
                  <a:pt x="2369536" y="780393"/>
                </a:lnTo>
                <a:lnTo>
                  <a:pt x="2361154" y="779123"/>
                </a:lnTo>
                <a:close/>
              </a:path>
              <a:path w="3502659" h="829945">
                <a:moveTo>
                  <a:pt x="2511535" y="777853"/>
                </a:moveTo>
                <a:lnTo>
                  <a:pt x="2507165" y="777853"/>
                </a:lnTo>
                <a:lnTo>
                  <a:pt x="2507738" y="781663"/>
                </a:lnTo>
                <a:lnTo>
                  <a:pt x="2497258" y="784203"/>
                </a:lnTo>
                <a:lnTo>
                  <a:pt x="2511502" y="784203"/>
                </a:lnTo>
                <a:lnTo>
                  <a:pt x="2510683" y="782933"/>
                </a:lnTo>
                <a:lnTo>
                  <a:pt x="2511976" y="782933"/>
                </a:lnTo>
                <a:lnTo>
                  <a:pt x="2514690" y="781663"/>
                </a:lnTo>
                <a:lnTo>
                  <a:pt x="2517018" y="779123"/>
                </a:lnTo>
                <a:lnTo>
                  <a:pt x="2509119" y="779123"/>
                </a:lnTo>
                <a:lnTo>
                  <a:pt x="2511535" y="777853"/>
                </a:lnTo>
                <a:close/>
              </a:path>
              <a:path w="3502659" h="829945">
                <a:moveTo>
                  <a:pt x="1249466" y="777853"/>
                </a:moveTo>
                <a:lnTo>
                  <a:pt x="1249137" y="779123"/>
                </a:lnTo>
                <a:lnTo>
                  <a:pt x="1254827" y="780393"/>
                </a:lnTo>
                <a:lnTo>
                  <a:pt x="1280684" y="782933"/>
                </a:lnTo>
                <a:lnTo>
                  <a:pt x="1282631" y="781663"/>
                </a:lnTo>
                <a:lnTo>
                  <a:pt x="1278605" y="780393"/>
                </a:lnTo>
                <a:lnTo>
                  <a:pt x="1265689" y="780393"/>
                </a:lnTo>
                <a:lnTo>
                  <a:pt x="1249466" y="777853"/>
                </a:lnTo>
                <a:close/>
              </a:path>
              <a:path w="3502659" h="829945">
                <a:moveTo>
                  <a:pt x="1419657" y="777853"/>
                </a:moveTo>
                <a:lnTo>
                  <a:pt x="1397297" y="777853"/>
                </a:lnTo>
                <a:lnTo>
                  <a:pt x="1403121" y="779123"/>
                </a:lnTo>
                <a:lnTo>
                  <a:pt x="1410181" y="780393"/>
                </a:lnTo>
                <a:lnTo>
                  <a:pt x="1405942" y="781663"/>
                </a:lnTo>
                <a:lnTo>
                  <a:pt x="1409985" y="782933"/>
                </a:lnTo>
                <a:lnTo>
                  <a:pt x="1416077" y="781663"/>
                </a:lnTo>
                <a:lnTo>
                  <a:pt x="1425602" y="780393"/>
                </a:lnTo>
                <a:lnTo>
                  <a:pt x="1419657" y="777853"/>
                </a:lnTo>
                <a:close/>
              </a:path>
              <a:path w="3502659" h="829945">
                <a:moveTo>
                  <a:pt x="1588354" y="781663"/>
                </a:moveTo>
                <a:lnTo>
                  <a:pt x="1467989" y="781663"/>
                </a:lnTo>
                <a:lnTo>
                  <a:pt x="1471997" y="782933"/>
                </a:lnTo>
                <a:lnTo>
                  <a:pt x="1592442" y="782933"/>
                </a:lnTo>
                <a:lnTo>
                  <a:pt x="1588354" y="781663"/>
                </a:lnTo>
                <a:close/>
              </a:path>
              <a:path w="3502659" h="829945">
                <a:moveTo>
                  <a:pt x="1593611" y="781663"/>
                </a:moveTo>
                <a:lnTo>
                  <a:pt x="1592496" y="782933"/>
                </a:lnTo>
                <a:lnTo>
                  <a:pt x="1601227" y="782933"/>
                </a:lnTo>
                <a:lnTo>
                  <a:pt x="1593611" y="781663"/>
                </a:lnTo>
                <a:close/>
              </a:path>
              <a:path w="3502659" h="829945">
                <a:moveTo>
                  <a:pt x="1607111" y="777853"/>
                </a:moveTo>
                <a:lnTo>
                  <a:pt x="1608682" y="780393"/>
                </a:lnTo>
                <a:lnTo>
                  <a:pt x="1598910" y="780393"/>
                </a:lnTo>
                <a:lnTo>
                  <a:pt x="1606798" y="782933"/>
                </a:lnTo>
                <a:lnTo>
                  <a:pt x="1680880" y="782933"/>
                </a:lnTo>
                <a:lnTo>
                  <a:pt x="1681999" y="782318"/>
                </a:lnTo>
                <a:lnTo>
                  <a:pt x="1676534" y="781663"/>
                </a:lnTo>
                <a:lnTo>
                  <a:pt x="1664658" y="781663"/>
                </a:lnTo>
                <a:lnTo>
                  <a:pt x="1649869" y="780393"/>
                </a:lnTo>
                <a:lnTo>
                  <a:pt x="1651734" y="779123"/>
                </a:lnTo>
                <a:lnTo>
                  <a:pt x="1611271" y="779123"/>
                </a:lnTo>
                <a:lnTo>
                  <a:pt x="1607111" y="777853"/>
                </a:lnTo>
                <a:close/>
              </a:path>
              <a:path w="3502659" h="829945">
                <a:moveTo>
                  <a:pt x="1681999" y="782318"/>
                </a:moveTo>
                <a:lnTo>
                  <a:pt x="1680880" y="782933"/>
                </a:lnTo>
                <a:lnTo>
                  <a:pt x="1687125" y="782933"/>
                </a:lnTo>
                <a:lnTo>
                  <a:pt x="1681999" y="782318"/>
                </a:lnTo>
                <a:close/>
              </a:path>
              <a:path w="3502659" h="829945">
                <a:moveTo>
                  <a:pt x="2006895" y="779123"/>
                </a:moveTo>
                <a:lnTo>
                  <a:pt x="1998516" y="780393"/>
                </a:lnTo>
                <a:lnTo>
                  <a:pt x="1685504" y="780393"/>
                </a:lnTo>
                <a:lnTo>
                  <a:pt x="1681999" y="782318"/>
                </a:lnTo>
                <a:lnTo>
                  <a:pt x="1687125" y="782933"/>
                </a:lnTo>
                <a:lnTo>
                  <a:pt x="2236580" y="782933"/>
                </a:lnTo>
                <a:lnTo>
                  <a:pt x="2233983" y="781663"/>
                </a:lnTo>
                <a:lnTo>
                  <a:pt x="2012699" y="781663"/>
                </a:lnTo>
                <a:lnTo>
                  <a:pt x="2006895" y="779123"/>
                </a:lnTo>
                <a:close/>
              </a:path>
              <a:path w="3502659" h="829945">
                <a:moveTo>
                  <a:pt x="1322256" y="772773"/>
                </a:moveTo>
                <a:lnTo>
                  <a:pt x="1266948" y="772773"/>
                </a:lnTo>
                <a:lnTo>
                  <a:pt x="1277395" y="777853"/>
                </a:lnTo>
                <a:lnTo>
                  <a:pt x="1277886" y="779123"/>
                </a:lnTo>
                <a:lnTo>
                  <a:pt x="1295627" y="779123"/>
                </a:lnTo>
                <a:lnTo>
                  <a:pt x="1301634" y="781663"/>
                </a:lnTo>
                <a:lnTo>
                  <a:pt x="1302796" y="780393"/>
                </a:lnTo>
                <a:lnTo>
                  <a:pt x="1361062" y="780393"/>
                </a:lnTo>
                <a:lnTo>
                  <a:pt x="1360613" y="780199"/>
                </a:lnTo>
                <a:lnTo>
                  <a:pt x="1351505" y="779123"/>
                </a:lnTo>
                <a:lnTo>
                  <a:pt x="1342241" y="777853"/>
                </a:lnTo>
                <a:lnTo>
                  <a:pt x="1346104" y="777853"/>
                </a:lnTo>
                <a:lnTo>
                  <a:pt x="1349626" y="776583"/>
                </a:lnTo>
                <a:lnTo>
                  <a:pt x="1335401" y="776583"/>
                </a:lnTo>
                <a:lnTo>
                  <a:pt x="1328564" y="775313"/>
                </a:lnTo>
                <a:lnTo>
                  <a:pt x="1325874" y="774043"/>
                </a:lnTo>
                <a:lnTo>
                  <a:pt x="1322256" y="772773"/>
                </a:lnTo>
                <a:close/>
              </a:path>
              <a:path w="3502659" h="829945">
                <a:moveTo>
                  <a:pt x="1494304" y="776583"/>
                </a:moveTo>
                <a:lnTo>
                  <a:pt x="1416684" y="776583"/>
                </a:lnTo>
                <a:lnTo>
                  <a:pt x="1444769" y="780393"/>
                </a:lnTo>
                <a:lnTo>
                  <a:pt x="1449087" y="781663"/>
                </a:lnTo>
                <a:lnTo>
                  <a:pt x="1581787" y="781663"/>
                </a:lnTo>
                <a:lnTo>
                  <a:pt x="1567561" y="780393"/>
                </a:lnTo>
                <a:lnTo>
                  <a:pt x="1558851" y="780393"/>
                </a:lnTo>
                <a:lnTo>
                  <a:pt x="1556933" y="777853"/>
                </a:lnTo>
                <a:lnTo>
                  <a:pt x="1506703" y="777853"/>
                </a:lnTo>
                <a:lnTo>
                  <a:pt x="1494304" y="776583"/>
                </a:lnTo>
                <a:close/>
              </a:path>
              <a:path w="3502659" h="829945">
                <a:moveTo>
                  <a:pt x="1578429" y="779123"/>
                </a:moveTo>
                <a:lnTo>
                  <a:pt x="1578371" y="780393"/>
                </a:lnTo>
                <a:lnTo>
                  <a:pt x="1581136" y="780393"/>
                </a:lnTo>
                <a:lnTo>
                  <a:pt x="1581787" y="781663"/>
                </a:lnTo>
                <a:lnTo>
                  <a:pt x="1588413" y="781663"/>
                </a:lnTo>
                <a:lnTo>
                  <a:pt x="1592661" y="780393"/>
                </a:lnTo>
                <a:lnTo>
                  <a:pt x="1578429" y="779123"/>
                </a:lnTo>
                <a:close/>
              </a:path>
              <a:path w="3502659" h="829945">
                <a:moveTo>
                  <a:pt x="2017206" y="776583"/>
                </a:moveTo>
                <a:lnTo>
                  <a:pt x="2009926" y="777853"/>
                </a:lnTo>
                <a:lnTo>
                  <a:pt x="2015663" y="779123"/>
                </a:lnTo>
                <a:lnTo>
                  <a:pt x="2012699" y="781663"/>
                </a:lnTo>
                <a:lnTo>
                  <a:pt x="2233983" y="781663"/>
                </a:lnTo>
                <a:lnTo>
                  <a:pt x="2228789" y="779123"/>
                </a:lnTo>
                <a:lnTo>
                  <a:pt x="2234458" y="777853"/>
                </a:lnTo>
                <a:lnTo>
                  <a:pt x="2020215" y="777853"/>
                </a:lnTo>
                <a:lnTo>
                  <a:pt x="2017206" y="776583"/>
                </a:lnTo>
                <a:close/>
              </a:path>
              <a:path w="3502659" h="829945">
                <a:moveTo>
                  <a:pt x="2346606" y="780393"/>
                </a:moveTo>
                <a:lnTo>
                  <a:pt x="2336403" y="780393"/>
                </a:lnTo>
                <a:lnTo>
                  <a:pt x="2341123" y="781663"/>
                </a:lnTo>
                <a:lnTo>
                  <a:pt x="2346189" y="781663"/>
                </a:lnTo>
                <a:lnTo>
                  <a:pt x="2346606" y="780393"/>
                </a:lnTo>
                <a:close/>
              </a:path>
              <a:path w="3502659" h="829945">
                <a:moveTo>
                  <a:pt x="1295627" y="779123"/>
                </a:moveTo>
                <a:lnTo>
                  <a:pt x="1287611" y="779123"/>
                </a:lnTo>
                <a:lnTo>
                  <a:pt x="1288456" y="780393"/>
                </a:lnTo>
                <a:lnTo>
                  <a:pt x="1295770" y="780393"/>
                </a:lnTo>
                <a:lnTo>
                  <a:pt x="1295627" y="779123"/>
                </a:lnTo>
                <a:close/>
              </a:path>
              <a:path w="3502659" h="829945">
                <a:moveTo>
                  <a:pt x="1360613" y="780199"/>
                </a:moveTo>
                <a:lnTo>
                  <a:pt x="1361062" y="780393"/>
                </a:lnTo>
                <a:lnTo>
                  <a:pt x="1361295" y="780280"/>
                </a:lnTo>
                <a:lnTo>
                  <a:pt x="1360613" y="780199"/>
                </a:lnTo>
                <a:close/>
              </a:path>
              <a:path w="3502659" h="829945">
                <a:moveTo>
                  <a:pt x="1494759" y="775313"/>
                </a:moveTo>
                <a:lnTo>
                  <a:pt x="1377239" y="775313"/>
                </a:lnTo>
                <a:lnTo>
                  <a:pt x="1383450" y="777853"/>
                </a:lnTo>
                <a:lnTo>
                  <a:pt x="1388668" y="780393"/>
                </a:lnTo>
                <a:lnTo>
                  <a:pt x="1389494" y="779123"/>
                </a:lnTo>
                <a:lnTo>
                  <a:pt x="1387637" y="776583"/>
                </a:lnTo>
                <a:lnTo>
                  <a:pt x="1494304" y="776583"/>
                </a:lnTo>
                <a:lnTo>
                  <a:pt x="1494759" y="775313"/>
                </a:lnTo>
                <a:close/>
              </a:path>
              <a:path w="3502659" h="829945">
                <a:moveTo>
                  <a:pt x="1562204" y="778996"/>
                </a:moveTo>
                <a:lnTo>
                  <a:pt x="1558851" y="780393"/>
                </a:lnTo>
                <a:lnTo>
                  <a:pt x="1567561" y="780393"/>
                </a:lnTo>
                <a:lnTo>
                  <a:pt x="1568431" y="779123"/>
                </a:lnTo>
                <a:lnTo>
                  <a:pt x="1562792" y="779123"/>
                </a:lnTo>
                <a:lnTo>
                  <a:pt x="1562204" y="778996"/>
                </a:lnTo>
                <a:close/>
              </a:path>
              <a:path w="3502659" h="829945">
                <a:moveTo>
                  <a:pt x="1660250" y="778850"/>
                </a:moveTo>
                <a:lnTo>
                  <a:pt x="1661230" y="779123"/>
                </a:lnTo>
                <a:lnTo>
                  <a:pt x="1672404" y="780393"/>
                </a:lnTo>
                <a:lnTo>
                  <a:pt x="1951489" y="780393"/>
                </a:lnTo>
                <a:lnTo>
                  <a:pt x="1948651" y="779123"/>
                </a:lnTo>
                <a:lnTo>
                  <a:pt x="1661471" y="779123"/>
                </a:lnTo>
                <a:lnTo>
                  <a:pt x="1660250" y="778850"/>
                </a:lnTo>
                <a:close/>
              </a:path>
              <a:path w="3502659" h="829945">
                <a:moveTo>
                  <a:pt x="1998784" y="776583"/>
                </a:moveTo>
                <a:lnTo>
                  <a:pt x="1990998" y="776583"/>
                </a:lnTo>
                <a:lnTo>
                  <a:pt x="1980190" y="777853"/>
                </a:lnTo>
                <a:lnTo>
                  <a:pt x="1957165" y="777853"/>
                </a:lnTo>
                <a:lnTo>
                  <a:pt x="1956868" y="780393"/>
                </a:lnTo>
                <a:lnTo>
                  <a:pt x="1998516" y="780393"/>
                </a:lnTo>
                <a:lnTo>
                  <a:pt x="1998784" y="776583"/>
                </a:lnTo>
                <a:close/>
              </a:path>
              <a:path w="3502659" h="829945">
                <a:moveTo>
                  <a:pt x="2046797" y="775313"/>
                </a:moveTo>
                <a:lnTo>
                  <a:pt x="2032168" y="776583"/>
                </a:lnTo>
                <a:lnTo>
                  <a:pt x="2020215" y="777853"/>
                </a:lnTo>
                <a:lnTo>
                  <a:pt x="2240933" y="777853"/>
                </a:lnTo>
                <a:lnTo>
                  <a:pt x="2240363" y="779123"/>
                </a:lnTo>
                <a:lnTo>
                  <a:pt x="2242226" y="780393"/>
                </a:lnTo>
                <a:lnTo>
                  <a:pt x="2258159" y="780393"/>
                </a:lnTo>
                <a:lnTo>
                  <a:pt x="2265719" y="779123"/>
                </a:lnTo>
                <a:lnTo>
                  <a:pt x="2254932" y="779123"/>
                </a:lnTo>
                <a:lnTo>
                  <a:pt x="2262163" y="776583"/>
                </a:lnTo>
                <a:lnTo>
                  <a:pt x="2048427" y="776583"/>
                </a:lnTo>
                <a:lnTo>
                  <a:pt x="2051995" y="776336"/>
                </a:lnTo>
                <a:lnTo>
                  <a:pt x="2046797" y="775313"/>
                </a:lnTo>
                <a:close/>
              </a:path>
              <a:path w="3502659" h="829945">
                <a:moveTo>
                  <a:pt x="2353232" y="779123"/>
                </a:moveTo>
                <a:lnTo>
                  <a:pt x="2347024" y="779123"/>
                </a:lnTo>
                <a:lnTo>
                  <a:pt x="2347139" y="780393"/>
                </a:lnTo>
                <a:lnTo>
                  <a:pt x="2353232" y="779123"/>
                </a:lnTo>
                <a:close/>
              </a:path>
              <a:path w="3502659" h="829945">
                <a:moveTo>
                  <a:pt x="2536127" y="771503"/>
                </a:moveTo>
                <a:lnTo>
                  <a:pt x="2420976" y="771503"/>
                </a:lnTo>
                <a:lnTo>
                  <a:pt x="2420473" y="772773"/>
                </a:lnTo>
                <a:lnTo>
                  <a:pt x="2415349" y="774043"/>
                </a:lnTo>
                <a:lnTo>
                  <a:pt x="2407917" y="775313"/>
                </a:lnTo>
                <a:lnTo>
                  <a:pt x="2380021" y="775313"/>
                </a:lnTo>
                <a:lnTo>
                  <a:pt x="2382554" y="776583"/>
                </a:lnTo>
                <a:lnTo>
                  <a:pt x="2385754" y="777853"/>
                </a:lnTo>
                <a:lnTo>
                  <a:pt x="2373516" y="779123"/>
                </a:lnTo>
                <a:lnTo>
                  <a:pt x="2369536" y="780393"/>
                </a:lnTo>
                <a:lnTo>
                  <a:pt x="2492568" y="780393"/>
                </a:lnTo>
                <a:lnTo>
                  <a:pt x="2507165" y="777853"/>
                </a:lnTo>
                <a:lnTo>
                  <a:pt x="2511535" y="777853"/>
                </a:lnTo>
                <a:lnTo>
                  <a:pt x="2513951" y="776583"/>
                </a:lnTo>
                <a:lnTo>
                  <a:pt x="2525364" y="775313"/>
                </a:lnTo>
                <a:lnTo>
                  <a:pt x="2538702" y="774043"/>
                </a:lnTo>
                <a:lnTo>
                  <a:pt x="2539720" y="772546"/>
                </a:lnTo>
                <a:lnTo>
                  <a:pt x="2536127" y="771503"/>
                </a:lnTo>
                <a:close/>
              </a:path>
              <a:path w="3502659" h="829945">
                <a:moveTo>
                  <a:pt x="2573646" y="768963"/>
                </a:moveTo>
                <a:lnTo>
                  <a:pt x="2443933" y="768963"/>
                </a:lnTo>
                <a:lnTo>
                  <a:pt x="2447230" y="770233"/>
                </a:lnTo>
                <a:lnTo>
                  <a:pt x="2445184" y="771503"/>
                </a:lnTo>
                <a:lnTo>
                  <a:pt x="2540429" y="771503"/>
                </a:lnTo>
                <a:lnTo>
                  <a:pt x="2539757" y="772490"/>
                </a:lnTo>
                <a:lnTo>
                  <a:pt x="2544879" y="774043"/>
                </a:lnTo>
                <a:lnTo>
                  <a:pt x="2543096" y="779123"/>
                </a:lnTo>
                <a:lnTo>
                  <a:pt x="2551837" y="779123"/>
                </a:lnTo>
                <a:lnTo>
                  <a:pt x="2554067" y="780393"/>
                </a:lnTo>
                <a:lnTo>
                  <a:pt x="2555058" y="777853"/>
                </a:lnTo>
                <a:lnTo>
                  <a:pt x="2551817" y="770233"/>
                </a:lnTo>
                <a:lnTo>
                  <a:pt x="2560975" y="770233"/>
                </a:lnTo>
                <a:lnTo>
                  <a:pt x="2573646" y="768963"/>
                </a:lnTo>
                <a:close/>
              </a:path>
              <a:path w="3502659" h="829945">
                <a:moveTo>
                  <a:pt x="1495213" y="774043"/>
                </a:moveTo>
                <a:lnTo>
                  <a:pt x="1344053" y="774043"/>
                </a:lnTo>
                <a:lnTo>
                  <a:pt x="1349935" y="775313"/>
                </a:lnTo>
                <a:lnTo>
                  <a:pt x="1352218" y="776583"/>
                </a:lnTo>
                <a:lnTo>
                  <a:pt x="1360613" y="780199"/>
                </a:lnTo>
                <a:lnTo>
                  <a:pt x="1361295" y="780280"/>
                </a:lnTo>
                <a:lnTo>
                  <a:pt x="1363677" y="779123"/>
                </a:lnTo>
                <a:lnTo>
                  <a:pt x="1363132" y="777853"/>
                </a:lnTo>
                <a:lnTo>
                  <a:pt x="1358018" y="776583"/>
                </a:lnTo>
                <a:lnTo>
                  <a:pt x="1377504" y="776583"/>
                </a:lnTo>
                <a:lnTo>
                  <a:pt x="1377239" y="775313"/>
                </a:lnTo>
                <a:lnTo>
                  <a:pt x="1494759" y="775313"/>
                </a:lnTo>
                <a:lnTo>
                  <a:pt x="1495213" y="774043"/>
                </a:lnTo>
                <a:close/>
              </a:path>
              <a:path w="3502659" h="829945">
                <a:moveTo>
                  <a:pt x="1416684" y="776583"/>
                </a:moveTo>
                <a:lnTo>
                  <a:pt x="1387637" y="776583"/>
                </a:lnTo>
                <a:lnTo>
                  <a:pt x="1392473" y="777853"/>
                </a:lnTo>
                <a:lnTo>
                  <a:pt x="1394035" y="779123"/>
                </a:lnTo>
                <a:lnTo>
                  <a:pt x="1397297" y="777853"/>
                </a:lnTo>
                <a:lnTo>
                  <a:pt x="1419657" y="777853"/>
                </a:lnTo>
                <a:lnTo>
                  <a:pt x="1416684" y="776583"/>
                </a:lnTo>
                <a:close/>
              </a:path>
              <a:path w="3502659" h="829945">
                <a:moveTo>
                  <a:pt x="1562818" y="778740"/>
                </a:moveTo>
                <a:lnTo>
                  <a:pt x="1562204" y="778996"/>
                </a:lnTo>
                <a:lnTo>
                  <a:pt x="1562792" y="779123"/>
                </a:lnTo>
                <a:lnTo>
                  <a:pt x="1562818" y="778740"/>
                </a:lnTo>
                <a:close/>
              </a:path>
              <a:path w="3502659" h="829945">
                <a:moveTo>
                  <a:pt x="1571042" y="775313"/>
                </a:moveTo>
                <a:lnTo>
                  <a:pt x="1562818" y="778740"/>
                </a:lnTo>
                <a:lnTo>
                  <a:pt x="1562792" y="779123"/>
                </a:lnTo>
                <a:lnTo>
                  <a:pt x="1568431" y="779123"/>
                </a:lnTo>
                <a:lnTo>
                  <a:pt x="1571042" y="775313"/>
                </a:lnTo>
                <a:close/>
              </a:path>
              <a:path w="3502659" h="829945">
                <a:moveTo>
                  <a:pt x="1614106" y="777853"/>
                </a:moveTo>
                <a:lnTo>
                  <a:pt x="1613372" y="779123"/>
                </a:lnTo>
                <a:lnTo>
                  <a:pt x="1617806" y="779123"/>
                </a:lnTo>
                <a:lnTo>
                  <a:pt x="1614106" y="777853"/>
                </a:lnTo>
                <a:close/>
              </a:path>
              <a:path w="3502659" h="829945">
                <a:moveTo>
                  <a:pt x="1646618" y="776583"/>
                </a:moveTo>
                <a:lnTo>
                  <a:pt x="1622585" y="776583"/>
                </a:lnTo>
                <a:lnTo>
                  <a:pt x="1623356" y="779123"/>
                </a:lnTo>
                <a:lnTo>
                  <a:pt x="1661230" y="779123"/>
                </a:lnTo>
                <a:lnTo>
                  <a:pt x="1660250" y="778850"/>
                </a:lnTo>
                <a:lnTo>
                  <a:pt x="1655783" y="777853"/>
                </a:lnTo>
                <a:lnTo>
                  <a:pt x="1646913" y="777853"/>
                </a:lnTo>
                <a:lnTo>
                  <a:pt x="1646618" y="776583"/>
                </a:lnTo>
                <a:close/>
              </a:path>
              <a:path w="3502659" h="829945">
                <a:moveTo>
                  <a:pt x="1908249" y="776583"/>
                </a:moveTo>
                <a:lnTo>
                  <a:pt x="1657445" y="776583"/>
                </a:lnTo>
                <a:lnTo>
                  <a:pt x="1660528" y="777853"/>
                </a:lnTo>
                <a:lnTo>
                  <a:pt x="1656665" y="777853"/>
                </a:lnTo>
                <a:lnTo>
                  <a:pt x="1660250" y="778850"/>
                </a:lnTo>
                <a:lnTo>
                  <a:pt x="1661471" y="779123"/>
                </a:lnTo>
                <a:lnTo>
                  <a:pt x="1900556" y="779123"/>
                </a:lnTo>
                <a:lnTo>
                  <a:pt x="1908249" y="776583"/>
                </a:lnTo>
                <a:close/>
              </a:path>
              <a:path w="3502659" h="829945">
                <a:moveTo>
                  <a:pt x="1914274" y="775313"/>
                </a:moveTo>
                <a:lnTo>
                  <a:pt x="1908924" y="779123"/>
                </a:lnTo>
                <a:lnTo>
                  <a:pt x="1948651" y="779123"/>
                </a:lnTo>
                <a:lnTo>
                  <a:pt x="1947016" y="777853"/>
                </a:lnTo>
                <a:lnTo>
                  <a:pt x="1921309" y="777853"/>
                </a:lnTo>
                <a:lnTo>
                  <a:pt x="1914274" y="775313"/>
                </a:lnTo>
                <a:close/>
              </a:path>
              <a:path w="3502659" h="829945">
                <a:moveTo>
                  <a:pt x="2414992" y="770233"/>
                </a:moveTo>
                <a:lnTo>
                  <a:pt x="2402826" y="772773"/>
                </a:lnTo>
                <a:lnTo>
                  <a:pt x="2321799" y="772773"/>
                </a:lnTo>
                <a:lnTo>
                  <a:pt x="2325725" y="774043"/>
                </a:lnTo>
                <a:lnTo>
                  <a:pt x="2310617" y="775351"/>
                </a:lnTo>
                <a:lnTo>
                  <a:pt x="2300954" y="776583"/>
                </a:lnTo>
                <a:lnTo>
                  <a:pt x="2272907" y="776583"/>
                </a:lnTo>
                <a:lnTo>
                  <a:pt x="2266154" y="777853"/>
                </a:lnTo>
                <a:lnTo>
                  <a:pt x="2264233" y="779123"/>
                </a:lnTo>
                <a:lnTo>
                  <a:pt x="2265719" y="779123"/>
                </a:lnTo>
                <a:lnTo>
                  <a:pt x="2273280" y="777853"/>
                </a:lnTo>
                <a:lnTo>
                  <a:pt x="2373417" y="777853"/>
                </a:lnTo>
                <a:lnTo>
                  <a:pt x="2371526" y="776583"/>
                </a:lnTo>
                <a:lnTo>
                  <a:pt x="2380021" y="775313"/>
                </a:lnTo>
                <a:lnTo>
                  <a:pt x="2407917" y="775313"/>
                </a:lnTo>
                <a:lnTo>
                  <a:pt x="2406426" y="774043"/>
                </a:lnTo>
                <a:lnTo>
                  <a:pt x="2415231" y="772773"/>
                </a:lnTo>
                <a:lnTo>
                  <a:pt x="2414992" y="770233"/>
                </a:lnTo>
                <a:close/>
              </a:path>
              <a:path w="3502659" h="829945">
                <a:moveTo>
                  <a:pt x="1536561" y="769858"/>
                </a:moveTo>
                <a:lnTo>
                  <a:pt x="1532841" y="770233"/>
                </a:lnTo>
                <a:lnTo>
                  <a:pt x="1532460" y="770233"/>
                </a:lnTo>
                <a:lnTo>
                  <a:pt x="1533302" y="771413"/>
                </a:lnTo>
                <a:lnTo>
                  <a:pt x="1533762" y="771503"/>
                </a:lnTo>
                <a:lnTo>
                  <a:pt x="1542013" y="772773"/>
                </a:lnTo>
                <a:lnTo>
                  <a:pt x="1542925" y="774043"/>
                </a:lnTo>
                <a:lnTo>
                  <a:pt x="1537921" y="775313"/>
                </a:lnTo>
                <a:lnTo>
                  <a:pt x="1546641" y="775313"/>
                </a:lnTo>
                <a:lnTo>
                  <a:pt x="1548768" y="777853"/>
                </a:lnTo>
                <a:lnTo>
                  <a:pt x="1556933" y="777853"/>
                </a:lnTo>
                <a:lnTo>
                  <a:pt x="1562204" y="778996"/>
                </a:lnTo>
                <a:lnTo>
                  <a:pt x="1562818" y="778740"/>
                </a:lnTo>
                <a:lnTo>
                  <a:pt x="1563146" y="774043"/>
                </a:lnTo>
                <a:lnTo>
                  <a:pt x="1546548" y="772773"/>
                </a:lnTo>
                <a:lnTo>
                  <a:pt x="1536569" y="770233"/>
                </a:lnTo>
                <a:lnTo>
                  <a:pt x="1536561" y="769858"/>
                </a:lnTo>
                <a:close/>
              </a:path>
              <a:path w="3502659" h="829945">
                <a:moveTo>
                  <a:pt x="1377504" y="776583"/>
                </a:moveTo>
                <a:lnTo>
                  <a:pt x="1358018" y="776583"/>
                </a:lnTo>
                <a:lnTo>
                  <a:pt x="1367584" y="777853"/>
                </a:lnTo>
                <a:lnTo>
                  <a:pt x="1377769" y="777853"/>
                </a:lnTo>
                <a:lnTo>
                  <a:pt x="1377504" y="776583"/>
                </a:lnTo>
                <a:close/>
              </a:path>
              <a:path w="3502659" h="829945">
                <a:moveTo>
                  <a:pt x="1507231" y="775347"/>
                </a:moveTo>
                <a:lnTo>
                  <a:pt x="1506703" y="777853"/>
                </a:lnTo>
                <a:lnTo>
                  <a:pt x="1524788" y="777853"/>
                </a:lnTo>
                <a:lnTo>
                  <a:pt x="1516292" y="776583"/>
                </a:lnTo>
                <a:lnTo>
                  <a:pt x="1507231" y="775347"/>
                </a:lnTo>
                <a:close/>
              </a:path>
              <a:path w="3502659" h="829945">
                <a:moveTo>
                  <a:pt x="1534256" y="776583"/>
                </a:moveTo>
                <a:lnTo>
                  <a:pt x="1524788" y="777853"/>
                </a:lnTo>
                <a:lnTo>
                  <a:pt x="1546829" y="777853"/>
                </a:lnTo>
                <a:lnTo>
                  <a:pt x="1544710" y="777498"/>
                </a:lnTo>
                <a:lnTo>
                  <a:pt x="1534256" y="776583"/>
                </a:lnTo>
                <a:close/>
              </a:path>
              <a:path w="3502659" h="829945">
                <a:moveTo>
                  <a:pt x="1544710" y="777498"/>
                </a:moveTo>
                <a:lnTo>
                  <a:pt x="1546829" y="777853"/>
                </a:lnTo>
                <a:lnTo>
                  <a:pt x="1546816" y="777682"/>
                </a:lnTo>
                <a:lnTo>
                  <a:pt x="1544710" y="777498"/>
                </a:lnTo>
                <a:close/>
              </a:path>
              <a:path w="3502659" h="829945">
                <a:moveTo>
                  <a:pt x="1546816" y="777682"/>
                </a:moveTo>
                <a:lnTo>
                  <a:pt x="1546829" y="777853"/>
                </a:lnTo>
                <a:lnTo>
                  <a:pt x="1548768" y="777853"/>
                </a:lnTo>
                <a:lnTo>
                  <a:pt x="1546816" y="777682"/>
                </a:lnTo>
                <a:close/>
              </a:path>
              <a:path w="3502659" h="829945">
                <a:moveTo>
                  <a:pt x="1830171" y="774043"/>
                </a:moveTo>
                <a:lnTo>
                  <a:pt x="1822823" y="774043"/>
                </a:lnTo>
                <a:lnTo>
                  <a:pt x="1826098" y="775313"/>
                </a:lnTo>
                <a:lnTo>
                  <a:pt x="1597216" y="775313"/>
                </a:lnTo>
                <a:lnTo>
                  <a:pt x="1607160" y="777853"/>
                </a:lnTo>
                <a:lnTo>
                  <a:pt x="1618317" y="777853"/>
                </a:lnTo>
                <a:lnTo>
                  <a:pt x="1622585" y="776583"/>
                </a:lnTo>
                <a:lnTo>
                  <a:pt x="1855988" y="776583"/>
                </a:lnTo>
                <a:lnTo>
                  <a:pt x="1840683" y="775313"/>
                </a:lnTo>
                <a:lnTo>
                  <a:pt x="1830171" y="774043"/>
                </a:lnTo>
                <a:close/>
              </a:path>
              <a:path w="3502659" h="829945">
                <a:moveTo>
                  <a:pt x="1650095" y="776583"/>
                </a:moveTo>
                <a:lnTo>
                  <a:pt x="1650069" y="777853"/>
                </a:lnTo>
                <a:lnTo>
                  <a:pt x="1655783" y="777853"/>
                </a:lnTo>
                <a:lnTo>
                  <a:pt x="1650095" y="776583"/>
                </a:lnTo>
                <a:close/>
              </a:path>
              <a:path w="3502659" h="829945">
                <a:moveTo>
                  <a:pt x="1929330" y="775313"/>
                </a:moveTo>
                <a:lnTo>
                  <a:pt x="1921309" y="777853"/>
                </a:lnTo>
                <a:lnTo>
                  <a:pt x="1947016" y="777853"/>
                </a:lnTo>
                <a:lnTo>
                  <a:pt x="1937274" y="776583"/>
                </a:lnTo>
                <a:lnTo>
                  <a:pt x="1929330" y="775313"/>
                </a:lnTo>
                <a:close/>
              </a:path>
              <a:path w="3502659" h="829945">
                <a:moveTo>
                  <a:pt x="1953464" y="776583"/>
                </a:moveTo>
                <a:lnTo>
                  <a:pt x="1962196" y="777853"/>
                </a:lnTo>
                <a:lnTo>
                  <a:pt x="1968951" y="777853"/>
                </a:lnTo>
                <a:lnTo>
                  <a:pt x="1953464" y="776583"/>
                </a:lnTo>
                <a:close/>
              </a:path>
              <a:path w="3502659" h="829945">
                <a:moveTo>
                  <a:pt x="2003436" y="775313"/>
                </a:moveTo>
                <a:lnTo>
                  <a:pt x="2002121" y="776583"/>
                </a:lnTo>
                <a:lnTo>
                  <a:pt x="1998784" y="776583"/>
                </a:lnTo>
                <a:lnTo>
                  <a:pt x="2004503" y="777853"/>
                </a:lnTo>
                <a:lnTo>
                  <a:pt x="2005144" y="776583"/>
                </a:lnTo>
                <a:lnTo>
                  <a:pt x="2003436" y="775313"/>
                </a:lnTo>
                <a:close/>
              </a:path>
              <a:path w="3502659" h="829945">
                <a:moveTo>
                  <a:pt x="1530906" y="772490"/>
                </a:moveTo>
                <a:lnTo>
                  <a:pt x="1528678" y="774043"/>
                </a:lnTo>
                <a:lnTo>
                  <a:pt x="1533518" y="774043"/>
                </a:lnTo>
                <a:lnTo>
                  <a:pt x="1531675" y="775313"/>
                </a:lnTo>
                <a:lnTo>
                  <a:pt x="1544710" y="777498"/>
                </a:lnTo>
                <a:lnTo>
                  <a:pt x="1546816" y="777682"/>
                </a:lnTo>
                <a:lnTo>
                  <a:pt x="1546641" y="775313"/>
                </a:lnTo>
                <a:lnTo>
                  <a:pt x="1537921" y="775313"/>
                </a:lnTo>
                <a:lnTo>
                  <a:pt x="1534189" y="772773"/>
                </a:lnTo>
                <a:lnTo>
                  <a:pt x="1532266" y="772773"/>
                </a:lnTo>
                <a:lnTo>
                  <a:pt x="1530906" y="772490"/>
                </a:lnTo>
                <a:close/>
              </a:path>
              <a:path w="3502659" h="829945">
                <a:moveTo>
                  <a:pt x="1268217" y="776152"/>
                </a:moveTo>
                <a:lnTo>
                  <a:pt x="1270308" y="776583"/>
                </a:lnTo>
                <a:lnTo>
                  <a:pt x="1270858" y="776583"/>
                </a:lnTo>
                <a:lnTo>
                  <a:pt x="1268217" y="776152"/>
                </a:lnTo>
                <a:close/>
              </a:path>
              <a:path w="3502659" h="829945">
                <a:moveTo>
                  <a:pt x="1492973" y="771503"/>
                </a:moveTo>
                <a:lnTo>
                  <a:pt x="1483819" y="772773"/>
                </a:lnTo>
                <a:lnTo>
                  <a:pt x="1330559" y="772773"/>
                </a:lnTo>
                <a:lnTo>
                  <a:pt x="1330521" y="774043"/>
                </a:lnTo>
                <a:lnTo>
                  <a:pt x="1335401" y="776583"/>
                </a:lnTo>
                <a:lnTo>
                  <a:pt x="1347650" y="776583"/>
                </a:lnTo>
                <a:lnTo>
                  <a:pt x="1344053" y="774043"/>
                </a:lnTo>
                <a:lnTo>
                  <a:pt x="1495213" y="774043"/>
                </a:lnTo>
                <a:lnTo>
                  <a:pt x="1495667" y="772773"/>
                </a:lnTo>
                <a:lnTo>
                  <a:pt x="1492973" y="771503"/>
                </a:lnTo>
                <a:close/>
              </a:path>
              <a:path w="3502659" h="829945">
                <a:moveTo>
                  <a:pt x="1794000" y="774043"/>
                </a:moveTo>
                <a:lnTo>
                  <a:pt x="1585815" y="774043"/>
                </a:lnTo>
                <a:lnTo>
                  <a:pt x="1589091" y="776583"/>
                </a:lnTo>
                <a:lnTo>
                  <a:pt x="1597216" y="775313"/>
                </a:lnTo>
                <a:lnTo>
                  <a:pt x="1813493" y="775313"/>
                </a:lnTo>
                <a:lnTo>
                  <a:pt x="1794000" y="774043"/>
                </a:lnTo>
                <a:close/>
              </a:path>
              <a:path w="3502659" h="829945">
                <a:moveTo>
                  <a:pt x="1882770" y="775313"/>
                </a:moveTo>
                <a:lnTo>
                  <a:pt x="1871534" y="776583"/>
                </a:lnTo>
                <a:lnTo>
                  <a:pt x="1895271" y="776583"/>
                </a:lnTo>
                <a:lnTo>
                  <a:pt x="1882770" y="775313"/>
                </a:lnTo>
                <a:close/>
              </a:path>
              <a:path w="3502659" h="829945">
                <a:moveTo>
                  <a:pt x="1998402" y="775313"/>
                </a:moveTo>
                <a:lnTo>
                  <a:pt x="1994273" y="775313"/>
                </a:lnTo>
                <a:lnTo>
                  <a:pt x="1995203" y="776583"/>
                </a:lnTo>
                <a:lnTo>
                  <a:pt x="1998426" y="776583"/>
                </a:lnTo>
                <a:lnTo>
                  <a:pt x="1998402" y="775313"/>
                </a:lnTo>
                <a:close/>
              </a:path>
              <a:path w="3502659" h="829945">
                <a:moveTo>
                  <a:pt x="2051995" y="776336"/>
                </a:moveTo>
                <a:lnTo>
                  <a:pt x="2048427" y="776583"/>
                </a:lnTo>
                <a:lnTo>
                  <a:pt x="2053252" y="776583"/>
                </a:lnTo>
                <a:lnTo>
                  <a:pt x="2051995" y="776336"/>
                </a:lnTo>
                <a:close/>
              </a:path>
              <a:path w="3502659" h="829945">
                <a:moveTo>
                  <a:pt x="2066196" y="775351"/>
                </a:moveTo>
                <a:lnTo>
                  <a:pt x="2051995" y="776336"/>
                </a:lnTo>
                <a:lnTo>
                  <a:pt x="2053252" y="776583"/>
                </a:lnTo>
                <a:lnTo>
                  <a:pt x="2065110" y="776583"/>
                </a:lnTo>
                <a:lnTo>
                  <a:pt x="2066196" y="775351"/>
                </a:lnTo>
                <a:close/>
              </a:path>
              <a:path w="3502659" h="829945">
                <a:moveTo>
                  <a:pt x="2066744" y="775313"/>
                </a:moveTo>
                <a:lnTo>
                  <a:pt x="2066196" y="775351"/>
                </a:lnTo>
                <a:lnTo>
                  <a:pt x="2065110" y="776583"/>
                </a:lnTo>
                <a:lnTo>
                  <a:pt x="2066744" y="775313"/>
                </a:lnTo>
                <a:close/>
              </a:path>
              <a:path w="3502659" h="829945">
                <a:moveTo>
                  <a:pt x="2301334" y="775313"/>
                </a:moveTo>
                <a:lnTo>
                  <a:pt x="2066744" y="775313"/>
                </a:lnTo>
                <a:lnTo>
                  <a:pt x="2065110" y="776583"/>
                </a:lnTo>
                <a:lnTo>
                  <a:pt x="2300954" y="776583"/>
                </a:lnTo>
                <a:lnTo>
                  <a:pt x="2301334" y="775313"/>
                </a:lnTo>
                <a:close/>
              </a:path>
              <a:path w="3502659" h="829945">
                <a:moveTo>
                  <a:pt x="1418702" y="756263"/>
                </a:moveTo>
                <a:lnTo>
                  <a:pt x="1405770" y="756263"/>
                </a:lnTo>
                <a:lnTo>
                  <a:pt x="1405753" y="756442"/>
                </a:lnTo>
                <a:lnTo>
                  <a:pt x="1409595" y="757533"/>
                </a:lnTo>
                <a:lnTo>
                  <a:pt x="1409735" y="760073"/>
                </a:lnTo>
                <a:lnTo>
                  <a:pt x="1199130" y="760073"/>
                </a:lnTo>
                <a:lnTo>
                  <a:pt x="1210285" y="763883"/>
                </a:lnTo>
                <a:lnTo>
                  <a:pt x="1212267" y="765153"/>
                </a:lnTo>
                <a:lnTo>
                  <a:pt x="1213529" y="767693"/>
                </a:lnTo>
                <a:lnTo>
                  <a:pt x="1222349" y="767693"/>
                </a:lnTo>
                <a:lnTo>
                  <a:pt x="1233302" y="768963"/>
                </a:lnTo>
                <a:lnTo>
                  <a:pt x="1246925" y="771503"/>
                </a:lnTo>
                <a:lnTo>
                  <a:pt x="1253392" y="775313"/>
                </a:lnTo>
                <a:lnTo>
                  <a:pt x="1263068" y="775313"/>
                </a:lnTo>
                <a:lnTo>
                  <a:pt x="1268217" y="776152"/>
                </a:lnTo>
                <a:lnTo>
                  <a:pt x="1264140" y="775313"/>
                </a:lnTo>
                <a:lnTo>
                  <a:pt x="1264296" y="774043"/>
                </a:lnTo>
                <a:lnTo>
                  <a:pt x="1266948" y="772773"/>
                </a:lnTo>
                <a:lnTo>
                  <a:pt x="1322256" y="772773"/>
                </a:lnTo>
                <a:lnTo>
                  <a:pt x="1325340" y="771503"/>
                </a:lnTo>
                <a:lnTo>
                  <a:pt x="1467998" y="771503"/>
                </a:lnTo>
                <a:lnTo>
                  <a:pt x="1467443" y="770233"/>
                </a:lnTo>
                <a:lnTo>
                  <a:pt x="1456608" y="770233"/>
                </a:lnTo>
                <a:lnTo>
                  <a:pt x="1457845" y="768963"/>
                </a:lnTo>
                <a:lnTo>
                  <a:pt x="1470445" y="768963"/>
                </a:lnTo>
                <a:lnTo>
                  <a:pt x="1469016" y="767693"/>
                </a:lnTo>
                <a:lnTo>
                  <a:pt x="1471275" y="766423"/>
                </a:lnTo>
                <a:lnTo>
                  <a:pt x="1442074" y="766423"/>
                </a:lnTo>
                <a:lnTo>
                  <a:pt x="1430258" y="765153"/>
                </a:lnTo>
                <a:lnTo>
                  <a:pt x="1417650" y="761343"/>
                </a:lnTo>
                <a:lnTo>
                  <a:pt x="1420089" y="758803"/>
                </a:lnTo>
                <a:lnTo>
                  <a:pt x="1418702" y="756263"/>
                </a:lnTo>
                <a:close/>
              </a:path>
              <a:path w="3502659" h="829945">
                <a:moveTo>
                  <a:pt x="2096470" y="774043"/>
                </a:moveTo>
                <a:lnTo>
                  <a:pt x="2067350" y="774043"/>
                </a:lnTo>
                <a:lnTo>
                  <a:pt x="2066196" y="775351"/>
                </a:lnTo>
                <a:lnTo>
                  <a:pt x="2066744" y="775313"/>
                </a:lnTo>
                <a:lnTo>
                  <a:pt x="2096065" y="775313"/>
                </a:lnTo>
                <a:lnTo>
                  <a:pt x="2096470" y="774043"/>
                </a:lnTo>
                <a:close/>
              </a:path>
              <a:path w="3502659" h="829945">
                <a:moveTo>
                  <a:pt x="1507238" y="775313"/>
                </a:moveTo>
                <a:lnTo>
                  <a:pt x="1506983" y="775313"/>
                </a:lnTo>
                <a:lnTo>
                  <a:pt x="1507231" y="775347"/>
                </a:lnTo>
                <a:close/>
              </a:path>
              <a:path w="3502659" h="829945">
                <a:moveTo>
                  <a:pt x="1231757" y="772773"/>
                </a:moveTo>
                <a:lnTo>
                  <a:pt x="1217526" y="772773"/>
                </a:lnTo>
                <a:lnTo>
                  <a:pt x="1228298" y="775313"/>
                </a:lnTo>
                <a:lnTo>
                  <a:pt x="1228110" y="774043"/>
                </a:lnTo>
                <a:lnTo>
                  <a:pt x="1232286" y="774043"/>
                </a:lnTo>
                <a:lnTo>
                  <a:pt x="1231757" y="772773"/>
                </a:lnTo>
                <a:close/>
              </a:path>
              <a:path w="3502659" h="829945">
                <a:moveTo>
                  <a:pt x="1643872" y="765153"/>
                </a:moveTo>
                <a:lnTo>
                  <a:pt x="1634161" y="766423"/>
                </a:lnTo>
                <a:lnTo>
                  <a:pt x="1632955" y="767693"/>
                </a:lnTo>
                <a:lnTo>
                  <a:pt x="1565042" y="767693"/>
                </a:lnTo>
                <a:lnTo>
                  <a:pt x="1558218" y="770233"/>
                </a:lnTo>
                <a:lnTo>
                  <a:pt x="1566096" y="771503"/>
                </a:lnTo>
                <a:lnTo>
                  <a:pt x="1568030" y="774043"/>
                </a:lnTo>
                <a:lnTo>
                  <a:pt x="1576682" y="775313"/>
                </a:lnTo>
                <a:lnTo>
                  <a:pt x="1579208" y="774043"/>
                </a:lnTo>
                <a:lnTo>
                  <a:pt x="1794000" y="774043"/>
                </a:lnTo>
                <a:lnTo>
                  <a:pt x="1774506" y="772773"/>
                </a:lnTo>
                <a:lnTo>
                  <a:pt x="1748814" y="772773"/>
                </a:lnTo>
                <a:lnTo>
                  <a:pt x="1736442" y="771503"/>
                </a:lnTo>
                <a:lnTo>
                  <a:pt x="1692583" y="771503"/>
                </a:lnTo>
                <a:lnTo>
                  <a:pt x="1686159" y="770233"/>
                </a:lnTo>
                <a:lnTo>
                  <a:pt x="1657488" y="770233"/>
                </a:lnTo>
                <a:lnTo>
                  <a:pt x="1643575" y="768963"/>
                </a:lnTo>
                <a:lnTo>
                  <a:pt x="1643872" y="765153"/>
                </a:lnTo>
                <a:close/>
              </a:path>
              <a:path w="3502659" h="829945">
                <a:moveTo>
                  <a:pt x="2112183" y="772773"/>
                </a:moveTo>
                <a:lnTo>
                  <a:pt x="2105116" y="772773"/>
                </a:lnTo>
                <a:lnTo>
                  <a:pt x="2103160" y="774043"/>
                </a:lnTo>
                <a:lnTo>
                  <a:pt x="2096065" y="775313"/>
                </a:lnTo>
                <a:lnTo>
                  <a:pt x="2309677" y="775313"/>
                </a:lnTo>
                <a:lnTo>
                  <a:pt x="2315738" y="774043"/>
                </a:lnTo>
                <a:lnTo>
                  <a:pt x="2121963" y="774043"/>
                </a:lnTo>
                <a:lnTo>
                  <a:pt x="2112183" y="772773"/>
                </a:lnTo>
                <a:close/>
              </a:path>
              <a:path w="3502659" h="829945">
                <a:moveTo>
                  <a:pt x="1211228" y="768963"/>
                </a:moveTo>
                <a:lnTo>
                  <a:pt x="1211030" y="771503"/>
                </a:lnTo>
                <a:lnTo>
                  <a:pt x="1217542" y="774043"/>
                </a:lnTo>
                <a:lnTo>
                  <a:pt x="1217526" y="772773"/>
                </a:lnTo>
                <a:lnTo>
                  <a:pt x="1228557" y="772773"/>
                </a:lnTo>
                <a:lnTo>
                  <a:pt x="1220170" y="771503"/>
                </a:lnTo>
                <a:lnTo>
                  <a:pt x="1211228" y="768963"/>
                </a:lnTo>
                <a:close/>
              </a:path>
              <a:path w="3502659" h="829945">
                <a:moveTo>
                  <a:pt x="2401876" y="770233"/>
                </a:moveTo>
                <a:lnTo>
                  <a:pt x="2161494" y="770233"/>
                </a:lnTo>
                <a:lnTo>
                  <a:pt x="2134033" y="772773"/>
                </a:lnTo>
                <a:lnTo>
                  <a:pt x="2121963" y="774043"/>
                </a:lnTo>
                <a:lnTo>
                  <a:pt x="2315738" y="774043"/>
                </a:lnTo>
                <a:lnTo>
                  <a:pt x="2321799" y="772773"/>
                </a:lnTo>
                <a:lnTo>
                  <a:pt x="2402826" y="772773"/>
                </a:lnTo>
                <a:lnTo>
                  <a:pt x="2403373" y="771553"/>
                </a:lnTo>
                <a:lnTo>
                  <a:pt x="2403288" y="771413"/>
                </a:lnTo>
                <a:lnTo>
                  <a:pt x="2401876" y="770233"/>
                </a:lnTo>
                <a:close/>
              </a:path>
              <a:path w="3502659" h="829945">
                <a:moveTo>
                  <a:pt x="1467998" y="771503"/>
                </a:moveTo>
                <a:lnTo>
                  <a:pt x="1325340" y="771503"/>
                </a:lnTo>
                <a:lnTo>
                  <a:pt x="1325897" y="772773"/>
                </a:lnTo>
                <a:lnTo>
                  <a:pt x="1468201" y="772773"/>
                </a:lnTo>
                <a:lnTo>
                  <a:pt x="1468442" y="772590"/>
                </a:lnTo>
                <a:lnTo>
                  <a:pt x="1467998" y="771503"/>
                </a:lnTo>
                <a:close/>
              </a:path>
              <a:path w="3502659" h="829945">
                <a:moveTo>
                  <a:pt x="1468511" y="772677"/>
                </a:moveTo>
                <a:lnTo>
                  <a:pt x="1468201" y="772773"/>
                </a:lnTo>
                <a:lnTo>
                  <a:pt x="1468553" y="772773"/>
                </a:lnTo>
                <a:close/>
              </a:path>
              <a:path w="3502659" h="829945">
                <a:moveTo>
                  <a:pt x="1468792" y="772590"/>
                </a:moveTo>
                <a:lnTo>
                  <a:pt x="1468511" y="772677"/>
                </a:lnTo>
                <a:lnTo>
                  <a:pt x="1468792" y="772590"/>
                </a:lnTo>
                <a:close/>
              </a:path>
              <a:path w="3502659" h="829945">
                <a:moveTo>
                  <a:pt x="1476404" y="770233"/>
                </a:moveTo>
                <a:lnTo>
                  <a:pt x="1468792" y="772590"/>
                </a:lnTo>
                <a:lnTo>
                  <a:pt x="1468553" y="772773"/>
                </a:lnTo>
                <a:lnTo>
                  <a:pt x="1483819" y="772773"/>
                </a:lnTo>
                <a:lnTo>
                  <a:pt x="1476404" y="770233"/>
                </a:lnTo>
                <a:close/>
              </a:path>
              <a:path w="3502659" h="829945">
                <a:moveTo>
                  <a:pt x="1532323" y="771503"/>
                </a:moveTo>
                <a:lnTo>
                  <a:pt x="1530906" y="772490"/>
                </a:lnTo>
                <a:lnTo>
                  <a:pt x="1532266" y="772773"/>
                </a:lnTo>
                <a:lnTo>
                  <a:pt x="1533122" y="772046"/>
                </a:lnTo>
                <a:lnTo>
                  <a:pt x="1532323" y="771503"/>
                </a:lnTo>
                <a:close/>
              </a:path>
              <a:path w="3502659" h="829945">
                <a:moveTo>
                  <a:pt x="1533122" y="772046"/>
                </a:moveTo>
                <a:lnTo>
                  <a:pt x="1532266" y="772773"/>
                </a:lnTo>
                <a:lnTo>
                  <a:pt x="1534189" y="772773"/>
                </a:lnTo>
                <a:lnTo>
                  <a:pt x="1533122" y="772046"/>
                </a:lnTo>
                <a:close/>
              </a:path>
              <a:path w="3502659" h="829945">
                <a:moveTo>
                  <a:pt x="1600887" y="762613"/>
                </a:moveTo>
                <a:lnTo>
                  <a:pt x="1587992" y="762613"/>
                </a:lnTo>
                <a:lnTo>
                  <a:pt x="1586487" y="765153"/>
                </a:lnTo>
                <a:lnTo>
                  <a:pt x="1446682" y="765153"/>
                </a:lnTo>
                <a:lnTo>
                  <a:pt x="1443883" y="766423"/>
                </a:lnTo>
                <a:lnTo>
                  <a:pt x="1548060" y="766423"/>
                </a:lnTo>
                <a:lnTo>
                  <a:pt x="1547291" y="767693"/>
                </a:lnTo>
                <a:lnTo>
                  <a:pt x="1549078" y="768963"/>
                </a:lnTo>
                <a:lnTo>
                  <a:pt x="1543395" y="770233"/>
                </a:lnTo>
                <a:lnTo>
                  <a:pt x="1547571" y="772773"/>
                </a:lnTo>
                <a:lnTo>
                  <a:pt x="1553769" y="770233"/>
                </a:lnTo>
                <a:lnTo>
                  <a:pt x="1556301" y="767693"/>
                </a:lnTo>
                <a:lnTo>
                  <a:pt x="1625757" y="767693"/>
                </a:lnTo>
                <a:lnTo>
                  <a:pt x="1606152" y="765153"/>
                </a:lnTo>
                <a:lnTo>
                  <a:pt x="1600131" y="763883"/>
                </a:lnTo>
                <a:lnTo>
                  <a:pt x="1600887" y="762613"/>
                </a:lnTo>
                <a:close/>
              </a:path>
              <a:path w="3502659" h="829945">
                <a:moveTo>
                  <a:pt x="1471874" y="770233"/>
                </a:moveTo>
                <a:lnTo>
                  <a:pt x="1471551" y="770233"/>
                </a:lnTo>
                <a:lnTo>
                  <a:pt x="1468573" y="772490"/>
                </a:lnTo>
                <a:lnTo>
                  <a:pt x="1468511" y="772677"/>
                </a:lnTo>
                <a:lnTo>
                  <a:pt x="1468792" y="772590"/>
                </a:lnTo>
                <a:lnTo>
                  <a:pt x="1471874" y="770233"/>
                </a:lnTo>
                <a:close/>
              </a:path>
              <a:path w="3502659" h="829945">
                <a:moveTo>
                  <a:pt x="1470445" y="768963"/>
                </a:moveTo>
                <a:lnTo>
                  <a:pt x="1466889" y="768963"/>
                </a:lnTo>
                <a:lnTo>
                  <a:pt x="1468465" y="772573"/>
                </a:lnTo>
                <a:lnTo>
                  <a:pt x="1471551" y="770233"/>
                </a:lnTo>
                <a:lnTo>
                  <a:pt x="1471874" y="770233"/>
                </a:lnTo>
                <a:lnTo>
                  <a:pt x="1470445" y="768963"/>
                </a:lnTo>
                <a:close/>
              </a:path>
              <a:path w="3502659" h="829945">
                <a:moveTo>
                  <a:pt x="2540429" y="771503"/>
                </a:moveTo>
                <a:lnTo>
                  <a:pt x="2536127" y="771503"/>
                </a:lnTo>
                <a:lnTo>
                  <a:pt x="2539720" y="772546"/>
                </a:lnTo>
                <a:lnTo>
                  <a:pt x="2540429" y="771503"/>
                </a:lnTo>
                <a:close/>
              </a:path>
              <a:path w="3502659" h="829945">
                <a:moveTo>
                  <a:pt x="1536518" y="767693"/>
                </a:moveTo>
                <a:lnTo>
                  <a:pt x="1523505" y="767693"/>
                </a:lnTo>
                <a:lnTo>
                  <a:pt x="1525953" y="768963"/>
                </a:lnTo>
                <a:lnTo>
                  <a:pt x="1526154" y="771503"/>
                </a:lnTo>
                <a:lnTo>
                  <a:pt x="1530906" y="772490"/>
                </a:lnTo>
                <a:lnTo>
                  <a:pt x="1532323" y="771503"/>
                </a:lnTo>
                <a:lnTo>
                  <a:pt x="1533366" y="771503"/>
                </a:lnTo>
                <a:lnTo>
                  <a:pt x="1527252" y="770233"/>
                </a:lnTo>
                <a:lnTo>
                  <a:pt x="1532841" y="770233"/>
                </a:lnTo>
                <a:lnTo>
                  <a:pt x="1536518" y="767693"/>
                </a:lnTo>
                <a:close/>
              </a:path>
              <a:path w="3502659" h="829945">
                <a:moveTo>
                  <a:pt x="1533366" y="771503"/>
                </a:moveTo>
                <a:lnTo>
                  <a:pt x="1532323" y="771503"/>
                </a:lnTo>
                <a:lnTo>
                  <a:pt x="1533122" y="772046"/>
                </a:lnTo>
                <a:lnTo>
                  <a:pt x="1533704" y="771553"/>
                </a:lnTo>
                <a:lnTo>
                  <a:pt x="1533366" y="771503"/>
                </a:lnTo>
                <a:close/>
              </a:path>
              <a:path w="3502659" h="829945">
                <a:moveTo>
                  <a:pt x="1533302" y="771413"/>
                </a:moveTo>
                <a:lnTo>
                  <a:pt x="1533704" y="771553"/>
                </a:lnTo>
                <a:lnTo>
                  <a:pt x="1533302" y="771413"/>
                </a:lnTo>
                <a:close/>
              </a:path>
              <a:path w="3502659" h="829945">
                <a:moveTo>
                  <a:pt x="1542566" y="766423"/>
                </a:moveTo>
                <a:lnTo>
                  <a:pt x="1503277" y="766423"/>
                </a:lnTo>
                <a:lnTo>
                  <a:pt x="1501291" y="768963"/>
                </a:lnTo>
                <a:lnTo>
                  <a:pt x="1508680" y="770233"/>
                </a:lnTo>
                <a:lnTo>
                  <a:pt x="1518102" y="771503"/>
                </a:lnTo>
                <a:lnTo>
                  <a:pt x="1521416" y="768963"/>
                </a:lnTo>
                <a:lnTo>
                  <a:pt x="1523505" y="767693"/>
                </a:lnTo>
                <a:lnTo>
                  <a:pt x="1542393" y="767693"/>
                </a:lnTo>
                <a:lnTo>
                  <a:pt x="1542566" y="766423"/>
                </a:lnTo>
                <a:close/>
              </a:path>
              <a:path w="3502659" h="829945">
                <a:moveTo>
                  <a:pt x="1689649" y="767693"/>
                </a:moveTo>
                <a:lnTo>
                  <a:pt x="1692583" y="771503"/>
                </a:lnTo>
                <a:lnTo>
                  <a:pt x="1724555" y="771503"/>
                </a:lnTo>
                <a:lnTo>
                  <a:pt x="1722958" y="770233"/>
                </a:lnTo>
                <a:lnTo>
                  <a:pt x="1699065" y="770233"/>
                </a:lnTo>
                <a:lnTo>
                  <a:pt x="1689649" y="767693"/>
                </a:lnTo>
                <a:close/>
              </a:path>
              <a:path w="3502659" h="829945">
                <a:moveTo>
                  <a:pt x="2257805" y="767693"/>
                </a:moveTo>
                <a:lnTo>
                  <a:pt x="2255780" y="767693"/>
                </a:lnTo>
                <a:lnTo>
                  <a:pt x="2245377" y="768963"/>
                </a:lnTo>
                <a:lnTo>
                  <a:pt x="2230385" y="770233"/>
                </a:lnTo>
                <a:lnTo>
                  <a:pt x="2401876" y="770233"/>
                </a:lnTo>
                <a:lnTo>
                  <a:pt x="2406045" y="771503"/>
                </a:lnTo>
                <a:lnTo>
                  <a:pt x="2415340" y="768963"/>
                </a:lnTo>
                <a:lnTo>
                  <a:pt x="2270179" y="768963"/>
                </a:lnTo>
                <a:lnTo>
                  <a:pt x="2257805" y="767693"/>
                </a:lnTo>
                <a:close/>
              </a:path>
              <a:path w="3502659" h="829945">
                <a:moveTo>
                  <a:pt x="2429785" y="770233"/>
                </a:moveTo>
                <a:lnTo>
                  <a:pt x="2416677" y="770233"/>
                </a:lnTo>
                <a:lnTo>
                  <a:pt x="2416181" y="771503"/>
                </a:lnTo>
                <a:lnTo>
                  <a:pt x="2442037" y="771503"/>
                </a:lnTo>
                <a:lnTo>
                  <a:pt x="2429785" y="770233"/>
                </a:lnTo>
                <a:close/>
              </a:path>
              <a:path w="3502659" h="829945">
                <a:moveTo>
                  <a:pt x="1536518" y="767693"/>
                </a:moveTo>
                <a:lnTo>
                  <a:pt x="1532841" y="770233"/>
                </a:lnTo>
                <a:lnTo>
                  <a:pt x="1536561" y="769858"/>
                </a:lnTo>
                <a:lnTo>
                  <a:pt x="1536518" y="767693"/>
                </a:lnTo>
                <a:close/>
              </a:path>
              <a:path w="3502659" h="829945">
                <a:moveTo>
                  <a:pt x="1660347" y="768963"/>
                </a:moveTo>
                <a:lnTo>
                  <a:pt x="1657488" y="770233"/>
                </a:lnTo>
                <a:lnTo>
                  <a:pt x="1668280" y="770233"/>
                </a:lnTo>
                <a:lnTo>
                  <a:pt x="1660347" y="768963"/>
                </a:lnTo>
                <a:close/>
              </a:path>
              <a:path w="3502659" h="829945">
                <a:moveTo>
                  <a:pt x="1661091" y="767693"/>
                </a:moveTo>
                <a:lnTo>
                  <a:pt x="1668280" y="770233"/>
                </a:lnTo>
                <a:lnTo>
                  <a:pt x="1673069" y="770233"/>
                </a:lnTo>
                <a:lnTo>
                  <a:pt x="1668317" y="768963"/>
                </a:lnTo>
                <a:lnTo>
                  <a:pt x="1661091" y="767693"/>
                </a:lnTo>
                <a:close/>
              </a:path>
              <a:path w="3502659" h="829945">
                <a:moveTo>
                  <a:pt x="1673311" y="767693"/>
                </a:moveTo>
                <a:lnTo>
                  <a:pt x="1673069" y="770233"/>
                </a:lnTo>
                <a:lnTo>
                  <a:pt x="1686159" y="770233"/>
                </a:lnTo>
                <a:lnTo>
                  <a:pt x="1673311" y="767693"/>
                </a:lnTo>
                <a:close/>
              </a:path>
              <a:path w="3502659" h="829945">
                <a:moveTo>
                  <a:pt x="1716913" y="767693"/>
                </a:moveTo>
                <a:lnTo>
                  <a:pt x="1716811" y="768963"/>
                </a:lnTo>
                <a:lnTo>
                  <a:pt x="1721313" y="770233"/>
                </a:lnTo>
                <a:lnTo>
                  <a:pt x="1729266" y="770233"/>
                </a:lnTo>
                <a:lnTo>
                  <a:pt x="1716913" y="767693"/>
                </a:lnTo>
                <a:close/>
              </a:path>
              <a:path w="3502659" h="829945">
                <a:moveTo>
                  <a:pt x="2209130" y="767693"/>
                </a:moveTo>
                <a:lnTo>
                  <a:pt x="2186918" y="770233"/>
                </a:lnTo>
                <a:lnTo>
                  <a:pt x="2208618" y="770233"/>
                </a:lnTo>
                <a:lnTo>
                  <a:pt x="2209873" y="768963"/>
                </a:lnTo>
                <a:lnTo>
                  <a:pt x="2209130" y="767693"/>
                </a:lnTo>
                <a:close/>
              </a:path>
              <a:path w="3502659" h="829945">
                <a:moveTo>
                  <a:pt x="2222981" y="766423"/>
                </a:moveTo>
                <a:lnTo>
                  <a:pt x="2215536" y="767693"/>
                </a:lnTo>
                <a:lnTo>
                  <a:pt x="2211881" y="768963"/>
                </a:lnTo>
                <a:lnTo>
                  <a:pt x="2212686" y="770233"/>
                </a:lnTo>
                <a:lnTo>
                  <a:pt x="2230385" y="770233"/>
                </a:lnTo>
                <a:lnTo>
                  <a:pt x="2230820" y="768963"/>
                </a:lnTo>
                <a:lnTo>
                  <a:pt x="2222477" y="768963"/>
                </a:lnTo>
                <a:lnTo>
                  <a:pt x="2223728" y="767693"/>
                </a:lnTo>
                <a:lnTo>
                  <a:pt x="2222981" y="766423"/>
                </a:lnTo>
                <a:close/>
              </a:path>
              <a:path w="3502659" h="829945">
                <a:moveTo>
                  <a:pt x="2572015" y="767693"/>
                </a:moveTo>
                <a:lnTo>
                  <a:pt x="2427117" y="767693"/>
                </a:lnTo>
                <a:lnTo>
                  <a:pt x="2424996" y="770233"/>
                </a:lnTo>
                <a:lnTo>
                  <a:pt x="2442436" y="768963"/>
                </a:lnTo>
                <a:lnTo>
                  <a:pt x="2573646" y="768963"/>
                </a:lnTo>
                <a:lnTo>
                  <a:pt x="2572015" y="767693"/>
                </a:lnTo>
                <a:close/>
              </a:path>
              <a:path w="3502659" h="829945">
                <a:moveTo>
                  <a:pt x="2453402" y="752453"/>
                </a:moveTo>
                <a:lnTo>
                  <a:pt x="2401802" y="752453"/>
                </a:lnTo>
                <a:lnTo>
                  <a:pt x="2391241" y="753723"/>
                </a:lnTo>
                <a:lnTo>
                  <a:pt x="2381157" y="753723"/>
                </a:lnTo>
                <a:lnTo>
                  <a:pt x="2368866" y="754993"/>
                </a:lnTo>
                <a:lnTo>
                  <a:pt x="2351686" y="756263"/>
                </a:lnTo>
                <a:lnTo>
                  <a:pt x="2356139" y="760073"/>
                </a:lnTo>
                <a:lnTo>
                  <a:pt x="2342542" y="761343"/>
                </a:lnTo>
                <a:lnTo>
                  <a:pt x="2345256" y="763883"/>
                </a:lnTo>
                <a:lnTo>
                  <a:pt x="2585391" y="763883"/>
                </a:lnTo>
                <a:lnTo>
                  <a:pt x="2591026" y="770233"/>
                </a:lnTo>
                <a:lnTo>
                  <a:pt x="2594987" y="765153"/>
                </a:lnTo>
                <a:lnTo>
                  <a:pt x="2602235" y="765153"/>
                </a:lnTo>
                <a:lnTo>
                  <a:pt x="2601697" y="762613"/>
                </a:lnTo>
                <a:lnTo>
                  <a:pt x="2612773" y="761343"/>
                </a:lnTo>
                <a:lnTo>
                  <a:pt x="2422723" y="761343"/>
                </a:lnTo>
                <a:lnTo>
                  <a:pt x="2417991" y="758803"/>
                </a:lnTo>
                <a:lnTo>
                  <a:pt x="2433839" y="758803"/>
                </a:lnTo>
                <a:lnTo>
                  <a:pt x="2436550" y="756263"/>
                </a:lnTo>
                <a:lnTo>
                  <a:pt x="2449488" y="754993"/>
                </a:lnTo>
                <a:lnTo>
                  <a:pt x="2460735" y="753723"/>
                </a:lnTo>
                <a:lnTo>
                  <a:pt x="2453402" y="752453"/>
                </a:lnTo>
                <a:close/>
              </a:path>
              <a:path w="3502659" h="829945">
                <a:moveTo>
                  <a:pt x="1542393" y="767693"/>
                </a:moveTo>
                <a:lnTo>
                  <a:pt x="1536518" y="767693"/>
                </a:lnTo>
                <a:lnTo>
                  <a:pt x="1536561" y="769858"/>
                </a:lnTo>
                <a:lnTo>
                  <a:pt x="1545435" y="768963"/>
                </a:lnTo>
                <a:lnTo>
                  <a:pt x="1546881" y="768963"/>
                </a:lnTo>
                <a:lnTo>
                  <a:pt x="1542393" y="767693"/>
                </a:lnTo>
                <a:close/>
              </a:path>
              <a:path w="3502659" h="829945">
                <a:moveTo>
                  <a:pt x="1204314" y="766423"/>
                </a:moveTo>
                <a:lnTo>
                  <a:pt x="1215976" y="768963"/>
                </a:lnTo>
                <a:lnTo>
                  <a:pt x="1219031" y="768963"/>
                </a:lnTo>
                <a:lnTo>
                  <a:pt x="1222349" y="767693"/>
                </a:lnTo>
                <a:lnTo>
                  <a:pt x="1213529" y="767693"/>
                </a:lnTo>
                <a:lnTo>
                  <a:pt x="1204314" y="766423"/>
                </a:lnTo>
                <a:close/>
              </a:path>
              <a:path w="3502659" h="829945">
                <a:moveTo>
                  <a:pt x="1503277" y="766423"/>
                </a:moveTo>
                <a:lnTo>
                  <a:pt x="1486521" y="766423"/>
                </a:lnTo>
                <a:lnTo>
                  <a:pt x="1486775" y="767693"/>
                </a:lnTo>
                <a:lnTo>
                  <a:pt x="1487377" y="768963"/>
                </a:lnTo>
                <a:lnTo>
                  <a:pt x="1493264" y="768963"/>
                </a:lnTo>
                <a:lnTo>
                  <a:pt x="1492026" y="767693"/>
                </a:lnTo>
                <a:lnTo>
                  <a:pt x="1503277" y="766423"/>
                </a:lnTo>
                <a:close/>
              </a:path>
              <a:path w="3502659" h="829945">
                <a:moveTo>
                  <a:pt x="2229359" y="766423"/>
                </a:moveTo>
                <a:lnTo>
                  <a:pt x="2226546" y="768963"/>
                </a:lnTo>
                <a:lnTo>
                  <a:pt x="2230820" y="768963"/>
                </a:lnTo>
                <a:lnTo>
                  <a:pt x="2231255" y="767693"/>
                </a:lnTo>
                <a:lnTo>
                  <a:pt x="2238711" y="767693"/>
                </a:lnTo>
                <a:lnTo>
                  <a:pt x="2229359" y="766423"/>
                </a:lnTo>
                <a:close/>
              </a:path>
              <a:path w="3502659" h="829945">
                <a:moveTo>
                  <a:pt x="2285074" y="763883"/>
                </a:moveTo>
                <a:lnTo>
                  <a:pt x="2279147" y="765062"/>
                </a:lnTo>
                <a:lnTo>
                  <a:pt x="2279713" y="765153"/>
                </a:lnTo>
                <a:lnTo>
                  <a:pt x="2268974" y="766423"/>
                </a:lnTo>
                <a:lnTo>
                  <a:pt x="2272275" y="768963"/>
                </a:lnTo>
                <a:lnTo>
                  <a:pt x="2415340" y="768963"/>
                </a:lnTo>
                <a:lnTo>
                  <a:pt x="2427117" y="767693"/>
                </a:lnTo>
                <a:lnTo>
                  <a:pt x="2572015" y="767693"/>
                </a:lnTo>
                <a:lnTo>
                  <a:pt x="2576034" y="766423"/>
                </a:lnTo>
                <a:lnTo>
                  <a:pt x="2293457" y="766423"/>
                </a:lnTo>
                <a:lnTo>
                  <a:pt x="2285074" y="763883"/>
                </a:lnTo>
                <a:close/>
              </a:path>
              <a:path w="3502659" h="829945">
                <a:moveTo>
                  <a:pt x="2243994" y="766423"/>
                </a:moveTo>
                <a:lnTo>
                  <a:pt x="2238711" y="767693"/>
                </a:lnTo>
                <a:lnTo>
                  <a:pt x="2246581" y="767693"/>
                </a:lnTo>
                <a:lnTo>
                  <a:pt x="2243994" y="766423"/>
                </a:lnTo>
                <a:close/>
              </a:path>
              <a:path w="3502659" h="829945">
                <a:moveTo>
                  <a:pt x="1443366" y="766067"/>
                </a:moveTo>
                <a:lnTo>
                  <a:pt x="1442074" y="766423"/>
                </a:lnTo>
                <a:lnTo>
                  <a:pt x="1443840" y="766423"/>
                </a:lnTo>
                <a:lnTo>
                  <a:pt x="1443366" y="766067"/>
                </a:lnTo>
                <a:close/>
              </a:path>
              <a:path w="3502659" h="829945">
                <a:moveTo>
                  <a:pt x="1446682" y="765153"/>
                </a:moveTo>
                <a:lnTo>
                  <a:pt x="1443366" y="766067"/>
                </a:lnTo>
                <a:lnTo>
                  <a:pt x="1443840" y="766423"/>
                </a:lnTo>
                <a:lnTo>
                  <a:pt x="1446682" y="765153"/>
                </a:lnTo>
                <a:close/>
              </a:path>
              <a:path w="3502659" h="829945">
                <a:moveTo>
                  <a:pt x="2585391" y="763883"/>
                </a:moveTo>
                <a:lnTo>
                  <a:pt x="2296284" y="763883"/>
                </a:lnTo>
                <a:lnTo>
                  <a:pt x="2293457" y="766423"/>
                </a:lnTo>
                <a:lnTo>
                  <a:pt x="2576034" y="766423"/>
                </a:lnTo>
                <a:lnTo>
                  <a:pt x="2576882" y="765153"/>
                </a:lnTo>
                <a:lnTo>
                  <a:pt x="2585391" y="763883"/>
                </a:lnTo>
                <a:close/>
              </a:path>
              <a:path w="3502659" h="829945">
                <a:moveTo>
                  <a:pt x="2602235" y="765153"/>
                </a:moveTo>
                <a:lnTo>
                  <a:pt x="2594987" y="765153"/>
                </a:lnTo>
                <a:lnTo>
                  <a:pt x="2595211" y="766423"/>
                </a:lnTo>
                <a:lnTo>
                  <a:pt x="2602235" y="765153"/>
                </a:lnTo>
                <a:close/>
              </a:path>
              <a:path w="3502659" h="829945">
                <a:moveTo>
                  <a:pt x="1440460" y="763883"/>
                </a:moveTo>
                <a:lnTo>
                  <a:pt x="1443366" y="766067"/>
                </a:lnTo>
                <a:lnTo>
                  <a:pt x="1446682" y="765153"/>
                </a:lnTo>
                <a:lnTo>
                  <a:pt x="1450712" y="765153"/>
                </a:lnTo>
                <a:lnTo>
                  <a:pt x="1440460" y="763883"/>
                </a:lnTo>
                <a:close/>
              </a:path>
              <a:path w="3502659" h="829945">
                <a:moveTo>
                  <a:pt x="1198789" y="761343"/>
                </a:moveTo>
                <a:lnTo>
                  <a:pt x="1191380" y="761343"/>
                </a:lnTo>
                <a:lnTo>
                  <a:pt x="1196263" y="762613"/>
                </a:lnTo>
                <a:lnTo>
                  <a:pt x="1195440" y="765153"/>
                </a:lnTo>
                <a:lnTo>
                  <a:pt x="1204913" y="765153"/>
                </a:lnTo>
                <a:lnTo>
                  <a:pt x="1204387" y="763883"/>
                </a:lnTo>
                <a:lnTo>
                  <a:pt x="1198270" y="762613"/>
                </a:lnTo>
                <a:lnTo>
                  <a:pt x="1198448" y="762613"/>
                </a:lnTo>
                <a:lnTo>
                  <a:pt x="1198789" y="761343"/>
                </a:lnTo>
                <a:close/>
              </a:path>
              <a:path w="3502659" h="829945">
                <a:moveTo>
                  <a:pt x="1558455" y="758803"/>
                </a:moveTo>
                <a:lnTo>
                  <a:pt x="1555653" y="758803"/>
                </a:lnTo>
                <a:lnTo>
                  <a:pt x="1546810" y="761343"/>
                </a:lnTo>
                <a:lnTo>
                  <a:pt x="1433620" y="761343"/>
                </a:lnTo>
                <a:lnTo>
                  <a:pt x="1439745" y="762613"/>
                </a:lnTo>
                <a:lnTo>
                  <a:pt x="1448323" y="763883"/>
                </a:lnTo>
                <a:lnTo>
                  <a:pt x="1450712" y="765153"/>
                </a:lnTo>
                <a:lnTo>
                  <a:pt x="1575709" y="765153"/>
                </a:lnTo>
                <a:lnTo>
                  <a:pt x="1567059" y="763883"/>
                </a:lnTo>
                <a:lnTo>
                  <a:pt x="1564744" y="762613"/>
                </a:lnTo>
                <a:lnTo>
                  <a:pt x="1558212" y="761343"/>
                </a:lnTo>
                <a:lnTo>
                  <a:pt x="1558032" y="760073"/>
                </a:lnTo>
                <a:lnTo>
                  <a:pt x="1564194" y="760073"/>
                </a:lnTo>
                <a:lnTo>
                  <a:pt x="1558455" y="758803"/>
                </a:lnTo>
                <a:close/>
              </a:path>
              <a:path w="3502659" h="829945">
                <a:moveTo>
                  <a:pt x="1573481" y="761343"/>
                </a:moveTo>
                <a:lnTo>
                  <a:pt x="1575709" y="765153"/>
                </a:lnTo>
                <a:lnTo>
                  <a:pt x="1586487" y="765153"/>
                </a:lnTo>
                <a:lnTo>
                  <a:pt x="1583061" y="763883"/>
                </a:lnTo>
                <a:lnTo>
                  <a:pt x="1573481" y="761343"/>
                </a:lnTo>
                <a:close/>
              </a:path>
              <a:path w="3502659" h="829945">
                <a:moveTo>
                  <a:pt x="2278683" y="764988"/>
                </a:moveTo>
                <a:lnTo>
                  <a:pt x="2278692" y="765153"/>
                </a:lnTo>
                <a:lnTo>
                  <a:pt x="2279147" y="765062"/>
                </a:lnTo>
                <a:lnTo>
                  <a:pt x="2278683" y="764988"/>
                </a:lnTo>
                <a:close/>
              </a:path>
              <a:path w="3502659" h="829945">
                <a:moveTo>
                  <a:pt x="2278623" y="763883"/>
                </a:moveTo>
                <a:lnTo>
                  <a:pt x="2271786" y="763883"/>
                </a:lnTo>
                <a:lnTo>
                  <a:pt x="2278683" y="764988"/>
                </a:lnTo>
                <a:lnTo>
                  <a:pt x="2278623" y="763883"/>
                </a:lnTo>
                <a:close/>
              </a:path>
              <a:path w="3502659" h="829945">
                <a:moveTo>
                  <a:pt x="1290575" y="743563"/>
                </a:moveTo>
                <a:lnTo>
                  <a:pt x="1105289" y="743563"/>
                </a:lnTo>
                <a:lnTo>
                  <a:pt x="1117644" y="746103"/>
                </a:lnTo>
                <a:lnTo>
                  <a:pt x="1130264" y="746103"/>
                </a:lnTo>
                <a:lnTo>
                  <a:pt x="1127996" y="747373"/>
                </a:lnTo>
                <a:lnTo>
                  <a:pt x="1127621" y="748643"/>
                </a:lnTo>
                <a:lnTo>
                  <a:pt x="1122495" y="748643"/>
                </a:lnTo>
                <a:lnTo>
                  <a:pt x="1122978" y="749913"/>
                </a:lnTo>
                <a:lnTo>
                  <a:pt x="1128690" y="751183"/>
                </a:lnTo>
                <a:lnTo>
                  <a:pt x="1144149" y="751183"/>
                </a:lnTo>
                <a:lnTo>
                  <a:pt x="1149718" y="753559"/>
                </a:lnTo>
                <a:lnTo>
                  <a:pt x="1151610" y="753723"/>
                </a:lnTo>
                <a:lnTo>
                  <a:pt x="1151375" y="754155"/>
                </a:lnTo>
                <a:lnTo>
                  <a:pt x="1157576" y="756263"/>
                </a:lnTo>
                <a:lnTo>
                  <a:pt x="1166061" y="760073"/>
                </a:lnTo>
                <a:lnTo>
                  <a:pt x="1183956" y="763883"/>
                </a:lnTo>
                <a:lnTo>
                  <a:pt x="1185565" y="762613"/>
                </a:lnTo>
                <a:lnTo>
                  <a:pt x="1191712" y="762613"/>
                </a:lnTo>
                <a:lnTo>
                  <a:pt x="1191380" y="761343"/>
                </a:lnTo>
                <a:lnTo>
                  <a:pt x="1198789" y="761343"/>
                </a:lnTo>
                <a:lnTo>
                  <a:pt x="1199130" y="760073"/>
                </a:lnTo>
                <a:lnTo>
                  <a:pt x="1401137" y="760073"/>
                </a:lnTo>
                <a:lnTo>
                  <a:pt x="1400690" y="757533"/>
                </a:lnTo>
                <a:lnTo>
                  <a:pt x="1372393" y="757533"/>
                </a:lnTo>
                <a:lnTo>
                  <a:pt x="1373882" y="756263"/>
                </a:lnTo>
                <a:lnTo>
                  <a:pt x="1367397" y="756263"/>
                </a:lnTo>
                <a:lnTo>
                  <a:pt x="1370570" y="755128"/>
                </a:lnTo>
                <a:lnTo>
                  <a:pt x="1370576" y="754993"/>
                </a:lnTo>
                <a:lnTo>
                  <a:pt x="1370947" y="754993"/>
                </a:lnTo>
                <a:lnTo>
                  <a:pt x="1368505" y="753723"/>
                </a:lnTo>
                <a:lnTo>
                  <a:pt x="1386147" y="753723"/>
                </a:lnTo>
                <a:lnTo>
                  <a:pt x="1374996" y="752453"/>
                </a:lnTo>
                <a:lnTo>
                  <a:pt x="1333566" y="752453"/>
                </a:lnTo>
                <a:lnTo>
                  <a:pt x="1332179" y="749913"/>
                </a:lnTo>
                <a:lnTo>
                  <a:pt x="1321096" y="747373"/>
                </a:lnTo>
                <a:lnTo>
                  <a:pt x="1311181" y="747373"/>
                </a:lnTo>
                <a:lnTo>
                  <a:pt x="1309626" y="746103"/>
                </a:lnTo>
                <a:lnTo>
                  <a:pt x="1307721" y="744833"/>
                </a:lnTo>
                <a:lnTo>
                  <a:pt x="1297448" y="744833"/>
                </a:lnTo>
                <a:lnTo>
                  <a:pt x="1290575" y="743563"/>
                </a:lnTo>
                <a:close/>
              </a:path>
              <a:path w="3502659" h="829945">
                <a:moveTo>
                  <a:pt x="1433620" y="761343"/>
                </a:moveTo>
                <a:lnTo>
                  <a:pt x="1432161" y="761343"/>
                </a:lnTo>
                <a:lnTo>
                  <a:pt x="1429204" y="763883"/>
                </a:lnTo>
                <a:lnTo>
                  <a:pt x="1436799" y="763883"/>
                </a:lnTo>
                <a:lnTo>
                  <a:pt x="1437256" y="762613"/>
                </a:lnTo>
                <a:lnTo>
                  <a:pt x="1435268" y="762613"/>
                </a:lnTo>
                <a:lnTo>
                  <a:pt x="1433620" y="761343"/>
                </a:lnTo>
                <a:close/>
              </a:path>
              <a:path w="3502659" h="829945">
                <a:moveTo>
                  <a:pt x="2284608" y="762613"/>
                </a:moveTo>
                <a:lnTo>
                  <a:pt x="2276867" y="763883"/>
                </a:lnTo>
                <a:lnTo>
                  <a:pt x="2285721" y="763883"/>
                </a:lnTo>
                <a:lnTo>
                  <a:pt x="2284608" y="762613"/>
                </a:lnTo>
                <a:close/>
              </a:path>
              <a:path w="3502659" h="829945">
                <a:moveTo>
                  <a:pt x="2295831" y="758803"/>
                </a:moveTo>
                <a:lnTo>
                  <a:pt x="2292510" y="760073"/>
                </a:lnTo>
                <a:lnTo>
                  <a:pt x="2290558" y="760073"/>
                </a:lnTo>
                <a:lnTo>
                  <a:pt x="2288957" y="761343"/>
                </a:lnTo>
                <a:lnTo>
                  <a:pt x="2289084" y="762613"/>
                </a:lnTo>
                <a:lnTo>
                  <a:pt x="2291852" y="763883"/>
                </a:lnTo>
                <a:lnTo>
                  <a:pt x="2333929" y="763883"/>
                </a:lnTo>
                <a:lnTo>
                  <a:pt x="2335005" y="762613"/>
                </a:lnTo>
                <a:lnTo>
                  <a:pt x="2296068" y="762613"/>
                </a:lnTo>
                <a:lnTo>
                  <a:pt x="2295831" y="758803"/>
                </a:lnTo>
                <a:close/>
              </a:path>
              <a:path w="3502659" h="829945">
                <a:moveTo>
                  <a:pt x="2315649" y="758803"/>
                </a:moveTo>
                <a:lnTo>
                  <a:pt x="2306324" y="761343"/>
                </a:lnTo>
                <a:lnTo>
                  <a:pt x="2296068" y="762613"/>
                </a:lnTo>
                <a:lnTo>
                  <a:pt x="2320543" y="762613"/>
                </a:lnTo>
                <a:lnTo>
                  <a:pt x="2321389" y="761343"/>
                </a:lnTo>
                <a:lnTo>
                  <a:pt x="2319694" y="761343"/>
                </a:lnTo>
                <a:lnTo>
                  <a:pt x="2315649" y="758803"/>
                </a:lnTo>
                <a:close/>
              </a:path>
              <a:path w="3502659" h="829945">
                <a:moveTo>
                  <a:pt x="2337817" y="758803"/>
                </a:moveTo>
                <a:lnTo>
                  <a:pt x="2330792" y="760073"/>
                </a:lnTo>
                <a:lnTo>
                  <a:pt x="2332762" y="762613"/>
                </a:lnTo>
                <a:lnTo>
                  <a:pt x="2335005" y="762613"/>
                </a:lnTo>
                <a:lnTo>
                  <a:pt x="2336081" y="761343"/>
                </a:lnTo>
                <a:lnTo>
                  <a:pt x="2337817" y="758803"/>
                </a:lnTo>
                <a:close/>
              </a:path>
              <a:path w="3502659" h="829945">
                <a:moveTo>
                  <a:pt x="1440717" y="760073"/>
                </a:moveTo>
                <a:lnTo>
                  <a:pt x="1426803" y="760073"/>
                </a:lnTo>
                <a:lnTo>
                  <a:pt x="1426686" y="761343"/>
                </a:lnTo>
                <a:lnTo>
                  <a:pt x="1440898" y="761343"/>
                </a:lnTo>
                <a:lnTo>
                  <a:pt x="1440717" y="760073"/>
                </a:lnTo>
                <a:close/>
              </a:path>
              <a:path w="3502659" h="829945">
                <a:moveTo>
                  <a:pt x="1442919" y="747373"/>
                </a:moveTo>
                <a:lnTo>
                  <a:pt x="1379607" y="747373"/>
                </a:lnTo>
                <a:lnTo>
                  <a:pt x="1385058" y="749913"/>
                </a:lnTo>
                <a:lnTo>
                  <a:pt x="1380633" y="749913"/>
                </a:lnTo>
                <a:lnTo>
                  <a:pt x="1380368" y="751183"/>
                </a:lnTo>
                <a:lnTo>
                  <a:pt x="1384777" y="752453"/>
                </a:lnTo>
                <a:lnTo>
                  <a:pt x="1388525" y="752453"/>
                </a:lnTo>
                <a:lnTo>
                  <a:pt x="1386147" y="753723"/>
                </a:lnTo>
                <a:lnTo>
                  <a:pt x="1423695" y="753723"/>
                </a:lnTo>
                <a:lnTo>
                  <a:pt x="1423522" y="754993"/>
                </a:lnTo>
                <a:lnTo>
                  <a:pt x="1430259" y="757533"/>
                </a:lnTo>
                <a:lnTo>
                  <a:pt x="1440743" y="760073"/>
                </a:lnTo>
                <a:lnTo>
                  <a:pt x="1440898" y="761343"/>
                </a:lnTo>
                <a:lnTo>
                  <a:pt x="1458556" y="761343"/>
                </a:lnTo>
                <a:lnTo>
                  <a:pt x="1446866" y="760073"/>
                </a:lnTo>
                <a:lnTo>
                  <a:pt x="1441851" y="758803"/>
                </a:lnTo>
                <a:lnTo>
                  <a:pt x="1441396" y="756263"/>
                </a:lnTo>
                <a:lnTo>
                  <a:pt x="1499487" y="756263"/>
                </a:lnTo>
                <a:lnTo>
                  <a:pt x="1499874" y="755549"/>
                </a:lnTo>
                <a:lnTo>
                  <a:pt x="1488520" y="753723"/>
                </a:lnTo>
                <a:lnTo>
                  <a:pt x="1477302" y="751183"/>
                </a:lnTo>
                <a:lnTo>
                  <a:pt x="1463097" y="751183"/>
                </a:lnTo>
                <a:lnTo>
                  <a:pt x="1462872" y="749913"/>
                </a:lnTo>
                <a:lnTo>
                  <a:pt x="1456830" y="748643"/>
                </a:lnTo>
                <a:lnTo>
                  <a:pt x="1442919" y="747373"/>
                </a:lnTo>
                <a:close/>
              </a:path>
              <a:path w="3502659" h="829945">
                <a:moveTo>
                  <a:pt x="1499487" y="756263"/>
                </a:moveTo>
                <a:lnTo>
                  <a:pt x="1441396" y="756263"/>
                </a:lnTo>
                <a:lnTo>
                  <a:pt x="1449914" y="757533"/>
                </a:lnTo>
                <a:lnTo>
                  <a:pt x="1453884" y="760073"/>
                </a:lnTo>
                <a:lnTo>
                  <a:pt x="1458556" y="761343"/>
                </a:lnTo>
                <a:lnTo>
                  <a:pt x="1533584" y="761343"/>
                </a:lnTo>
                <a:lnTo>
                  <a:pt x="1535499" y="758803"/>
                </a:lnTo>
                <a:lnTo>
                  <a:pt x="1498109" y="758803"/>
                </a:lnTo>
                <a:lnTo>
                  <a:pt x="1499487" y="756263"/>
                </a:lnTo>
                <a:close/>
              </a:path>
              <a:path w="3502659" h="829945">
                <a:moveTo>
                  <a:pt x="1547114" y="757533"/>
                </a:moveTo>
                <a:lnTo>
                  <a:pt x="1539356" y="761343"/>
                </a:lnTo>
                <a:lnTo>
                  <a:pt x="1546810" y="761343"/>
                </a:lnTo>
                <a:lnTo>
                  <a:pt x="1547114" y="757533"/>
                </a:lnTo>
                <a:close/>
              </a:path>
              <a:path w="3502659" h="829945">
                <a:moveTo>
                  <a:pt x="2484953" y="748643"/>
                </a:moveTo>
                <a:lnTo>
                  <a:pt x="2474526" y="751183"/>
                </a:lnTo>
                <a:lnTo>
                  <a:pt x="2477197" y="752453"/>
                </a:lnTo>
                <a:lnTo>
                  <a:pt x="2467627" y="753723"/>
                </a:lnTo>
                <a:lnTo>
                  <a:pt x="2467843" y="754993"/>
                </a:lnTo>
                <a:lnTo>
                  <a:pt x="2450617" y="754993"/>
                </a:lnTo>
                <a:lnTo>
                  <a:pt x="2446848" y="758803"/>
                </a:lnTo>
                <a:lnTo>
                  <a:pt x="2435931" y="760073"/>
                </a:lnTo>
                <a:lnTo>
                  <a:pt x="2422723" y="761343"/>
                </a:lnTo>
                <a:lnTo>
                  <a:pt x="2550957" y="761343"/>
                </a:lnTo>
                <a:lnTo>
                  <a:pt x="2560684" y="758803"/>
                </a:lnTo>
                <a:lnTo>
                  <a:pt x="2569571" y="753723"/>
                </a:lnTo>
                <a:lnTo>
                  <a:pt x="2651320" y="753723"/>
                </a:lnTo>
                <a:lnTo>
                  <a:pt x="2665473" y="751183"/>
                </a:lnTo>
                <a:lnTo>
                  <a:pt x="2484889" y="751183"/>
                </a:lnTo>
                <a:lnTo>
                  <a:pt x="2484953" y="748643"/>
                </a:lnTo>
                <a:close/>
              </a:path>
              <a:path w="3502659" h="829945">
                <a:moveTo>
                  <a:pt x="2651320" y="753723"/>
                </a:moveTo>
                <a:lnTo>
                  <a:pt x="2569571" y="753723"/>
                </a:lnTo>
                <a:lnTo>
                  <a:pt x="2573256" y="756263"/>
                </a:lnTo>
                <a:lnTo>
                  <a:pt x="2560653" y="760073"/>
                </a:lnTo>
                <a:lnTo>
                  <a:pt x="2550957" y="761343"/>
                </a:lnTo>
                <a:lnTo>
                  <a:pt x="2611949" y="761343"/>
                </a:lnTo>
                <a:lnTo>
                  <a:pt x="2622767" y="760073"/>
                </a:lnTo>
                <a:lnTo>
                  <a:pt x="2621117" y="758803"/>
                </a:lnTo>
                <a:lnTo>
                  <a:pt x="2624795" y="757533"/>
                </a:lnTo>
                <a:lnTo>
                  <a:pt x="2627308" y="756263"/>
                </a:lnTo>
                <a:lnTo>
                  <a:pt x="2638218" y="754993"/>
                </a:lnTo>
                <a:lnTo>
                  <a:pt x="2651320" y="753723"/>
                </a:lnTo>
                <a:close/>
              </a:path>
              <a:path w="3502659" h="829945">
                <a:moveTo>
                  <a:pt x="1532326" y="757533"/>
                </a:moveTo>
                <a:lnTo>
                  <a:pt x="1517089" y="757533"/>
                </a:lnTo>
                <a:lnTo>
                  <a:pt x="1505012" y="758803"/>
                </a:lnTo>
                <a:lnTo>
                  <a:pt x="1535499" y="758803"/>
                </a:lnTo>
                <a:lnTo>
                  <a:pt x="1532326" y="757533"/>
                </a:lnTo>
                <a:close/>
              </a:path>
              <a:path w="3502659" h="829945">
                <a:moveTo>
                  <a:pt x="1124501" y="751183"/>
                </a:moveTo>
                <a:lnTo>
                  <a:pt x="1128866" y="752453"/>
                </a:lnTo>
                <a:lnTo>
                  <a:pt x="1133244" y="754993"/>
                </a:lnTo>
                <a:lnTo>
                  <a:pt x="1142254" y="757533"/>
                </a:lnTo>
                <a:lnTo>
                  <a:pt x="1146406" y="756263"/>
                </a:lnTo>
                <a:lnTo>
                  <a:pt x="1137269" y="754993"/>
                </a:lnTo>
                <a:lnTo>
                  <a:pt x="1135849" y="753723"/>
                </a:lnTo>
                <a:lnTo>
                  <a:pt x="1136980" y="752453"/>
                </a:lnTo>
                <a:lnTo>
                  <a:pt x="1130178" y="752453"/>
                </a:lnTo>
                <a:lnTo>
                  <a:pt x="1124501" y="751183"/>
                </a:lnTo>
                <a:close/>
              </a:path>
              <a:path w="3502659" h="829945">
                <a:moveTo>
                  <a:pt x="1382509" y="753723"/>
                </a:moveTo>
                <a:lnTo>
                  <a:pt x="1372393" y="757533"/>
                </a:lnTo>
                <a:lnTo>
                  <a:pt x="1391465" y="757533"/>
                </a:lnTo>
                <a:lnTo>
                  <a:pt x="1382509" y="753723"/>
                </a:lnTo>
                <a:close/>
              </a:path>
              <a:path w="3502659" h="829945">
                <a:moveTo>
                  <a:pt x="1423695" y="753723"/>
                </a:moveTo>
                <a:lnTo>
                  <a:pt x="1382661" y="753723"/>
                </a:lnTo>
                <a:lnTo>
                  <a:pt x="1392416" y="754993"/>
                </a:lnTo>
                <a:lnTo>
                  <a:pt x="1392852" y="756263"/>
                </a:lnTo>
                <a:lnTo>
                  <a:pt x="1395652" y="757533"/>
                </a:lnTo>
                <a:lnTo>
                  <a:pt x="1405647" y="757533"/>
                </a:lnTo>
                <a:lnTo>
                  <a:pt x="1405753" y="756442"/>
                </a:lnTo>
                <a:lnTo>
                  <a:pt x="1405122" y="756263"/>
                </a:lnTo>
                <a:lnTo>
                  <a:pt x="1399588" y="756263"/>
                </a:lnTo>
                <a:lnTo>
                  <a:pt x="1398659" y="754993"/>
                </a:lnTo>
                <a:lnTo>
                  <a:pt x="1421198" y="754993"/>
                </a:lnTo>
                <a:lnTo>
                  <a:pt x="1423695" y="753723"/>
                </a:lnTo>
                <a:close/>
              </a:path>
              <a:path w="3502659" h="829945">
                <a:moveTo>
                  <a:pt x="1421198" y="754993"/>
                </a:moveTo>
                <a:lnTo>
                  <a:pt x="1400649" y="754993"/>
                </a:lnTo>
                <a:lnTo>
                  <a:pt x="1405753" y="756442"/>
                </a:lnTo>
                <a:lnTo>
                  <a:pt x="1405770" y="756263"/>
                </a:lnTo>
                <a:lnTo>
                  <a:pt x="1418702" y="756263"/>
                </a:lnTo>
                <a:lnTo>
                  <a:pt x="1421198" y="754993"/>
                </a:lnTo>
                <a:close/>
              </a:path>
              <a:path w="3502659" h="829945">
                <a:moveTo>
                  <a:pt x="1373319" y="754993"/>
                </a:moveTo>
                <a:lnTo>
                  <a:pt x="1370947" y="754993"/>
                </a:lnTo>
                <a:lnTo>
                  <a:pt x="1370570" y="755128"/>
                </a:lnTo>
                <a:lnTo>
                  <a:pt x="1370519" y="756263"/>
                </a:lnTo>
                <a:lnTo>
                  <a:pt x="1373604" y="756263"/>
                </a:lnTo>
                <a:lnTo>
                  <a:pt x="1373319" y="754993"/>
                </a:lnTo>
                <a:close/>
              </a:path>
              <a:path w="3502659" h="829945">
                <a:moveTo>
                  <a:pt x="1500176" y="754993"/>
                </a:moveTo>
                <a:lnTo>
                  <a:pt x="1499874" y="755549"/>
                </a:lnTo>
                <a:lnTo>
                  <a:pt x="1504312" y="756263"/>
                </a:lnTo>
                <a:lnTo>
                  <a:pt x="1500176" y="754993"/>
                </a:lnTo>
                <a:close/>
              </a:path>
              <a:path w="3502659" h="829945">
                <a:moveTo>
                  <a:pt x="1370947" y="754993"/>
                </a:moveTo>
                <a:lnTo>
                  <a:pt x="1370576" y="754993"/>
                </a:lnTo>
                <a:lnTo>
                  <a:pt x="1370570" y="755128"/>
                </a:lnTo>
                <a:lnTo>
                  <a:pt x="1370947" y="754993"/>
                </a:lnTo>
                <a:close/>
              </a:path>
              <a:path w="3502659" h="829945">
                <a:moveTo>
                  <a:pt x="1151136" y="754596"/>
                </a:moveTo>
                <a:lnTo>
                  <a:pt x="1150921" y="754993"/>
                </a:lnTo>
                <a:lnTo>
                  <a:pt x="1152587" y="754993"/>
                </a:lnTo>
                <a:lnTo>
                  <a:pt x="1151136" y="754596"/>
                </a:lnTo>
                <a:close/>
              </a:path>
              <a:path w="3502659" h="829945">
                <a:moveTo>
                  <a:pt x="1146253" y="753258"/>
                </a:moveTo>
                <a:lnTo>
                  <a:pt x="1151136" y="754596"/>
                </a:lnTo>
                <a:lnTo>
                  <a:pt x="1151375" y="754155"/>
                </a:lnTo>
                <a:lnTo>
                  <a:pt x="1150103" y="753723"/>
                </a:lnTo>
                <a:lnTo>
                  <a:pt x="1149718" y="753559"/>
                </a:lnTo>
                <a:lnTo>
                  <a:pt x="1146253" y="753258"/>
                </a:lnTo>
                <a:close/>
              </a:path>
              <a:path w="3502659" h="829945">
                <a:moveTo>
                  <a:pt x="1144149" y="751183"/>
                </a:moveTo>
                <a:lnTo>
                  <a:pt x="1132662" y="751183"/>
                </a:lnTo>
                <a:lnTo>
                  <a:pt x="1130178" y="752453"/>
                </a:lnTo>
                <a:lnTo>
                  <a:pt x="1136980" y="752453"/>
                </a:lnTo>
                <a:lnTo>
                  <a:pt x="1146253" y="753258"/>
                </a:lnTo>
                <a:lnTo>
                  <a:pt x="1143314" y="752453"/>
                </a:lnTo>
                <a:lnTo>
                  <a:pt x="1144149" y="751183"/>
                </a:lnTo>
                <a:close/>
              </a:path>
              <a:path w="3502659" h="829945">
                <a:moveTo>
                  <a:pt x="1337765" y="749913"/>
                </a:moveTo>
                <a:lnTo>
                  <a:pt x="1333566" y="752453"/>
                </a:lnTo>
                <a:lnTo>
                  <a:pt x="1374673" y="752453"/>
                </a:lnTo>
                <a:lnTo>
                  <a:pt x="1374349" y="752376"/>
                </a:lnTo>
                <a:lnTo>
                  <a:pt x="1364360" y="751183"/>
                </a:lnTo>
                <a:lnTo>
                  <a:pt x="1342456" y="751183"/>
                </a:lnTo>
                <a:lnTo>
                  <a:pt x="1337765" y="749913"/>
                </a:lnTo>
                <a:close/>
              </a:path>
              <a:path w="3502659" h="829945">
                <a:moveTo>
                  <a:pt x="1374349" y="752376"/>
                </a:moveTo>
                <a:lnTo>
                  <a:pt x="1374673" y="752453"/>
                </a:lnTo>
                <a:lnTo>
                  <a:pt x="1374349" y="752376"/>
                </a:lnTo>
                <a:close/>
              </a:path>
              <a:path w="3502659" h="829945">
                <a:moveTo>
                  <a:pt x="1374588" y="752404"/>
                </a:moveTo>
                <a:lnTo>
                  <a:pt x="1374996" y="752453"/>
                </a:lnTo>
                <a:lnTo>
                  <a:pt x="1374588" y="752404"/>
                </a:lnTo>
                <a:close/>
              </a:path>
              <a:path w="3502659" h="829945">
                <a:moveTo>
                  <a:pt x="2428878" y="748756"/>
                </a:moveTo>
                <a:lnTo>
                  <a:pt x="2424908" y="751183"/>
                </a:lnTo>
                <a:lnTo>
                  <a:pt x="2403880" y="751183"/>
                </a:lnTo>
                <a:lnTo>
                  <a:pt x="2398848" y="752453"/>
                </a:lnTo>
                <a:lnTo>
                  <a:pt x="2447361" y="752453"/>
                </a:lnTo>
                <a:lnTo>
                  <a:pt x="2438921" y="749913"/>
                </a:lnTo>
                <a:lnTo>
                  <a:pt x="2428878" y="748756"/>
                </a:lnTo>
                <a:close/>
              </a:path>
              <a:path w="3502659" h="829945">
                <a:moveTo>
                  <a:pt x="2471811" y="746103"/>
                </a:moveTo>
                <a:lnTo>
                  <a:pt x="2458015" y="746103"/>
                </a:lnTo>
                <a:lnTo>
                  <a:pt x="2462904" y="747373"/>
                </a:lnTo>
                <a:lnTo>
                  <a:pt x="2463491" y="748643"/>
                </a:lnTo>
                <a:lnTo>
                  <a:pt x="2458978" y="749913"/>
                </a:lnTo>
                <a:lnTo>
                  <a:pt x="2447361" y="752453"/>
                </a:lnTo>
                <a:lnTo>
                  <a:pt x="2461884" y="752453"/>
                </a:lnTo>
                <a:lnTo>
                  <a:pt x="2463694" y="749913"/>
                </a:lnTo>
                <a:lnTo>
                  <a:pt x="2471604" y="749913"/>
                </a:lnTo>
                <a:lnTo>
                  <a:pt x="2477693" y="748643"/>
                </a:lnTo>
                <a:lnTo>
                  <a:pt x="2475583" y="748643"/>
                </a:lnTo>
                <a:lnTo>
                  <a:pt x="2471811" y="746103"/>
                </a:lnTo>
                <a:close/>
              </a:path>
              <a:path w="3502659" h="829945">
                <a:moveTo>
                  <a:pt x="1370043" y="749913"/>
                </a:moveTo>
                <a:lnTo>
                  <a:pt x="1364023" y="749913"/>
                </a:lnTo>
                <a:lnTo>
                  <a:pt x="1374349" y="752376"/>
                </a:lnTo>
                <a:lnTo>
                  <a:pt x="1374588" y="752404"/>
                </a:lnTo>
                <a:lnTo>
                  <a:pt x="1372468" y="751183"/>
                </a:lnTo>
                <a:lnTo>
                  <a:pt x="1370043" y="749913"/>
                </a:lnTo>
                <a:close/>
              </a:path>
              <a:path w="3502659" h="829945">
                <a:moveTo>
                  <a:pt x="1386396" y="739753"/>
                </a:moveTo>
                <a:lnTo>
                  <a:pt x="1309113" y="739753"/>
                </a:lnTo>
                <a:lnTo>
                  <a:pt x="1315232" y="743563"/>
                </a:lnTo>
                <a:lnTo>
                  <a:pt x="1326137" y="743563"/>
                </a:lnTo>
                <a:lnTo>
                  <a:pt x="1336202" y="746103"/>
                </a:lnTo>
                <a:lnTo>
                  <a:pt x="1329027" y="747373"/>
                </a:lnTo>
                <a:lnTo>
                  <a:pt x="1339358" y="748643"/>
                </a:lnTo>
                <a:lnTo>
                  <a:pt x="1342456" y="751183"/>
                </a:lnTo>
                <a:lnTo>
                  <a:pt x="1364360" y="751183"/>
                </a:lnTo>
                <a:lnTo>
                  <a:pt x="1364023" y="749913"/>
                </a:lnTo>
                <a:lnTo>
                  <a:pt x="1370043" y="749913"/>
                </a:lnTo>
                <a:lnTo>
                  <a:pt x="1367618" y="748643"/>
                </a:lnTo>
                <a:lnTo>
                  <a:pt x="1379514" y="748643"/>
                </a:lnTo>
                <a:lnTo>
                  <a:pt x="1379607" y="747373"/>
                </a:lnTo>
                <a:lnTo>
                  <a:pt x="1442543" y="747373"/>
                </a:lnTo>
                <a:lnTo>
                  <a:pt x="1433844" y="746103"/>
                </a:lnTo>
                <a:lnTo>
                  <a:pt x="1424264" y="744833"/>
                </a:lnTo>
                <a:lnTo>
                  <a:pt x="1392967" y="744833"/>
                </a:lnTo>
                <a:lnTo>
                  <a:pt x="1386930" y="743563"/>
                </a:lnTo>
                <a:lnTo>
                  <a:pt x="1385442" y="741023"/>
                </a:lnTo>
                <a:lnTo>
                  <a:pt x="1386396" y="739753"/>
                </a:lnTo>
                <a:close/>
              </a:path>
              <a:path w="3502659" h="829945">
                <a:moveTo>
                  <a:pt x="1379514" y="748643"/>
                </a:moveTo>
                <a:lnTo>
                  <a:pt x="1367618" y="748643"/>
                </a:lnTo>
                <a:lnTo>
                  <a:pt x="1379327" y="751183"/>
                </a:lnTo>
                <a:lnTo>
                  <a:pt x="1379514" y="748643"/>
                </a:lnTo>
                <a:close/>
              </a:path>
              <a:path w="3502659" h="829945">
                <a:moveTo>
                  <a:pt x="2493071" y="749188"/>
                </a:moveTo>
                <a:lnTo>
                  <a:pt x="2484889" y="751183"/>
                </a:lnTo>
                <a:lnTo>
                  <a:pt x="2494950" y="751183"/>
                </a:lnTo>
                <a:lnTo>
                  <a:pt x="2496122" y="749913"/>
                </a:lnTo>
                <a:lnTo>
                  <a:pt x="2494898" y="749913"/>
                </a:lnTo>
                <a:lnTo>
                  <a:pt x="2493071" y="749188"/>
                </a:lnTo>
                <a:close/>
              </a:path>
              <a:path w="3502659" h="829945">
                <a:moveTo>
                  <a:pt x="2503288" y="747961"/>
                </a:moveTo>
                <a:lnTo>
                  <a:pt x="2500870" y="748523"/>
                </a:lnTo>
                <a:lnTo>
                  <a:pt x="2499041" y="749913"/>
                </a:lnTo>
                <a:lnTo>
                  <a:pt x="2494950" y="751183"/>
                </a:lnTo>
                <a:lnTo>
                  <a:pt x="2665473" y="751183"/>
                </a:lnTo>
                <a:lnTo>
                  <a:pt x="2670160" y="749913"/>
                </a:lnTo>
                <a:lnTo>
                  <a:pt x="2506287" y="749913"/>
                </a:lnTo>
                <a:lnTo>
                  <a:pt x="2503288" y="747961"/>
                </a:lnTo>
                <a:close/>
              </a:path>
              <a:path w="3502659" h="829945">
                <a:moveTo>
                  <a:pt x="2427897" y="748643"/>
                </a:moveTo>
                <a:lnTo>
                  <a:pt x="2422907" y="749913"/>
                </a:lnTo>
                <a:lnTo>
                  <a:pt x="2428645" y="748729"/>
                </a:lnTo>
                <a:lnTo>
                  <a:pt x="2427897" y="748643"/>
                </a:lnTo>
                <a:close/>
              </a:path>
              <a:path w="3502659" h="829945">
                <a:moveTo>
                  <a:pt x="2495304" y="748643"/>
                </a:moveTo>
                <a:lnTo>
                  <a:pt x="2493071" y="749188"/>
                </a:lnTo>
                <a:lnTo>
                  <a:pt x="2494898" y="749913"/>
                </a:lnTo>
                <a:lnTo>
                  <a:pt x="2495963" y="749665"/>
                </a:lnTo>
                <a:lnTo>
                  <a:pt x="2495304" y="748643"/>
                </a:lnTo>
                <a:close/>
              </a:path>
              <a:path w="3502659" h="829945">
                <a:moveTo>
                  <a:pt x="2495963" y="749665"/>
                </a:moveTo>
                <a:lnTo>
                  <a:pt x="2494898" y="749913"/>
                </a:lnTo>
                <a:lnTo>
                  <a:pt x="2496122" y="749913"/>
                </a:lnTo>
                <a:lnTo>
                  <a:pt x="2495963" y="749665"/>
                </a:lnTo>
                <a:close/>
              </a:path>
              <a:path w="3502659" h="829945">
                <a:moveTo>
                  <a:pt x="2524599" y="743563"/>
                </a:moveTo>
                <a:lnTo>
                  <a:pt x="2523082" y="743563"/>
                </a:lnTo>
                <a:lnTo>
                  <a:pt x="2522352" y="746103"/>
                </a:lnTo>
                <a:lnTo>
                  <a:pt x="2506897" y="747373"/>
                </a:lnTo>
                <a:lnTo>
                  <a:pt x="2509662" y="749913"/>
                </a:lnTo>
                <a:lnTo>
                  <a:pt x="2621592" y="749913"/>
                </a:lnTo>
                <a:lnTo>
                  <a:pt x="2622971" y="748643"/>
                </a:lnTo>
                <a:lnTo>
                  <a:pt x="2602673" y="748643"/>
                </a:lnTo>
                <a:lnTo>
                  <a:pt x="2601741" y="747373"/>
                </a:lnTo>
                <a:lnTo>
                  <a:pt x="2605749" y="746208"/>
                </a:lnTo>
                <a:lnTo>
                  <a:pt x="2527052" y="746103"/>
                </a:lnTo>
                <a:lnTo>
                  <a:pt x="2524599" y="743563"/>
                </a:lnTo>
                <a:close/>
              </a:path>
              <a:path w="3502659" h="829945">
                <a:moveTo>
                  <a:pt x="2659688" y="743726"/>
                </a:moveTo>
                <a:lnTo>
                  <a:pt x="2646749" y="746103"/>
                </a:lnTo>
                <a:lnTo>
                  <a:pt x="2634161" y="746103"/>
                </a:lnTo>
                <a:lnTo>
                  <a:pt x="2621592" y="749913"/>
                </a:lnTo>
                <a:lnTo>
                  <a:pt x="2670160" y="749913"/>
                </a:lnTo>
                <a:lnTo>
                  <a:pt x="2679536" y="747373"/>
                </a:lnTo>
                <a:lnTo>
                  <a:pt x="2692367" y="744833"/>
                </a:lnTo>
                <a:lnTo>
                  <a:pt x="2661898" y="744833"/>
                </a:lnTo>
                <a:lnTo>
                  <a:pt x="2659688" y="743726"/>
                </a:lnTo>
                <a:close/>
              </a:path>
              <a:path w="3502659" h="829945">
                <a:moveTo>
                  <a:pt x="2500356" y="748643"/>
                </a:moveTo>
                <a:lnTo>
                  <a:pt x="2495304" y="748643"/>
                </a:lnTo>
                <a:lnTo>
                  <a:pt x="2495963" y="749665"/>
                </a:lnTo>
                <a:lnTo>
                  <a:pt x="2500356" y="748643"/>
                </a:lnTo>
                <a:close/>
              </a:path>
              <a:path w="3502659" h="829945">
                <a:moveTo>
                  <a:pt x="2494746" y="744833"/>
                </a:moveTo>
                <a:lnTo>
                  <a:pt x="2488498" y="747373"/>
                </a:lnTo>
                <a:lnTo>
                  <a:pt x="2493071" y="749188"/>
                </a:lnTo>
                <a:lnTo>
                  <a:pt x="2495304" y="748643"/>
                </a:lnTo>
                <a:lnTo>
                  <a:pt x="2500356" y="748643"/>
                </a:lnTo>
                <a:lnTo>
                  <a:pt x="2500870" y="748523"/>
                </a:lnTo>
                <a:lnTo>
                  <a:pt x="2502385" y="747373"/>
                </a:lnTo>
                <a:lnTo>
                  <a:pt x="2492420" y="747373"/>
                </a:lnTo>
                <a:lnTo>
                  <a:pt x="2494746" y="744833"/>
                </a:lnTo>
                <a:close/>
              </a:path>
              <a:path w="3502659" h="829945">
                <a:moveTo>
                  <a:pt x="2429062" y="748643"/>
                </a:moveTo>
                <a:lnTo>
                  <a:pt x="2428645" y="748729"/>
                </a:lnTo>
                <a:lnTo>
                  <a:pt x="2428878" y="748756"/>
                </a:lnTo>
                <a:lnTo>
                  <a:pt x="2429062" y="748643"/>
                </a:lnTo>
                <a:close/>
              </a:path>
              <a:path w="3502659" h="829945">
                <a:moveTo>
                  <a:pt x="2617056" y="746103"/>
                </a:moveTo>
                <a:lnTo>
                  <a:pt x="2606111" y="746103"/>
                </a:lnTo>
                <a:lnTo>
                  <a:pt x="2605749" y="746208"/>
                </a:lnTo>
                <a:lnTo>
                  <a:pt x="2605223" y="747373"/>
                </a:lnTo>
                <a:lnTo>
                  <a:pt x="2606069" y="747373"/>
                </a:lnTo>
                <a:lnTo>
                  <a:pt x="2602673" y="748643"/>
                </a:lnTo>
                <a:lnTo>
                  <a:pt x="2622971" y="748643"/>
                </a:lnTo>
                <a:lnTo>
                  <a:pt x="2624350" y="747373"/>
                </a:lnTo>
                <a:lnTo>
                  <a:pt x="2617056" y="746103"/>
                </a:lnTo>
                <a:close/>
              </a:path>
              <a:path w="3502659" h="829945">
                <a:moveTo>
                  <a:pt x="2502385" y="747373"/>
                </a:moveTo>
                <a:lnTo>
                  <a:pt x="2500870" y="748523"/>
                </a:lnTo>
                <a:lnTo>
                  <a:pt x="2503288" y="747961"/>
                </a:lnTo>
                <a:lnTo>
                  <a:pt x="2502385" y="747373"/>
                </a:lnTo>
                <a:close/>
              </a:path>
              <a:path w="3502659" h="829945">
                <a:moveTo>
                  <a:pt x="2508237" y="743762"/>
                </a:moveTo>
                <a:lnTo>
                  <a:pt x="2492420" y="747373"/>
                </a:lnTo>
                <a:lnTo>
                  <a:pt x="2502385" y="747373"/>
                </a:lnTo>
                <a:lnTo>
                  <a:pt x="2503288" y="747961"/>
                </a:lnTo>
                <a:lnTo>
                  <a:pt x="2505815" y="747373"/>
                </a:lnTo>
                <a:lnTo>
                  <a:pt x="2506991" y="746012"/>
                </a:lnTo>
                <a:lnTo>
                  <a:pt x="2505463" y="744833"/>
                </a:lnTo>
                <a:lnTo>
                  <a:pt x="2508237" y="743762"/>
                </a:lnTo>
                <a:close/>
              </a:path>
              <a:path w="3502659" h="829945">
                <a:moveTo>
                  <a:pt x="2616045" y="743563"/>
                </a:moveTo>
                <a:lnTo>
                  <a:pt x="2538286" y="743563"/>
                </a:lnTo>
                <a:lnTo>
                  <a:pt x="2527052" y="746103"/>
                </a:lnTo>
                <a:lnTo>
                  <a:pt x="2605797" y="746103"/>
                </a:lnTo>
                <a:lnTo>
                  <a:pt x="2606111" y="746103"/>
                </a:lnTo>
                <a:lnTo>
                  <a:pt x="2605525" y="744833"/>
                </a:lnTo>
                <a:lnTo>
                  <a:pt x="2616045" y="743563"/>
                </a:lnTo>
                <a:close/>
              </a:path>
              <a:path w="3502659" h="829945">
                <a:moveTo>
                  <a:pt x="1313227" y="743563"/>
                </a:moveTo>
                <a:lnTo>
                  <a:pt x="1309661" y="743563"/>
                </a:lnTo>
                <a:lnTo>
                  <a:pt x="1318510" y="746103"/>
                </a:lnTo>
                <a:lnTo>
                  <a:pt x="1324107" y="746103"/>
                </a:lnTo>
                <a:lnTo>
                  <a:pt x="1325599" y="744833"/>
                </a:lnTo>
                <a:lnTo>
                  <a:pt x="1314598" y="744833"/>
                </a:lnTo>
                <a:lnTo>
                  <a:pt x="1313227" y="743563"/>
                </a:lnTo>
                <a:close/>
              </a:path>
              <a:path w="3502659" h="829945">
                <a:moveTo>
                  <a:pt x="2510845" y="743563"/>
                </a:moveTo>
                <a:lnTo>
                  <a:pt x="2509107" y="743563"/>
                </a:lnTo>
                <a:lnTo>
                  <a:pt x="2506991" y="746012"/>
                </a:lnTo>
                <a:lnTo>
                  <a:pt x="2510845" y="743563"/>
                </a:lnTo>
                <a:close/>
              </a:path>
              <a:path w="3502659" h="829945">
                <a:moveTo>
                  <a:pt x="2517917" y="738483"/>
                </a:moveTo>
                <a:lnTo>
                  <a:pt x="2507726" y="741023"/>
                </a:lnTo>
                <a:lnTo>
                  <a:pt x="2501331" y="742293"/>
                </a:lnTo>
                <a:lnTo>
                  <a:pt x="2516246" y="742293"/>
                </a:lnTo>
                <a:lnTo>
                  <a:pt x="2520709" y="743563"/>
                </a:lnTo>
                <a:lnTo>
                  <a:pt x="2512468" y="744833"/>
                </a:lnTo>
                <a:lnTo>
                  <a:pt x="2513283" y="746103"/>
                </a:lnTo>
                <a:lnTo>
                  <a:pt x="2519003" y="744833"/>
                </a:lnTo>
                <a:lnTo>
                  <a:pt x="2523082" y="743563"/>
                </a:lnTo>
                <a:lnTo>
                  <a:pt x="2524599" y="743563"/>
                </a:lnTo>
                <a:lnTo>
                  <a:pt x="2524440" y="741023"/>
                </a:lnTo>
                <a:lnTo>
                  <a:pt x="2517917" y="738483"/>
                </a:lnTo>
                <a:close/>
              </a:path>
              <a:path w="3502659" h="829945">
                <a:moveTo>
                  <a:pt x="2619914" y="743563"/>
                </a:moveTo>
                <a:lnTo>
                  <a:pt x="2616240" y="743563"/>
                </a:lnTo>
                <a:lnTo>
                  <a:pt x="2613068" y="746103"/>
                </a:lnTo>
                <a:lnTo>
                  <a:pt x="2619914" y="743563"/>
                </a:lnTo>
                <a:close/>
              </a:path>
              <a:path w="3502659" h="829945">
                <a:moveTo>
                  <a:pt x="2509107" y="743563"/>
                </a:moveTo>
                <a:lnTo>
                  <a:pt x="2508237" y="743762"/>
                </a:lnTo>
                <a:lnTo>
                  <a:pt x="2505463" y="744833"/>
                </a:lnTo>
                <a:lnTo>
                  <a:pt x="2506991" y="746012"/>
                </a:lnTo>
                <a:lnTo>
                  <a:pt x="2509107" y="743563"/>
                </a:lnTo>
                <a:close/>
              </a:path>
              <a:path w="3502659" h="829945">
                <a:moveTo>
                  <a:pt x="1279870" y="742293"/>
                </a:moveTo>
                <a:lnTo>
                  <a:pt x="1097352" y="742293"/>
                </a:lnTo>
                <a:lnTo>
                  <a:pt x="1090341" y="744833"/>
                </a:lnTo>
                <a:lnTo>
                  <a:pt x="1098624" y="744833"/>
                </a:lnTo>
                <a:lnTo>
                  <a:pt x="1105289" y="743563"/>
                </a:lnTo>
                <a:lnTo>
                  <a:pt x="1290575" y="743563"/>
                </a:lnTo>
                <a:lnTo>
                  <a:pt x="1279870" y="742293"/>
                </a:lnTo>
                <a:close/>
              </a:path>
              <a:path w="3502659" h="829945">
                <a:moveTo>
                  <a:pt x="1362431" y="735943"/>
                </a:moveTo>
                <a:lnTo>
                  <a:pt x="1359635" y="735943"/>
                </a:lnTo>
                <a:lnTo>
                  <a:pt x="1358489" y="737213"/>
                </a:lnTo>
                <a:lnTo>
                  <a:pt x="1358314" y="738483"/>
                </a:lnTo>
                <a:lnTo>
                  <a:pt x="1291407" y="738483"/>
                </a:lnTo>
                <a:lnTo>
                  <a:pt x="1291520" y="739753"/>
                </a:lnTo>
                <a:lnTo>
                  <a:pt x="1302781" y="741023"/>
                </a:lnTo>
                <a:lnTo>
                  <a:pt x="1301168" y="742293"/>
                </a:lnTo>
                <a:lnTo>
                  <a:pt x="1297097" y="742293"/>
                </a:lnTo>
                <a:lnTo>
                  <a:pt x="1297448" y="744833"/>
                </a:lnTo>
                <a:lnTo>
                  <a:pt x="1307721" y="744833"/>
                </a:lnTo>
                <a:lnTo>
                  <a:pt x="1301989" y="743563"/>
                </a:lnTo>
                <a:lnTo>
                  <a:pt x="1313227" y="743563"/>
                </a:lnTo>
                <a:lnTo>
                  <a:pt x="1309113" y="739753"/>
                </a:lnTo>
                <a:lnTo>
                  <a:pt x="1386396" y="739753"/>
                </a:lnTo>
                <a:lnTo>
                  <a:pt x="1375143" y="738483"/>
                </a:lnTo>
                <a:lnTo>
                  <a:pt x="1370520" y="737213"/>
                </a:lnTo>
                <a:lnTo>
                  <a:pt x="1362431" y="735943"/>
                </a:lnTo>
                <a:close/>
              </a:path>
              <a:path w="3502659" h="829945">
                <a:moveTo>
                  <a:pt x="1408419" y="739753"/>
                </a:moveTo>
                <a:lnTo>
                  <a:pt x="1396075" y="743762"/>
                </a:lnTo>
                <a:lnTo>
                  <a:pt x="1392967" y="744833"/>
                </a:lnTo>
                <a:lnTo>
                  <a:pt x="1416481" y="744833"/>
                </a:lnTo>
                <a:lnTo>
                  <a:pt x="1407970" y="741023"/>
                </a:lnTo>
                <a:lnTo>
                  <a:pt x="1414787" y="741023"/>
                </a:lnTo>
                <a:lnTo>
                  <a:pt x="1408419" y="739753"/>
                </a:lnTo>
                <a:close/>
              </a:path>
              <a:path w="3502659" h="829945">
                <a:moveTo>
                  <a:pt x="2627121" y="743563"/>
                </a:moveTo>
                <a:lnTo>
                  <a:pt x="2619914" y="743563"/>
                </a:lnTo>
                <a:lnTo>
                  <a:pt x="2619921" y="744833"/>
                </a:lnTo>
                <a:lnTo>
                  <a:pt x="2627121" y="743563"/>
                </a:lnTo>
                <a:close/>
              </a:path>
              <a:path w="3502659" h="829945">
                <a:moveTo>
                  <a:pt x="2665308" y="735943"/>
                </a:moveTo>
                <a:lnTo>
                  <a:pt x="2639589" y="735943"/>
                </a:lnTo>
                <a:lnTo>
                  <a:pt x="2637933" y="738483"/>
                </a:lnTo>
                <a:lnTo>
                  <a:pt x="2631641" y="743563"/>
                </a:lnTo>
                <a:lnTo>
                  <a:pt x="2641608" y="744833"/>
                </a:lnTo>
                <a:lnTo>
                  <a:pt x="2641461" y="743563"/>
                </a:lnTo>
                <a:lnTo>
                  <a:pt x="2637596" y="743563"/>
                </a:lnTo>
                <a:lnTo>
                  <a:pt x="2641644" y="742293"/>
                </a:lnTo>
                <a:lnTo>
                  <a:pt x="2637303" y="742293"/>
                </a:lnTo>
                <a:lnTo>
                  <a:pt x="2641357" y="741023"/>
                </a:lnTo>
                <a:lnTo>
                  <a:pt x="2640815" y="739753"/>
                </a:lnTo>
                <a:lnTo>
                  <a:pt x="2647161" y="738483"/>
                </a:lnTo>
                <a:lnTo>
                  <a:pt x="2655101" y="738483"/>
                </a:lnTo>
                <a:lnTo>
                  <a:pt x="2665308" y="735943"/>
                </a:lnTo>
                <a:close/>
              </a:path>
              <a:path w="3502659" h="829945">
                <a:moveTo>
                  <a:pt x="2715808" y="741023"/>
                </a:moveTo>
                <a:lnTo>
                  <a:pt x="2664727" y="741023"/>
                </a:lnTo>
                <a:lnTo>
                  <a:pt x="2663943" y="741394"/>
                </a:lnTo>
                <a:lnTo>
                  <a:pt x="2661898" y="744833"/>
                </a:lnTo>
                <a:lnTo>
                  <a:pt x="2692367" y="744833"/>
                </a:lnTo>
                <a:lnTo>
                  <a:pt x="2702826" y="743563"/>
                </a:lnTo>
                <a:lnTo>
                  <a:pt x="2704205" y="742293"/>
                </a:lnTo>
                <a:lnTo>
                  <a:pt x="2712867" y="742293"/>
                </a:lnTo>
                <a:lnTo>
                  <a:pt x="2715808" y="741023"/>
                </a:lnTo>
                <a:close/>
              </a:path>
              <a:path w="3502659" h="829945">
                <a:moveTo>
                  <a:pt x="2512714" y="742293"/>
                </a:moveTo>
                <a:lnTo>
                  <a:pt x="2504792" y="742293"/>
                </a:lnTo>
                <a:lnTo>
                  <a:pt x="2508751" y="743563"/>
                </a:lnTo>
                <a:lnTo>
                  <a:pt x="2508237" y="743762"/>
                </a:lnTo>
                <a:lnTo>
                  <a:pt x="2509107" y="743563"/>
                </a:lnTo>
                <a:lnTo>
                  <a:pt x="2510845" y="743563"/>
                </a:lnTo>
                <a:lnTo>
                  <a:pt x="2512714" y="742293"/>
                </a:lnTo>
                <a:close/>
              </a:path>
              <a:path w="3502659" h="829945">
                <a:moveTo>
                  <a:pt x="2659813" y="743350"/>
                </a:moveTo>
                <a:lnTo>
                  <a:pt x="2659363" y="743563"/>
                </a:lnTo>
                <a:lnTo>
                  <a:pt x="2659688" y="743726"/>
                </a:lnTo>
                <a:lnTo>
                  <a:pt x="2660576" y="743563"/>
                </a:lnTo>
                <a:lnTo>
                  <a:pt x="2659813" y="743350"/>
                </a:lnTo>
                <a:close/>
              </a:path>
              <a:path w="3502659" h="829945">
                <a:moveTo>
                  <a:pt x="1234126" y="735943"/>
                </a:moveTo>
                <a:lnTo>
                  <a:pt x="1086011" y="735943"/>
                </a:lnTo>
                <a:lnTo>
                  <a:pt x="1092826" y="739753"/>
                </a:lnTo>
                <a:lnTo>
                  <a:pt x="1089879" y="741023"/>
                </a:lnTo>
                <a:lnTo>
                  <a:pt x="1087970" y="742293"/>
                </a:lnTo>
                <a:lnTo>
                  <a:pt x="1287655" y="742293"/>
                </a:lnTo>
                <a:lnTo>
                  <a:pt x="1290703" y="743563"/>
                </a:lnTo>
                <a:lnTo>
                  <a:pt x="1294778" y="741023"/>
                </a:lnTo>
                <a:lnTo>
                  <a:pt x="1285599" y="741023"/>
                </a:lnTo>
                <a:lnTo>
                  <a:pt x="1284099" y="738483"/>
                </a:lnTo>
                <a:lnTo>
                  <a:pt x="1358314" y="738483"/>
                </a:lnTo>
                <a:lnTo>
                  <a:pt x="1353601" y="737213"/>
                </a:lnTo>
                <a:lnTo>
                  <a:pt x="1236423" y="737213"/>
                </a:lnTo>
                <a:lnTo>
                  <a:pt x="1234126" y="735943"/>
                </a:lnTo>
                <a:close/>
              </a:path>
              <a:path w="3502659" h="829945">
                <a:moveTo>
                  <a:pt x="2501331" y="742293"/>
                </a:moveTo>
                <a:lnTo>
                  <a:pt x="2498537" y="742293"/>
                </a:lnTo>
                <a:lnTo>
                  <a:pt x="2494936" y="743563"/>
                </a:lnTo>
                <a:lnTo>
                  <a:pt x="2501331" y="742293"/>
                </a:lnTo>
                <a:close/>
              </a:path>
              <a:path w="3502659" h="829945">
                <a:moveTo>
                  <a:pt x="2545928" y="741023"/>
                </a:moveTo>
                <a:lnTo>
                  <a:pt x="2544083" y="741023"/>
                </a:lnTo>
                <a:lnTo>
                  <a:pt x="2543766" y="743563"/>
                </a:lnTo>
                <a:lnTo>
                  <a:pt x="2623252" y="743563"/>
                </a:lnTo>
                <a:lnTo>
                  <a:pt x="2619086" y="742293"/>
                </a:lnTo>
                <a:lnTo>
                  <a:pt x="2548096" y="742293"/>
                </a:lnTo>
                <a:lnTo>
                  <a:pt x="2545928" y="741023"/>
                </a:lnTo>
                <a:close/>
              </a:path>
              <a:path w="3502659" h="829945">
                <a:moveTo>
                  <a:pt x="2632911" y="741023"/>
                </a:moveTo>
                <a:lnTo>
                  <a:pt x="2626705" y="742293"/>
                </a:lnTo>
                <a:lnTo>
                  <a:pt x="2625796" y="742293"/>
                </a:lnTo>
                <a:lnTo>
                  <a:pt x="2626638" y="743563"/>
                </a:lnTo>
                <a:lnTo>
                  <a:pt x="2627298" y="743563"/>
                </a:lnTo>
                <a:lnTo>
                  <a:pt x="2632911" y="741023"/>
                </a:lnTo>
                <a:close/>
              </a:path>
              <a:path w="3502659" h="829945">
                <a:moveTo>
                  <a:pt x="2712867" y="742293"/>
                </a:moveTo>
                <a:lnTo>
                  <a:pt x="2704205" y="742293"/>
                </a:lnTo>
                <a:lnTo>
                  <a:pt x="2707557" y="743563"/>
                </a:lnTo>
                <a:lnTo>
                  <a:pt x="2709927" y="743563"/>
                </a:lnTo>
                <a:lnTo>
                  <a:pt x="2712867" y="742293"/>
                </a:lnTo>
                <a:close/>
              </a:path>
              <a:path w="3502659" h="829945">
                <a:moveTo>
                  <a:pt x="2664164" y="741023"/>
                </a:moveTo>
                <a:lnTo>
                  <a:pt x="2662459" y="741023"/>
                </a:lnTo>
                <a:lnTo>
                  <a:pt x="2656029" y="742293"/>
                </a:lnTo>
                <a:lnTo>
                  <a:pt x="2659813" y="743350"/>
                </a:lnTo>
                <a:lnTo>
                  <a:pt x="2663943" y="741394"/>
                </a:lnTo>
                <a:lnTo>
                  <a:pt x="2664164" y="741023"/>
                </a:lnTo>
                <a:close/>
              </a:path>
              <a:path w="3502659" h="829945">
                <a:moveTo>
                  <a:pt x="2550915" y="742127"/>
                </a:moveTo>
                <a:lnTo>
                  <a:pt x="2550673" y="742293"/>
                </a:lnTo>
                <a:lnTo>
                  <a:pt x="2551062" y="742204"/>
                </a:lnTo>
                <a:lnTo>
                  <a:pt x="2550915" y="742127"/>
                </a:lnTo>
                <a:close/>
              </a:path>
              <a:path w="3502659" h="829945">
                <a:moveTo>
                  <a:pt x="2575826" y="734673"/>
                </a:moveTo>
                <a:lnTo>
                  <a:pt x="2565313" y="734673"/>
                </a:lnTo>
                <a:lnTo>
                  <a:pt x="2561976" y="737213"/>
                </a:lnTo>
                <a:lnTo>
                  <a:pt x="2561678" y="738483"/>
                </a:lnTo>
                <a:lnTo>
                  <a:pt x="2559763" y="738483"/>
                </a:lnTo>
                <a:lnTo>
                  <a:pt x="2561732" y="739753"/>
                </a:lnTo>
                <a:lnTo>
                  <a:pt x="2551062" y="742204"/>
                </a:lnTo>
                <a:lnTo>
                  <a:pt x="2551233" y="742293"/>
                </a:lnTo>
                <a:lnTo>
                  <a:pt x="2623900" y="742293"/>
                </a:lnTo>
                <a:lnTo>
                  <a:pt x="2619169" y="741023"/>
                </a:lnTo>
                <a:lnTo>
                  <a:pt x="2623380" y="738483"/>
                </a:lnTo>
                <a:lnTo>
                  <a:pt x="2631485" y="737213"/>
                </a:lnTo>
                <a:lnTo>
                  <a:pt x="2574420" y="737213"/>
                </a:lnTo>
                <a:lnTo>
                  <a:pt x="2575826" y="734673"/>
                </a:lnTo>
                <a:close/>
              </a:path>
              <a:path w="3502659" h="829945">
                <a:moveTo>
                  <a:pt x="2647971" y="741023"/>
                </a:moveTo>
                <a:lnTo>
                  <a:pt x="2643880" y="741023"/>
                </a:lnTo>
                <a:lnTo>
                  <a:pt x="2638157" y="742293"/>
                </a:lnTo>
                <a:lnTo>
                  <a:pt x="2647459" y="742293"/>
                </a:lnTo>
                <a:lnTo>
                  <a:pt x="2647971" y="741023"/>
                </a:lnTo>
                <a:close/>
              </a:path>
              <a:path w="3502659" h="829945">
                <a:moveTo>
                  <a:pt x="2556235" y="738483"/>
                </a:moveTo>
                <a:lnTo>
                  <a:pt x="2548846" y="739753"/>
                </a:lnTo>
                <a:lnTo>
                  <a:pt x="2548802" y="741023"/>
                </a:lnTo>
                <a:lnTo>
                  <a:pt x="2550915" y="742127"/>
                </a:lnTo>
                <a:lnTo>
                  <a:pt x="2556235" y="738483"/>
                </a:lnTo>
                <a:close/>
              </a:path>
              <a:path w="3502659" h="829945">
                <a:moveTo>
                  <a:pt x="2672474" y="735943"/>
                </a:moveTo>
                <a:lnTo>
                  <a:pt x="2676683" y="739753"/>
                </a:lnTo>
                <a:lnTo>
                  <a:pt x="2664164" y="741023"/>
                </a:lnTo>
                <a:lnTo>
                  <a:pt x="2663943" y="741394"/>
                </a:lnTo>
                <a:lnTo>
                  <a:pt x="2664727" y="741023"/>
                </a:lnTo>
                <a:lnTo>
                  <a:pt x="2715808" y="741023"/>
                </a:lnTo>
                <a:lnTo>
                  <a:pt x="2718748" y="739753"/>
                </a:lnTo>
                <a:lnTo>
                  <a:pt x="2721238" y="738483"/>
                </a:lnTo>
                <a:lnTo>
                  <a:pt x="2687259" y="738483"/>
                </a:lnTo>
                <a:lnTo>
                  <a:pt x="2672474" y="735943"/>
                </a:lnTo>
                <a:close/>
              </a:path>
              <a:path w="3502659" h="829945">
                <a:moveTo>
                  <a:pt x="1287674" y="738483"/>
                </a:moveTo>
                <a:lnTo>
                  <a:pt x="1284099" y="738483"/>
                </a:lnTo>
                <a:lnTo>
                  <a:pt x="1288816" y="739753"/>
                </a:lnTo>
                <a:lnTo>
                  <a:pt x="1287674" y="738483"/>
                </a:lnTo>
                <a:close/>
              </a:path>
              <a:path w="3502659" h="829945">
                <a:moveTo>
                  <a:pt x="2737008" y="737213"/>
                </a:moveTo>
                <a:lnTo>
                  <a:pt x="2723728" y="737213"/>
                </a:lnTo>
                <a:lnTo>
                  <a:pt x="2730243" y="738483"/>
                </a:lnTo>
                <a:lnTo>
                  <a:pt x="2721391" y="739753"/>
                </a:lnTo>
                <a:lnTo>
                  <a:pt x="2731007" y="738483"/>
                </a:lnTo>
                <a:lnTo>
                  <a:pt x="2737008" y="737213"/>
                </a:lnTo>
                <a:close/>
              </a:path>
              <a:path w="3502659" h="829945">
                <a:moveTo>
                  <a:pt x="1201005" y="728323"/>
                </a:moveTo>
                <a:lnTo>
                  <a:pt x="1054193" y="728323"/>
                </a:lnTo>
                <a:lnTo>
                  <a:pt x="1062896" y="733403"/>
                </a:lnTo>
                <a:lnTo>
                  <a:pt x="1078566" y="738483"/>
                </a:lnTo>
                <a:lnTo>
                  <a:pt x="1078325" y="735943"/>
                </a:lnTo>
                <a:lnTo>
                  <a:pt x="1234126" y="735943"/>
                </a:lnTo>
                <a:lnTo>
                  <a:pt x="1231830" y="734673"/>
                </a:lnTo>
                <a:lnTo>
                  <a:pt x="1232341" y="733403"/>
                </a:lnTo>
                <a:lnTo>
                  <a:pt x="1230849" y="732404"/>
                </a:lnTo>
                <a:lnTo>
                  <a:pt x="1228877" y="732133"/>
                </a:lnTo>
                <a:lnTo>
                  <a:pt x="1237141" y="732133"/>
                </a:lnTo>
                <a:lnTo>
                  <a:pt x="1236149" y="730863"/>
                </a:lnTo>
                <a:lnTo>
                  <a:pt x="1207663" y="730863"/>
                </a:lnTo>
                <a:lnTo>
                  <a:pt x="1207668" y="729544"/>
                </a:lnTo>
                <a:lnTo>
                  <a:pt x="1201005" y="728323"/>
                </a:lnTo>
                <a:close/>
              </a:path>
              <a:path w="3502659" h="829945">
                <a:moveTo>
                  <a:pt x="2750597" y="732133"/>
                </a:moveTo>
                <a:lnTo>
                  <a:pt x="2740880" y="734673"/>
                </a:lnTo>
                <a:lnTo>
                  <a:pt x="2682718" y="734673"/>
                </a:lnTo>
                <a:lnTo>
                  <a:pt x="2687259" y="738483"/>
                </a:lnTo>
                <a:lnTo>
                  <a:pt x="2721238" y="738483"/>
                </a:lnTo>
                <a:lnTo>
                  <a:pt x="2723728" y="737213"/>
                </a:lnTo>
                <a:lnTo>
                  <a:pt x="2731396" y="737213"/>
                </a:lnTo>
                <a:lnTo>
                  <a:pt x="2733433" y="735943"/>
                </a:lnTo>
                <a:lnTo>
                  <a:pt x="2738519" y="735943"/>
                </a:lnTo>
                <a:lnTo>
                  <a:pt x="2748328" y="734673"/>
                </a:lnTo>
                <a:lnTo>
                  <a:pt x="2750597" y="732133"/>
                </a:lnTo>
                <a:close/>
              </a:path>
              <a:path w="3502659" h="829945">
                <a:moveTo>
                  <a:pt x="1086011" y="735943"/>
                </a:moveTo>
                <a:lnTo>
                  <a:pt x="1078325" y="735943"/>
                </a:lnTo>
                <a:lnTo>
                  <a:pt x="1084375" y="737213"/>
                </a:lnTo>
                <a:lnTo>
                  <a:pt x="1086011" y="735943"/>
                </a:lnTo>
                <a:close/>
              </a:path>
              <a:path w="3502659" h="829945">
                <a:moveTo>
                  <a:pt x="1234671" y="732928"/>
                </a:moveTo>
                <a:lnTo>
                  <a:pt x="1236423" y="737213"/>
                </a:lnTo>
                <a:lnTo>
                  <a:pt x="1256065" y="737213"/>
                </a:lnTo>
                <a:lnTo>
                  <a:pt x="1253191" y="735943"/>
                </a:lnTo>
                <a:lnTo>
                  <a:pt x="1242326" y="735943"/>
                </a:lnTo>
                <a:lnTo>
                  <a:pt x="1241813" y="734673"/>
                </a:lnTo>
                <a:lnTo>
                  <a:pt x="1243356" y="733403"/>
                </a:lnTo>
                <a:lnTo>
                  <a:pt x="1238133" y="733403"/>
                </a:lnTo>
                <a:lnTo>
                  <a:pt x="1234671" y="732928"/>
                </a:lnTo>
                <a:close/>
              </a:path>
              <a:path w="3502659" h="829945">
                <a:moveTo>
                  <a:pt x="1307577" y="727053"/>
                </a:moveTo>
                <a:lnTo>
                  <a:pt x="1218942" y="727053"/>
                </a:lnTo>
                <a:lnTo>
                  <a:pt x="1218760" y="728323"/>
                </a:lnTo>
                <a:lnTo>
                  <a:pt x="1224819" y="729593"/>
                </a:lnTo>
                <a:lnTo>
                  <a:pt x="1216652" y="729593"/>
                </a:lnTo>
                <a:lnTo>
                  <a:pt x="1214878" y="730863"/>
                </a:lnTo>
                <a:lnTo>
                  <a:pt x="1236149" y="730863"/>
                </a:lnTo>
                <a:lnTo>
                  <a:pt x="1246941" y="733403"/>
                </a:lnTo>
                <a:lnTo>
                  <a:pt x="1256659" y="735943"/>
                </a:lnTo>
                <a:lnTo>
                  <a:pt x="1256065" y="737213"/>
                </a:lnTo>
                <a:lnTo>
                  <a:pt x="1353601" y="737213"/>
                </a:lnTo>
                <a:lnTo>
                  <a:pt x="1355855" y="735943"/>
                </a:lnTo>
                <a:lnTo>
                  <a:pt x="1354289" y="734673"/>
                </a:lnTo>
                <a:lnTo>
                  <a:pt x="1330582" y="732133"/>
                </a:lnTo>
                <a:lnTo>
                  <a:pt x="1319372" y="729593"/>
                </a:lnTo>
                <a:lnTo>
                  <a:pt x="1307577" y="727053"/>
                </a:lnTo>
                <a:close/>
              </a:path>
              <a:path w="3502659" h="829945">
                <a:moveTo>
                  <a:pt x="2561042" y="730863"/>
                </a:moveTo>
                <a:lnTo>
                  <a:pt x="2555319" y="733403"/>
                </a:lnTo>
                <a:lnTo>
                  <a:pt x="2543340" y="735943"/>
                </a:lnTo>
                <a:lnTo>
                  <a:pt x="2550414" y="737213"/>
                </a:lnTo>
                <a:lnTo>
                  <a:pt x="2559748" y="734673"/>
                </a:lnTo>
                <a:lnTo>
                  <a:pt x="2567465" y="733403"/>
                </a:lnTo>
                <a:lnTo>
                  <a:pt x="2560581" y="733403"/>
                </a:lnTo>
                <a:lnTo>
                  <a:pt x="2561818" y="732133"/>
                </a:lnTo>
                <a:lnTo>
                  <a:pt x="2563383" y="732133"/>
                </a:lnTo>
                <a:lnTo>
                  <a:pt x="2561042" y="730863"/>
                </a:lnTo>
                <a:close/>
              </a:path>
              <a:path w="3502659" h="829945">
                <a:moveTo>
                  <a:pt x="2580547" y="732133"/>
                </a:moveTo>
                <a:lnTo>
                  <a:pt x="2578862" y="735943"/>
                </a:lnTo>
                <a:lnTo>
                  <a:pt x="2574420" y="737213"/>
                </a:lnTo>
                <a:lnTo>
                  <a:pt x="2583883" y="737213"/>
                </a:lnTo>
                <a:lnTo>
                  <a:pt x="2580547" y="732133"/>
                </a:lnTo>
                <a:close/>
              </a:path>
              <a:path w="3502659" h="829945">
                <a:moveTo>
                  <a:pt x="2594639" y="733198"/>
                </a:moveTo>
                <a:lnTo>
                  <a:pt x="2592872" y="734673"/>
                </a:lnTo>
                <a:lnTo>
                  <a:pt x="2583883" y="737213"/>
                </a:lnTo>
                <a:lnTo>
                  <a:pt x="2631485" y="737213"/>
                </a:lnTo>
                <a:lnTo>
                  <a:pt x="2639589" y="735943"/>
                </a:lnTo>
                <a:lnTo>
                  <a:pt x="2650267" y="735943"/>
                </a:lnTo>
                <a:lnTo>
                  <a:pt x="2650607" y="734673"/>
                </a:lnTo>
                <a:lnTo>
                  <a:pt x="2653971" y="733403"/>
                </a:lnTo>
                <a:lnTo>
                  <a:pt x="2596405" y="733403"/>
                </a:lnTo>
                <a:lnTo>
                  <a:pt x="2594639" y="733198"/>
                </a:lnTo>
                <a:close/>
              </a:path>
              <a:path w="3502659" h="829945">
                <a:moveTo>
                  <a:pt x="2684772" y="732133"/>
                </a:moveTo>
                <a:lnTo>
                  <a:pt x="2678919" y="732133"/>
                </a:lnTo>
                <a:lnTo>
                  <a:pt x="2675256" y="733403"/>
                </a:lnTo>
                <a:lnTo>
                  <a:pt x="2672392" y="735943"/>
                </a:lnTo>
                <a:lnTo>
                  <a:pt x="2675764" y="733403"/>
                </a:lnTo>
                <a:lnTo>
                  <a:pt x="2684917" y="733403"/>
                </a:lnTo>
                <a:lnTo>
                  <a:pt x="2684772" y="732133"/>
                </a:lnTo>
                <a:close/>
              </a:path>
              <a:path w="3502659" h="829945">
                <a:moveTo>
                  <a:pt x="2761596" y="730863"/>
                </a:moveTo>
                <a:lnTo>
                  <a:pt x="2754505" y="730863"/>
                </a:lnTo>
                <a:lnTo>
                  <a:pt x="2754903" y="732133"/>
                </a:lnTo>
                <a:lnTo>
                  <a:pt x="2751902" y="733403"/>
                </a:lnTo>
                <a:lnTo>
                  <a:pt x="2753475" y="735943"/>
                </a:lnTo>
                <a:lnTo>
                  <a:pt x="2761596" y="730863"/>
                </a:lnTo>
                <a:close/>
              </a:path>
              <a:path w="3502659" h="829945">
                <a:moveTo>
                  <a:pt x="2585439" y="732133"/>
                </a:moveTo>
                <a:lnTo>
                  <a:pt x="2583144" y="734673"/>
                </a:lnTo>
                <a:lnTo>
                  <a:pt x="2590482" y="732717"/>
                </a:lnTo>
                <a:lnTo>
                  <a:pt x="2585439" y="732133"/>
                </a:lnTo>
                <a:close/>
              </a:path>
              <a:path w="3502659" h="829945">
                <a:moveTo>
                  <a:pt x="2664593" y="733403"/>
                </a:moveTo>
                <a:lnTo>
                  <a:pt x="2664169" y="733403"/>
                </a:lnTo>
                <a:lnTo>
                  <a:pt x="2661138" y="734673"/>
                </a:lnTo>
                <a:lnTo>
                  <a:pt x="2664679" y="734673"/>
                </a:lnTo>
                <a:lnTo>
                  <a:pt x="2664593" y="733403"/>
                </a:lnTo>
                <a:close/>
              </a:path>
              <a:path w="3502659" h="829945">
                <a:moveTo>
                  <a:pt x="2684338" y="728323"/>
                </a:moveTo>
                <a:lnTo>
                  <a:pt x="2663494" y="728323"/>
                </a:lnTo>
                <a:lnTo>
                  <a:pt x="2662765" y="729593"/>
                </a:lnTo>
                <a:lnTo>
                  <a:pt x="2668527" y="729593"/>
                </a:lnTo>
                <a:lnTo>
                  <a:pt x="2665220" y="730863"/>
                </a:lnTo>
                <a:lnTo>
                  <a:pt x="2665960" y="733403"/>
                </a:lnTo>
                <a:lnTo>
                  <a:pt x="2664679" y="734673"/>
                </a:lnTo>
                <a:lnTo>
                  <a:pt x="2672092" y="734673"/>
                </a:lnTo>
                <a:lnTo>
                  <a:pt x="2672607" y="733403"/>
                </a:lnTo>
                <a:lnTo>
                  <a:pt x="2675589" y="732133"/>
                </a:lnTo>
                <a:lnTo>
                  <a:pt x="2684772" y="732133"/>
                </a:lnTo>
                <a:lnTo>
                  <a:pt x="2684338" y="728323"/>
                </a:lnTo>
                <a:close/>
              </a:path>
              <a:path w="3502659" h="829945">
                <a:moveTo>
                  <a:pt x="2690138" y="731743"/>
                </a:moveTo>
                <a:lnTo>
                  <a:pt x="2684917" y="733403"/>
                </a:lnTo>
                <a:lnTo>
                  <a:pt x="2675764" y="733403"/>
                </a:lnTo>
                <a:lnTo>
                  <a:pt x="2688652" y="734673"/>
                </a:lnTo>
                <a:lnTo>
                  <a:pt x="2691489" y="732133"/>
                </a:lnTo>
                <a:lnTo>
                  <a:pt x="2690547" y="732133"/>
                </a:lnTo>
                <a:lnTo>
                  <a:pt x="2690138" y="731743"/>
                </a:lnTo>
                <a:close/>
              </a:path>
              <a:path w="3502659" h="829945">
                <a:moveTo>
                  <a:pt x="2763626" y="729593"/>
                </a:moveTo>
                <a:lnTo>
                  <a:pt x="2699004" y="729593"/>
                </a:lnTo>
                <a:lnTo>
                  <a:pt x="2700341" y="730863"/>
                </a:lnTo>
                <a:lnTo>
                  <a:pt x="2691542" y="733403"/>
                </a:lnTo>
                <a:lnTo>
                  <a:pt x="2689782" y="734673"/>
                </a:lnTo>
                <a:lnTo>
                  <a:pt x="2737647" y="734673"/>
                </a:lnTo>
                <a:lnTo>
                  <a:pt x="2735499" y="733403"/>
                </a:lnTo>
                <a:lnTo>
                  <a:pt x="2745739" y="733403"/>
                </a:lnTo>
                <a:lnTo>
                  <a:pt x="2750597" y="732133"/>
                </a:lnTo>
                <a:lnTo>
                  <a:pt x="2751185" y="732133"/>
                </a:lnTo>
                <a:lnTo>
                  <a:pt x="2751400" y="730863"/>
                </a:lnTo>
                <a:lnTo>
                  <a:pt x="2761596" y="730863"/>
                </a:lnTo>
                <a:lnTo>
                  <a:pt x="2763626" y="729593"/>
                </a:lnTo>
                <a:close/>
              </a:path>
              <a:path w="3502659" h="829945">
                <a:moveTo>
                  <a:pt x="1237141" y="732133"/>
                </a:moveTo>
                <a:lnTo>
                  <a:pt x="1234346" y="732133"/>
                </a:lnTo>
                <a:lnTo>
                  <a:pt x="1234671" y="732928"/>
                </a:lnTo>
                <a:lnTo>
                  <a:pt x="1238133" y="733403"/>
                </a:lnTo>
                <a:lnTo>
                  <a:pt x="1237141" y="732133"/>
                </a:lnTo>
                <a:close/>
              </a:path>
              <a:path w="3502659" h="829945">
                <a:moveTo>
                  <a:pt x="1239370" y="732133"/>
                </a:moveTo>
                <a:lnTo>
                  <a:pt x="1237141" y="732133"/>
                </a:lnTo>
                <a:lnTo>
                  <a:pt x="1238133" y="733403"/>
                </a:lnTo>
                <a:lnTo>
                  <a:pt x="1243356" y="733403"/>
                </a:lnTo>
                <a:lnTo>
                  <a:pt x="1239370" y="732133"/>
                </a:lnTo>
                <a:close/>
              </a:path>
              <a:path w="3502659" h="829945">
                <a:moveTo>
                  <a:pt x="2567340" y="732133"/>
                </a:moveTo>
                <a:lnTo>
                  <a:pt x="2563309" y="733403"/>
                </a:lnTo>
                <a:lnTo>
                  <a:pt x="2567465" y="733403"/>
                </a:lnTo>
                <a:lnTo>
                  <a:pt x="2567340" y="732133"/>
                </a:lnTo>
                <a:close/>
              </a:path>
              <a:path w="3502659" h="829945">
                <a:moveTo>
                  <a:pt x="2606055" y="728323"/>
                </a:moveTo>
                <a:lnTo>
                  <a:pt x="2601921" y="728323"/>
                </a:lnTo>
                <a:lnTo>
                  <a:pt x="2596405" y="733403"/>
                </a:lnTo>
                <a:lnTo>
                  <a:pt x="2653971" y="733403"/>
                </a:lnTo>
                <a:lnTo>
                  <a:pt x="2660697" y="730863"/>
                </a:lnTo>
                <a:lnTo>
                  <a:pt x="2662096" y="729593"/>
                </a:lnTo>
                <a:lnTo>
                  <a:pt x="2607222" y="729593"/>
                </a:lnTo>
                <a:lnTo>
                  <a:pt x="2606055" y="728323"/>
                </a:lnTo>
                <a:close/>
              </a:path>
              <a:path w="3502659" h="829945">
                <a:moveTo>
                  <a:pt x="2751185" y="732133"/>
                </a:moveTo>
                <a:lnTo>
                  <a:pt x="2750597" y="732133"/>
                </a:lnTo>
                <a:lnTo>
                  <a:pt x="2749463" y="733403"/>
                </a:lnTo>
                <a:lnTo>
                  <a:pt x="2750969" y="733403"/>
                </a:lnTo>
                <a:lnTo>
                  <a:pt x="2751185" y="732133"/>
                </a:lnTo>
                <a:close/>
              </a:path>
              <a:path w="3502659" h="829945">
                <a:moveTo>
                  <a:pt x="2597438" y="730863"/>
                </a:moveTo>
                <a:lnTo>
                  <a:pt x="2590482" y="732717"/>
                </a:lnTo>
                <a:lnTo>
                  <a:pt x="2594639" y="733198"/>
                </a:lnTo>
                <a:lnTo>
                  <a:pt x="2597438" y="730863"/>
                </a:lnTo>
                <a:close/>
              </a:path>
              <a:path w="3502659" h="829945">
                <a:moveTo>
                  <a:pt x="1234346" y="732133"/>
                </a:moveTo>
                <a:lnTo>
                  <a:pt x="1230445" y="732133"/>
                </a:lnTo>
                <a:lnTo>
                  <a:pt x="1230849" y="732404"/>
                </a:lnTo>
                <a:lnTo>
                  <a:pt x="1234671" y="732928"/>
                </a:lnTo>
                <a:lnTo>
                  <a:pt x="1234346" y="732133"/>
                </a:lnTo>
                <a:close/>
              </a:path>
              <a:path w="3502659" h="829945">
                <a:moveTo>
                  <a:pt x="1230445" y="732133"/>
                </a:moveTo>
                <a:lnTo>
                  <a:pt x="1228877" y="732133"/>
                </a:lnTo>
                <a:lnTo>
                  <a:pt x="1230849" y="732404"/>
                </a:lnTo>
                <a:lnTo>
                  <a:pt x="1230445" y="732133"/>
                </a:lnTo>
                <a:close/>
              </a:path>
              <a:path w="3502659" h="829945">
                <a:moveTo>
                  <a:pt x="1192988" y="727053"/>
                </a:moveTo>
                <a:lnTo>
                  <a:pt x="1050183" y="727053"/>
                </a:lnTo>
                <a:lnTo>
                  <a:pt x="1057368" y="732133"/>
                </a:lnTo>
                <a:lnTo>
                  <a:pt x="1054193" y="728323"/>
                </a:lnTo>
                <a:lnTo>
                  <a:pt x="1194019" y="728323"/>
                </a:lnTo>
                <a:lnTo>
                  <a:pt x="1192988" y="727053"/>
                </a:lnTo>
                <a:close/>
              </a:path>
              <a:path w="3502659" h="829945">
                <a:moveTo>
                  <a:pt x="2692907" y="730863"/>
                </a:moveTo>
                <a:lnTo>
                  <a:pt x="2690138" y="731743"/>
                </a:lnTo>
                <a:lnTo>
                  <a:pt x="2690547" y="732133"/>
                </a:lnTo>
                <a:lnTo>
                  <a:pt x="2691965" y="731707"/>
                </a:lnTo>
                <a:lnTo>
                  <a:pt x="2692907" y="730863"/>
                </a:lnTo>
                <a:close/>
              </a:path>
              <a:path w="3502659" h="829945">
                <a:moveTo>
                  <a:pt x="2691965" y="731707"/>
                </a:moveTo>
                <a:lnTo>
                  <a:pt x="2690547" y="732133"/>
                </a:lnTo>
                <a:lnTo>
                  <a:pt x="2691489" y="732133"/>
                </a:lnTo>
                <a:lnTo>
                  <a:pt x="2691965" y="731707"/>
                </a:lnTo>
                <a:close/>
              </a:path>
              <a:path w="3502659" h="829945">
                <a:moveTo>
                  <a:pt x="2776147" y="727053"/>
                </a:moveTo>
                <a:lnTo>
                  <a:pt x="2767686" y="727053"/>
                </a:lnTo>
                <a:lnTo>
                  <a:pt x="2766148" y="732133"/>
                </a:lnTo>
                <a:lnTo>
                  <a:pt x="2772046" y="729593"/>
                </a:lnTo>
                <a:lnTo>
                  <a:pt x="2776971" y="729593"/>
                </a:lnTo>
                <a:lnTo>
                  <a:pt x="2775678" y="728323"/>
                </a:lnTo>
                <a:lnTo>
                  <a:pt x="2776147" y="727053"/>
                </a:lnTo>
                <a:close/>
              </a:path>
              <a:path w="3502659" h="829945">
                <a:moveTo>
                  <a:pt x="2780586" y="725783"/>
                </a:moveTo>
                <a:lnTo>
                  <a:pt x="2725885" y="725783"/>
                </a:lnTo>
                <a:lnTo>
                  <a:pt x="2720894" y="728323"/>
                </a:lnTo>
                <a:lnTo>
                  <a:pt x="2684338" y="728323"/>
                </a:lnTo>
                <a:lnTo>
                  <a:pt x="2689214" y="730863"/>
                </a:lnTo>
                <a:lnTo>
                  <a:pt x="2690138" y="731743"/>
                </a:lnTo>
                <a:lnTo>
                  <a:pt x="2692907" y="730863"/>
                </a:lnTo>
                <a:lnTo>
                  <a:pt x="2694775" y="730863"/>
                </a:lnTo>
                <a:lnTo>
                  <a:pt x="2699004" y="729593"/>
                </a:lnTo>
                <a:lnTo>
                  <a:pt x="2763626" y="729593"/>
                </a:lnTo>
                <a:lnTo>
                  <a:pt x="2767686" y="727053"/>
                </a:lnTo>
                <a:lnTo>
                  <a:pt x="2776147" y="727053"/>
                </a:lnTo>
                <a:lnTo>
                  <a:pt x="2780586" y="725783"/>
                </a:lnTo>
                <a:close/>
              </a:path>
              <a:path w="3502659" h="829945">
                <a:moveTo>
                  <a:pt x="2694775" y="730863"/>
                </a:moveTo>
                <a:lnTo>
                  <a:pt x="2692907" y="730863"/>
                </a:lnTo>
                <a:lnTo>
                  <a:pt x="2691965" y="731707"/>
                </a:lnTo>
                <a:lnTo>
                  <a:pt x="2694775" y="730863"/>
                </a:lnTo>
                <a:close/>
              </a:path>
              <a:path w="3502659" h="829945">
                <a:moveTo>
                  <a:pt x="1207670" y="729045"/>
                </a:moveTo>
                <a:lnTo>
                  <a:pt x="1207668" y="729544"/>
                </a:lnTo>
                <a:lnTo>
                  <a:pt x="1207936" y="729593"/>
                </a:lnTo>
                <a:lnTo>
                  <a:pt x="1207670" y="729045"/>
                </a:lnTo>
                <a:close/>
              </a:path>
              <a:path w="3502659" h="829945">
                <a:moveTo>
                  <a:pt x="2617736" y="727053"/>
                </a:moveTo>
                <a:lnTo>
                  <a:pt x="2617607" y="729593"/>
                </a:lnTo>
                <a:lnTo>
                  <a:pt x="2662096" y="729593"/>
                </a:lnTo>
                <a:lnTo>
                  <a:pt x="2663494" y="728323"/>
                </a:lnTo>
                <a:lnTo>
                  <a:pt x="2622712" y="728323"/>
                </a:lnTo>
                <a:lnTo>
                  <a:pt x="2617736" y="727053"/>
                </a:lnTo>
                <a:close/>
              </a:path>
              <a:path w="3502659" h="829945">
                <a:moveTo>
                  <a:pt x="1286816" y="723243"/>
                </a:moveTo>
                <a:lnTo>
                  <a:pt x="1195005" y="723243"/>
                </a:lnTo>
                <a:lnTo>
                  <a:pt x="1204009" y="724513"/>
                </a:lnTo>
                <a:lnTo>
                  <a:pt x="1206102" y="725783"/>
                </a:lnTo>
                <a:lnTo>
                  <a:pt x="1204749" y="728323"/>
                </a:lnTo>
                <a:lnTo>
                  <a:pt x="1201005" y="728323"/>
                </a:lnTo>
                <a:lnTo>
                  <a:pt x="1207668" y="729544"/>
                </a:lnTo>
                <a:lnTo>
                  <a:pt x="1207670" y="729045"/>
                </a:lnTo>
                <a:lnTo>
                  <a:pt x="1206703" y="727053"/>
                </a:lnTo>
                <a:lnTo>
                  <a:pt x="1307577" y="727053"/>
                </a:lnTo>
                <a:lnTo>
                  <a:pt x="1294438" y="724513"/>
                </a:lnTo>
                <a:lnTo>
                  <a:pt x="1286816" y="723243"/>
                </a:lnTo>
                <a:close/>
              </a:path>
              <a:path w="3502659" h="829945">
                <a:moveTo>
                  <a:pt x="1207673" y="728323"/>
                </a:moveTo>
                <a:lnTo>
                  <a:pt x="1207319" y="728323"/>
                </a:lnTo>
                <a:lnTo>
                  <a:pt x="1207670" y="729045"/>
                </a:lnTo>
                <a:lnTo>
                  <a:pt x="1207673" y="728323"/>
                </a:lnTo>
                <a:close/>
              </a:path>
              <a:path w="3502659" h="829945">
                <a:moveTo>
                  <a:pt x="1285369" y="720703"/>
                </a:moveTo>
                <a:lnTo>
                  <a:pt x="1267759" y="720703"/>
                </a:lnTo>
                <a:lnTo>
                  <a:pt x="1266305" y="721973"/>
                </a:lnTo>
                <a:lnTo>
                  <a:pt x="1029089" y="721973"/>
                </a:lnTo>
                <a:lnTo>
                  <a:pt x="1042381" y="724513"/>
                </a:lnTo>
                <a:lnTo>
                  <a:pt x="1037079" y="725783"/>
                </a:lnTo>
                <a:lnTo>
                  <a:pt x="1041759" y="728323"/>
                </a:lnTo>
                <a:lnTo>
                  <a:pt x="1050183" y="727053"/>
                </a:lnTo>
                <a:lnTo>
                  <a:pt x="1192988" y="727053"/>
                </a:lnTo>
                <a:lnTo>
                  <a:pt x="1190661" y="724513"/>
                </a:lnTo>
                <a:lnTo>
                  <a:pt x="1195005" y="723243"/>
                </a:lnTo>
                <a:lnTo>
                  <a:pt x="1286816" y="723243"/>
                </a:lnTo>
                <a:lnTo>
                  <a:pt x="1279194" y="721973"/>
                </a:lnTo>
                <a:lnTo>
                  <a:pt x="1285369" y="720703"/>
                </a:lnTo>
                <a:close/>
              </a:path>
              <a:path w="3502659" h="829945">
                <a:moveTo>
                  <a:pt x="1198769" y="727053"/>
                </a:moveTo>
                <a:lnTo>
                  <a:pt x="1194164" y="727053"/>
                </a:lnTo>
                <a:lnTo>
                  <a:pt x="1198862" y="728323"/>
                </a:lnTo>
                <a:lnTo>
                  <a:pt x="1204749" y="728323"/>
                </a:lnTo>
                <a:lnTo>
                  <a:pt x="1198769" y="727053"/>
                </a:lnTo>
                <a:close/>
              </a:path>
              <a:path w="3502659" h="829945">
                <a:moveTo>
                  <a:pt x="2634087" y="723243"/>
                </a:moveTo>
                <a:lnTo>
                  <a:pt x="2622712" y="728323"/>
                </a:lnTo>
                <a:lnTo>
                  <a:pt x="2720894" y="728323"/>
                </a:lnTo>
                <a:lnTo>
                  <a:pt x="2710341" y="727053"/>
                </a:lnTo>
                <a:lnTo>
                  <a:pt x="2635580" y="727053"/>
                </a:lnTo>
                <a:lnTo>
                  <a:pt x="2634087" y="723243"/>
                </a:lnTo>
                <a:close/>
              </a:path>
              <a:path w="3502659" h="829945">
                <a:moveTo>
                  <a:pt x="2749487" y="718163"/>
                </a:moveTo>
                <a:lnTo>
                  <a:pt x="2744693" y="718163"/>
                </a:lnTo>
                <a:lnTo>
                  <a:pt x="2742679" y="720703"/>
                </a:lnTo>
                <a:lnTo>
                  <a:pt x="2732043" y="723243"/>
                </a:lnTo>
                <a:lnTo>
                  <a:pt x="2756990" y="723243"/>
                </a:lnTo>
                <a:lnTo>
                  <a:pt x="2751934" y="725783"/>
                </a:lnTo>
                <a:lnTo>
                  <a:pt x="2780586" y="725783"/>
                </a:lnTo>
                <a:lnTo>
                  <a:pt x="2783307" y="728323"/>
                </a:lnTo>
                <a:lnTo>
                  <a:pt x="2785640" y="725783"/>
                </a:lnTo>
                <a:lnTo>
                  <a:pt x="2797978" y="723243"/>
                </a:lnTo>
                <a:lnTo>
                  <a:pt x="2808201" y="720703"/>
                </a:lnTo>
                <a:lnTo>
                  <a:pt x="2749082" y="720703"/>
                </a:lnTo>
                <a:lnTo>
                  <a:pt x="2748160" y="719433"/>
                </a:lnTo>
                <a:lnTo>
                  <a:pt x="2749487" y="718163"/>
                </a:lnTo>
                <a:close/>
              </a:path>
              <a:path w="3502659" h="829945">
                <a:moveTo>
                  <a:pt x="2648515" y="721973"/>
                </a:moveTo>
                <a:lnTo>
                  <a:pt x="2635580" y="727053"/>
                </a:lnTo>
                <a:lnTo>
                  <a:pt x="2710341" y="727053"/>
                </a:lnTo>
                <a:lnTo>
                  <a:pt x="2707317" y="724513"/>
                </a:lnTo>
                <a:lnTo>
                  <a:pt x="2652176" y="724513"/>
                </a:lnTo>
                <a:lnTo>
                  <a:pt x="2648515" y="721973"/>
                </a:lnTo>
                <a:close/>
              </a:path>
              <a:path w="3502659" h="829945">
                <a:moveTo>
                  <a:pt x="2742298" y="723243"/>
                </a:moveTo>
                <a:lnTo>
                  <a:pt x="2738756" y="723243"/>
                </a:lnTo>
                <a:lnTo>
                  <a:pt x="2731852" y="724513"/>
                </a:lnTo>
                <a:lnTo>
                  <a:pt x="2726960" y="725783"/>
                </a:lnTo>
                <a:lnTo>
                  <a:pt x="2741901" y="725783"/>
                </a:lnTo>
                <a:lnTo>
                  <a:pt x="2742298" y="723243"/>
                </a:lnTo>
                <a:close/>
              </a:path>
              <a:path w="3502659" h="829945">
                <a:moveTo>
                  <a:pt x="1029089" y="721973"/>
                </a:moveTo>
                <a:lnTo>
                  <a:pt x="1019985" y="721973"/>
                </a:lnTo>
                <a:lnTo>
                  <a:pt x="1027098" y="723243"/>
                </a:lnTo>
                <a:lnTo>
                  <a:pt x="1032277" y="724513"/>
                </a:lnTo>
                <a:lnTo>
                  <a:pt x="1029089" y="721973"/>
                </a:lnTo>
                <a:close/>
              </a:path>
              <a:path w="3502659" h="829945">
                <a:moveTo>
                  <a:pt x="2663293" y="720703"/>
                </a:moveTo>
                <a:lnTo>
                  <a:pt x="2658343" y="720703"/>
                </a:lnTo>
                <a:lnTo>
                  <a:pt x="2656874" y="721973"/>
                </a:lnTo>
                <a:lnTo>
                  <a:pt x="2653658" y="723243"/>
                </a:lnTo>
                <a:lnTo>
                  <a:pt x="2652176" y="724513"/>
                </a:lnTo>
                <a:lnTo>
                  <a:pt x="2707317" y="724513"/>
                </a:lnTo>
                <a:lnTo>
                  <a:pt x="2709453" y="723243"/>
                </a:lnTo>
                <a:lnTo>
                  <a:pt x="2668690" y="723243"/>
                </a:lnTo>
                <a:lnTo>
                  <a:pt x="2663170" y="721973"/>
                </a:lnTo>
                <a:lnTo>
                  <a:pt x="2663293" y="720703"/>
                </a:lnTo>
                <a:close/>
              </a:path>
              <a:path w="3502659" h="829945">
                <a:moveTo>
                  <a:pt x="991502" y="711813"/>
                </a:moveTo>
                <a:lnTo>
                  <a:pt x="987035" y="711813"/>
                </a:lnTo>
                <a:lnTo>
                  <a:pt x="995578" y="715623"/>
                </a:lnTo>
                <a:lnTo>
                  <a:pt x="1004934" y="718163"/>
                </a:lnTo>
                <a:lnTo>
                  <a:pt x="1017371" y="723243"/>
                </a:lnTo>
                <a:lnTo>
                  <a:pt x="1019985" y="721973"/>
                </a:lnTo>
                <a:lnTo>
                  <a:pt x="1266305" y="721973"/>
                </a:lnTo>
                <a:lnTo>
                  <a:pt x="1259839" y="719433"/>
                </a:lnTo>
                <a:lnTo>
                  <a:pt x="1249333" y="718163"/>
                </a:lnTo>
                <a:lnTo>
                  <a:pt x="1012020" y="718163"/>
                </a:lnTo>
                <a:lnTo>
                  <a:pt x="1002854" y="715623"/>
                </a:lnTo>
                <a:lnTo>
                  <a:pt x="999045" y="713083"/>
                </a:lnTo>
                <a:lnTo>
                  <a:pt x="991502" y="711813"/>
                </a:lnTo>
                <a:close/>
              </a:path>
              <a:path w="3502659" h="829945">
                <a:moveTo>
                  <a:pt x="2742489" y="702923"/>
                </a:moveTo>
                <a:lnTo>
                  <a:pt x="2735421" y="704193"/>
                </a:lnTo>
                <a:lnTo>
                  <a:pt x="2722434" y="706733"/>
                </a:lnTo>
                <a:lnTo>
                  <a:pt x="2710565" y="709273"/>
                </a:lnTo>
                <a:lnTo>
                  <a:pt x="2699824" y="711813"/>
                </a:lnTo>
                <a:lnTo>
                  <a:pt x="2688165" y="711813"/>
                </a:lnTo>
                <a:lnTo>
                  <a:pt x="2689374" y="714353"/>
                </a:lnTo>
                <a:lnTo>
                  <a:pt x="2683198" y="716893"/>
                </a:lnTo>
                <a:lnTo>
                  <a:pt x="2673478" y="718163"/>
                </a:lnTo>
                <a:lnTo>
                  <a:pt x="2668690" y="723243"/>
                </a:lnTo>
                <a:lnTo>
                  <a:pt x="2709453" y="723243"/>
                </a:lnTo>
                <a:lnTo>
                  <a:pt x="2715861" y="719433"/>
                </a:lnTo>
                <a:lnTo>
                  <a:pt x="2721091" y="719433"/>
                </a:lnTo>
                <a:lnTo>
                  <a:pt x="2726330" y="716893"/>
                </a:lnTo>
                <a:lnTo>
                  <a:pt x="2748919" y="716893"/>
                </a:lnTo>
                <a:lnTo>
                  <a:pt x="2755167" y="715623"/>
                </a:lnTo>
                <a:lnTo>
                  <a:pt x="2760574" y="715623"/>
                </a:lnTo>
                <a:lnTo>
                  <a:pt x="2758131" y="711813"/>
                </a:lnTo>
                <a:lnTo>
                  <a:pt x="2772493" y="710543"/>
                </a:lnTo>
                <a:lnTo>
                  <a:pt x="2850313" y="710543"/>
                </a:lnTo>
                <a:lnTo>
                  <a:pt x="2853717" y="709273"/>
                </a:lnTo>
                <a:lnTo>
                  <a:pt x="2873110" y="705463"/>
                </a:lnTo>
                <a:lnTo>
                  <a:pt x="2812557" y="705463"/>
                </a:lnTo>
                <a:lnTo>
                  <a:pt x="2807839" y="704193"/>
                </a:lnTo>
                <a:lnTo>
                  <a:pt x="2742173" y="704193"/>
                </a:lnTo>
                <a:lnTo>
                  <a:pt x="2742489" y="702923"/>
                </a:lnTo>
                <a:close/>
              </a:path>
              <a:path w="3502659" h="829945">
                <a:moveTo>
                  <a:pt x="1268741" y="714353"/>
                </a:moveTo>
                <a:lnTo>
                  <a:pt x="1256487" y="714353"/>
                </a:lnTo>
                <a:lnTo>
                  <a:pt x="1260943" y="716893"/>
                </a:lnTo>
                <a:lnTo>
                  <a:pt x="1265753" y="718163"/>
                </a:lnTo>
                <a:lnTo>
                  <a:pt x="1269540" y="720703"/>
                </a:lnTo>
                <a:lnTo>
                  <a:pt x="1285369" y="720703"/>
                </a:lnTo>
                <a:lnTo>
                  <a:pt x="1297316" y="721973"/>
                </a:lnTo>
                <a:lnTo>
                  <a:pt x="1296348" y="719433"/>
                </a:lnTo>
                <a:lnTo>
                  <a:pt x="1276577" y="719433"/>
                </a:lnTo>
                <a:lnTo>
                  <a:pt x="1272484" y="716893"/>
                </a:lnTo>
                <a:lnTo>
                  <a:pt x="1268741" y="714353"/>
                </a:lnTo>
                <a:close/>
              </a:path>
              <a:path w="3502659" h="829945">
                <a:moveTo>
                  <a:pt x="2661758" y="718163"/>
                </a:moveTo>
                <a:lnTo>
                  <a:pt x="2651301" y="719433"/>
                </a:lnTo>
                <a:lnTo>
                  <a:pt x="2650205" y="721973"/>
                </a:lnTo>
                <a:lnTo>
                  <a:pt x="2658343" y="720703"/>
                </a:lnTo>
                <a:lnTo>
                  <a:pt x="2663293" y="720703"/>
                </a:lnTo>
                <a:lnTo>
                  <a:pt x="2663416" y="719433"/>
                </a:lnTo>
                <a:lnTo>
                  <a:pt x="2661758" y="718163"/>
                </a:lnTo>
                <a:close/>
              </a:path>
              <a:path w="3502659" h="829945">
                <a:moveTo>
                  <a:pt x="2721091" y="719433"/>
                </a:moveTo>
                <a:lnTo>
                  <a:pt x="2715861" y="719433"/>
                </a:lnTo>
                <a:lnTo>
                  <a:pt x="2715851" y="721973"/>
                </a:lnTo>
                <a:lnTo>
                  <a:pt x="2721091" y="719433"/>
                </a:lnTo>
                <a:close/>
              </a:path>
              <a:path w="3502659" h="829945">
                <a:moveTo>
                  <a:pt x="2726418" y="718273"/>
                </a:moveTo>
                <a:lnTo>
                  <a:pt x="2726491" y="719433"/>
                </a:lnTo>
                <a:lnTo>
                  <a:pt x="2720869" y="720703"/>
                </a:lnTo>
                <a:lnTo>
                  <a:pt x="2727298" y="721973"/>
                </a:lnTo>
                <a:lnTo>
                  <a:pt x="2732592" y="719433"/>
                </a:lnTo>
                <a:lnTo>
                  <a:pt x="2726418" y="718273"/>
                </a:lnTo>
                <a:close/>
              </a:path>
              <a:path w="3502659" h="829945">
                <a:moveTo>
                  <a:pt x="2760574" y="715623"/>
                </a:moveTo>
                <a:lnTo>
                  <a:pt x="2755167" y="715623"/>
                </a:lnTo>
                <a:lnTo>
                  <a:pt x="2756568" y="718163"/>
                </a:lnTo>
                <a:lnTo>
                  <a:pt x="2755126" y="719433"/>
                </a:lnTo>
                <a:lnTo>
                  <a:pt x="2749082" y="720703"/>
                </a:lnTo>
                <a:lnTo>
                  <a:pt x="2808201" y="720703"/>
                </a:lnTo>
                <a:lnTo>
                  <a:pt x="2813313" y="719433"/>
                </a:lnTo>
                <a:lnTo>
                  <a:pt x="2818046" y="718163"/>
                </a:lnTo>
                <a:lnTo>
                  <a:pt x="2763988" y="718163"/>
                </a:lnTo>
                <a:lnTo>
                  <a:pt x="2760574" y="715623"/>
                </a:lnTo>
                <a:close/>
              </a:path>
              <a:path w="3502659" h="829945">
                <a:moveTo>
                  <a:pt x="1278511" y="718163"/>
                </a:moveTo>
                <a:lnTo>
                  <a:pt x="1276577" y="719433"/>
                </a:lnTo>
                <a:lnTo>
                  <a:pt x="1296348" y="719433"/>
                </a:lnTo>
                <a:lnTo>
                  <a:pt x="1278511" y="718163"/>
                </a:lnTo>
                <a:close/>
              </a:path>
              <a:path w="3502659" h="829945">
                <a:moveTo>
                  <a:pt x="2726411" y="718163"/>
                </a:moveTo>
                <a:lnTo>
                  <a:pt x="2725832" y="718163"/>
                </a:lnTo>
                <a:lnTo>
                  <a:pt x="2726418" y="718273"/>
                </a:lnTo>
                <a:close/>
              </a:path>
              <a:path w="3502659" h="829945">
                <a:moveTo>
                  <a:pt x="1024655" y="708003"/>
                </a:moveTo>
                <a:lnTo>
                  <a:pt x="987628" y="708003"/>
                </a:lnTo>
                <a:lnTo>
                  <a:pt x="997615" y="711813"/>
                </a:lnTo>
                <a:lnTo>
                  <a:pt x="1012536" y="715623"/>
                </a:lnTo>
                <a:lnTo>
                  <a:pt x="1012020" y="718163"/>
                </a:lnTo>
                <a:lnTo>
                  <a:pt x="1249333" y="718163"/>
                </a:lnTo>
                <a:lnTo>
                  <a:pt x="1235136" y="715623"/>
                </a:lnTo>
                <a:lnTo>
                  <a:pt x="1231566" y="711813"/>
                </a:lnTo>
                <a:lnTo>
                  <a:pt x="1032744" y="711813"/>
                </a:lnTo>
                <a:lnTo>
                  <a:pt x="1025345" y="709273"/>
                </a:lnTo>
                <a:lnTo>
                  <a:pt x="1024655" y="708003"/>
                </a:lnTo>
                <a:close/>
              </a:path>
              <a:path w="3502659" h="829945">
                <a:moveTo>
                  <a:pt x="2748919" y="716893"/>
                </a:moveTo>
                <a:lnTo>
                  <a:pt x="2726330" y="716893"/>
                </a:lnTo>
                <a:lnTo>
                  <a:pt x="2726411" y="718163"/>
                </a:lnTo>
                <a:lnTo>
                  <a:pt x="2742672" y="718163"/>
                </a:lnTo>
                <a:lnTo>
                  <a:pt x="2748919" y="716893"/>
                </a:lnTo>
                <a:close/>
              </a:path>
              <a:path w="3502659" h="829945">
                <a:moveTo>
                  <a:pt x="2777643" y="714353"/>
                </a:moveTo>
                <a:lnTo>
                  <a:pt x="2775441" y="714353"/>
                </a:lnTo>
                <a:lnTo>
                  <a:pt x="2763988" y="718163"/>
                </a:lnTo>
                <a:lnTo>
                  <a:pt x="2818046" y="718163"/>
                </a:lnTo>
                <a:lnTo>
                  <a:pt x="2822778" y="716893"/>
                </a:lnTo>
                <a:lnTo>
                  <a:pt x="2784593" y="716893"/>
                </a:lnTo>
                <a:lnTo>
                  <a:pt x="2783567" y="715623"/>
                </a:lnTo>
                <a:lnTo>
                  <a:pt x="2776950" y="715623"/>
                </a:lnTo>
                <a:lnTo>
                  <a:pt x="2777643" y="714353"/>
                </a:lnTo>
                <a:close/>
              </a:path>
              <a:path w="3502659" h="829945">
                <a:moveTo>
                  <a:pt x="2831975" y="714353"/>
                </a:moveTo>
                <a:lnTo>
                  <a:pt x="2796559" y="714353"/>
                </a:lnTo>
                <a:lnTo>
                  <a:pt x="2784593" y="716893"/>
                </a:lnTo>
                <a:lnTo>
                  <a:pt x="2822778" y="716893"/>
                </a:lnTo>
                <a:lnTo>
                  <a:pt x="2827511" y="715623"/>
                </a:lnTo>
                <a:lnTo>
                  <a:pt x="2831975" y="714353"/>
                </a:lnTo>
                <a:close/>
              </a:path>
              <a:path w="3502659" h="829945">
                <a:moveTo>
                  <a:pt x="1232573" y="710543"/>
                </a:moveTo>
                <a:lnTo>
                  <a:pt x="1238370" y="711813"/>
                </a:lnTo>
                <a:lnTo>
                  <a:pt x="1241079" y="714353"/>
                </a:lnTo>
                <a:lnTo>
                  <a:pt x="1252444" y="715623"/>
                </a:lnTo>
                <a:lnTo>
                  <a:pt x="1250188" y="714353"/>
                </a:lnTo>
                <a:lnTo>
                  <a:pt x="1248647" y="714353"/>
                </a:lnTo>
                <a:lnTo>
                  <a:pt x="1246619" y="712620"/>
                </a:lnTo>
                <a:lnTo>
                  <a:pt x="1232573" y="710543"/>
                </a:lnTo>
                <a:close/>
              </a:path>
              <a:path w="3502659" h="829945">
                <a:moveTo>
                  <a:pt x="2688165" y="711813"/>
                </a:moveTo>
                <a:lnTo>
                  <a:pt x="2686357" y="711813"/>
                </a:lnTo>
                <a:lnTo>
                  <a:pt x="2678957" y="714353"/>
                </a:lnTo>
                <a:lnTo>
                  <a:pt x="2680281" y="715623"/>
                </a:lnTo>
                <a:lnTo>
                  <a:pt x="2688165" y="711813"/>
                </a:lnTo>
                <a:close/>
              </a:path>
              <a:path w="3502659" h="829945">
                <a:moveTo>
                  <a:pt x="2850313" y="710543"/>
                </a:moveTo>
                <a:lnTo>
                  <a:pt x="2779722" y="710543"/>
                </a:lnTo>
                <a:lnTo>
                  <a:pt x="2776950" y="715623"/>
                </a:lnTo>
                <a:lnTo>
                  <a:pt x="2787882" y="713083"/>
                </a:lnTo>
                <a:lnTo>
                  <a:pt x="2791015" y="711813"/>
                </a:lnTo>
                <a:lnTo>
                  <a:pt x="2846908" y="711813"/>
                </a:lnTo>
                <a:lnTo>
                  <a:pt x="2850313" y="710543"/>
                </a:lnTo>
                <a:close/>
              </a:path>
              <a:path w="3502659" h="829945">
                <a:moveTo>
                  <a:pt x="2782542" y="714353"/>
                </a:moveTo>
                <a:lnTo>
                  <a:pt x="2776950" y="715623"/>
                </a:lnTo>
                <a:lnTo>
                  <a:pt x="2783567" y="715623"/>
                </a:lnTo>
                <a:lnTo>
                  <a:pt x="2782542" y="714353"/>
                </a:lnTo>
                <a:close/>
              </a:path>
              <a:path w="3502659" h="829945">
                <a:moveTo>
                  <a:pt x="2843464" y="711813"/>
                </a:moveTo>
                <a:lnTo>
                  <a:pt x="2794683" y="711813"/>
                </a:lnTo>
                <a:lnTo>
                  <a:pt x="2786528" y="714353"/>
                </a:lnTo>
                <a:lnTo>
                  <a:pt x="2784247" y="715623"/>
                </a:lnTo>
                <a:lnTo>
                  <a:pt x="2789819" y="714353"/>
                </a:lnTo>
                <a:lnTo>
                  <a:pt x="2831975" y="714353"/>
                </a:lnTo>
                <a:lnTo>
                  <a:pt x="2836439" y="713083"/>
                </a:lnTo>
                <a:lnTo>
                  <a:pt x="2843464" y="711813"/>
                </a:lnTo>
                <a:close/>
              </a:path>
              <a:path w="3502659" h="829945">
                <a:moveTo>
                  <a:pt x="1246619" y="712620"/>
                </a:moveTo>
                <a:lnTo>
                  <a:pt x="1248647" y="714353"/>
                </a:lnTo>
                <a:lnTo>
                  <a:pt x="1250188" y="714353"/>
                </a:lnTo>
                <a:lnTo>
                  <a:pt x="1247283" y="712718"/>
                </a:lnTo>
                <a:lnTo>
                  <a:pt x="1246619" y="712620"/>
                </a:lnTo>
                <a:close/>
              </a:path>
              <a:path w="3502659" h="829945">
                <a:moveTo>
                  <a:pt x="1247283" y="712718"/>
                </a:moveTo>
                <a:lnTo>
                  <a:pt x="1250188" y="714353"/>
                </a:lnTo>
                <a:lnTo>
                  <a:pt x="1261212" y="714353"/>
                </a:lnTo>
                <a:lnTo>
                  <a:pt x="1249752" y="713083"/>
                </a:lnTo>
                <a:lnTo>
                  <a:pt x="1247283" y="712718"/>
                </a:lnTo>
                <a:close/>
              </a:path>
              <a:path w="3502659" h="829945">
                <a:moveTo>
                  <a:pt x="1245675" y="711813"/>
                </a:moveTo>
                <a:lnTo>
                  <a:pt x="1246619" y="712620"/>
                </a:lnTo>
                <a:lnTo>
                  <a:pt x="1247283" y="712718"/>
                </a:lnTo>
                <a:lnTo>
                  <a:pt x="1245675" y="711813"/>
                </a:lnTo>
                <a:close/>
              </a:path>
              <a:path w="3502659" h="829945">
                <a:moveTo>
                  <a:pt x="1180865" y="705463"/>
                </a:moveTo>
                <a:lnTo>
                  <a:pt x="1022859" y="705463"/>
                </a:lnTo>
                <a:lnTo>
                  <a:pt x="1026097" y="706733"/>
                </a:lnTo>
                <a:lnTo>
                  <a:pt x="1027498" y="708003"/>
                </a:lnTo>
                <a:lnTo>
                  <a:pt x="1029238" y="709273"/>
                </a:lnTo>
                <a:lnTo>
                  <a:pt x="1032028" y="710543"/>
                </a:lnTo>
                <a:lnTo>
                  <a:pt x="1036874" y="711813"/>
                </a:lnTo>
                <a:lnTo>
                  <a:pt x="1036448" y="709273"/>
                </a:lnTo>
                <a:lnTo>
                  <a:pt x="1226041" y="709273"/>
                </a:lnTo>
                <a:lnTo>
                  <a:pt x="1217370" y="706733"/>
                </a:lnTo>
                <a:lnTo>
                  <a:pt x="1191454" y="706733"/>
                </a:lnTo>
                <a:lnTo>
                  <a:pt x="1180865" y="705463"/>
                </a:lnTo>
                <a:close/>
              </a:path>
              <a:path w="3502659" h="829945">
                <a:moveTo>
                  <a:pt x="1226041" y="709273"/>
                </a:moveTo>
                <a:lnTo>
                  <a:pt x="1036448" y="709273"/>
                </a:lnTo>
                <a:lnTo>
                  <a:pt x="1039030" y="710543"/>
                </a:lnTo>
                <a:lnTo>
                  <a:pt x="1037722" y="711813"/>
                </a:lnTo>
                <a:lnTo>
                  <a:pt x="1231566" y="711813"/>
                </a:lnTo>
                <a:lnTo>
                  <a:pt x="1230376" y="710543"/>
                </a:lnTo>
                <a:lnTo>
                  <a:pt x="1226041" y="709273"/>
                </a:lnTo>
                <a:close/>
              </a:path>
              <a:path w="3502659" h="829945">
                <a:moveTo>
                  <a:pt x="1093577" y="699113"/>
                </a:moveTo>
                <a:lnTo>
                  <a:pt x="945255" y="699113"/>
                </a:lnTo>
                <a:lnTo>
                  <a:pt x="951146" y="700383"/>
                </a:lnTo>
                <a:lnTo>
                  <a:pt x="956149" y="701653"/>
                </a:lnTo>
                <a:lnTo>
                  <a:pt x="957082" y="702923"/>
                </a:lnTo>
                <a:lnTo>
                  <a:pt x="952612" y="702923"/>
                </a:lnTo>
                <a:lnTo>
                  <a:pt x="964525" y="705463"/>
                </a:lnTo>
                <a:lnTo>
                  <a:pt x="978512" y="710543"/>
                </a:lnTo>
                <a:lnTo>
                  <a:pt x="977303" y="708003"/>
                </a:lnTo>
                <a:lnTo>
                  <a:pt x="1024655" y="708003"/>
                </a:lnTo>
                <a:lnTo>
                  <a:pt x="1021280" y="706733"/>
                </a:lnTo>
                <a:lnTo>
                  <a:pt x="1019542" y="706733"/>
                </a:lnTo>
                <a:lnTo>
                  <a:pt x="1019417" y="706032"/>
                </a:lnTo>
                <a:lnTo>
                  <a:pt x="1017905" y="705463"/>
                </a:lnTo>
                <a:lnTo>
                  <a:pt x="1093885" y="705463"/>
                </a:lnTo>
                <a:lnTo>
                  <a:pt x="1086371" y="704193"/>
                </a:lnTo>
                <a:lnTo>
                  <a:pt x="1090819" y="702923"/>
                </a:lnTo>
                <a:lnTo>
                  <a:pt x="957082" y="702923"/>
                </a:lnTo>
                <a:lnTo>
                  <a:pt x="953188" y="701653"/>
                </a:lnTo>
                <a:lnTo>
                  <a:pt x="1081585" y="701653"/>
                </a:lnTo>
                <a:lnTo>
                  <a:pt x="1080552" y="700383"/>
                </a:lnTo>
                <a:lnTo>
                  <a:pt x="1096954" y="700383"/>
                </a:lnTo>
                <a:lnTo>
                  <a:pt x="1093577" y="699113"/>
                </a:lnTo>
                <a:close/>
              </a:path>
              <a:path w="3502659" h="829945">
                <a:moveTo>
                  <a:pt x="1060917" y="688953"/>
                </a:moveTo>
                <a:lnTo>
                  <a:pt x="1059672" y="690223"/>
                </a:lnTo>
                <a:lnTo>
                  <a:pt x="1045822" y="690223"/>
                </a:lnTo>
                <a:lnTo>
                  <a:pt x="1053376" y="691493"/>
                </a:lnTo>
                <a:lnTo>
                  <a:pt x="1059953" y="692763"/>
                </a:lnTo>
                <a:lnTo>
                  <a:pt x="1074964" y="692763"/>
                </a:lnTo>
                <a:lnTo>
                  <a:pt x="1077716" y="695303"/>
                </a:lnTo>
                <a:lnTo>
                  <a:pt x="1067563" y="695303"/>
                </a:lnTo>
                <a:lnTo>
                  <a:pt x="1070493" y="697843"/>
                </a:lnTo>
                <a:lnTo>
                  <a:pt x="936129" y="697843"/>
                </a:lnTo>
                <a:lnTo>
                  <a:pt x="941132" y="700383"/>
                </a:lnTo>
                <a:lnTo>
                  <a:pt x="949272" y="704193"/>
                </a:lnTo>
                <a:lnTo>
                  <a:pt x="946518" y="704193"/>
                </a:lnTo>
                <a:lnTo>
                  <a:pt x="954917" y="706733"/>
                </a:lnTo>
                <a:lnTo>
                  <a:pt x="963632" y="709273"/>
                </a:lnTo>
                <a:lnTo>
                  <a:pt x="962742" y="708003"/>
                </a:lnTo>
                <a:lnTo>
                  <a:pt x="961944" y="705463"/>
                </a:lnTo>
                <a:lnTo>
                  <a:pt x="954787" y="705463"/>
                </a:lnTo>
                <a:lnTo>
                  <a:pt x="945361" y="701653"/>
                </a:lnTo>
                <a:lnTo>
                  <a:pt x="945255" y="699113"/>
                </a:lnTo>
                <a:lnTo>
                  <a:pt x="1093577" y="699113"/>
                </a:lnTo>
                <a:lnTo>
                  <a:pt x="1073390" y="691493"/>
                </a:lnTo>
                <a:lnTo>
                  <a:pt x="1060917" y="688953"/>
                </a:lnTo>
                <a:close/>
              </a:path>
              <a:path w="3502659" h="829945">
                <a:moveTo>
                  <a:pt x="1019417" y="706032"/>
                </a:moveTo>
                <a:lnTo>
                  <a:pt x="1019542" y="706733"/>
                </a:lnTo>
                <a:lnTo>
                  <a:pt x="1021280" y="706733"/>
                </a:lnTo>
                <a:lnTo>
                  <a:pt x="1019417" y="706032"/>
                </a:lnTo>
                <a:close/>
              </a:path>
              <a:path w="3502659" h="829945">
                <a:moveTo>
                  <a:pt x="1022859" y="705463"/>
                </a:moveTo>
                <a:lnTo>
                  <a:pt x="1019317" y="705463"/>
                </a:lnTo>
                <a:lnTo>
                  <a:pt x="1019417" y="706032"/>
                </a:lnTo>
                <a:lnTo>
                  <a:pt x="1021280" y="706733"/>
                </a:lnTo>
                <a:lnTo>
                  <a:pt x="1023275" y="706733"/>
                </a:lnTo>
                <a:lnTo>
                  <a:pt x="1022859" y="705463"/>
                </a:lnTo>
                <a:close/>
              </a:path>
              <a:path w="3502659" h="829945">
                <a:moveTo>
                  <a:pt x="1197306" y="705463"/>
                </a:moveTo>
                <a:lnTo>
                  <a:pt x="1195332" y="705463"/>
                </a:lnTo>
                <a:lnTo>
                  <a:pt x="1191454" y="706733"/>
                </a:lnTo>
                <a:lnTo>
                  <a:pt x="1202185" y="706733"/>
                </a:lnTo>
                <a:lnTo>
                  <a:pt x="1197306" y="705463"/>
                </a:lnTo>
                <a:close/>
              </a:path>
              <a:path w="3502659" h="829945">
                <a:moveTo>
                  <a:pt x="1194211" y="701653"/>
                </a:moveTo>
                <a:lnTo>
                  <a:pt x="1204594" y="706733"/>
                </a:lnTo>
                <a:lnTo>
                  <a:pt x="1217370" y="706733"/>
                </a:lnTo>
                <a:lnTo>
                  <a:pt x="1202566" y="702923"/>
                </a:lnTo>
                <a:lnTo>
                  <a:pt x="1194211" y="701653"/>
                </a:lnTo>
                <a:close/>
              </a:path>
              <a:path w="3502659" h="829945">
                <a:moveTo>
                  <a:pt x="1122443" y="688953"/>
                </a:moveTo>
                <a:lnTo>
                  <a:pt x="1093995" y="688953"/>
                </a:lnTo>
                <a:lnTo>
                  <a:pt x="1101239" y="690223"/>
                </a:lnTo>
                <a:lnTo>
                  <a:pt x="1102164" y="691493"/>
                </a:lnTo>
                <a:lnTo>
                  <a:pt x="1100093" y="692763"/>
                </a:lnTo>
                <a:lnTo>
                  <a:pt x="1105843" y="695303"/>
                </a:lnTo>
                <a:lnTo>
                  <a:pt x="1105380" y="696573"/>
                </a:lnTo>
                <a:lnTo>
                  <a:pt x="1127373" y="696573"/>
                </a:lnTo>
                <a:lnTo>
                  <a:pt x="1129616" y="699113"/>
                </a:lnTo>
                <a:lnTo>
                  <a:pt x="1122768" y="699113"/>
                </a:lnTo>
                <a:lnTo>
                  <a:pt x="1125348" y="700383"/>
                </a:lnTo>
                <a:lnTo>
                  <a:pt x="1129297" y="700383"/>
                </a:lnTo>
                <a:lnTo>
                  <a:pt x="1129144" y="701653"/>
                </a:lnTo>
                <a:lnTo>
                  <a:pt x="1094064" y="701653"/>
                </a:lnTo>
                <a:lnTo>
                  <a:pt x="1093885" y="705463"/>
                </a:lnTo>
                <a:lnTo>
                  <a:pt x="1191361" y="705463"/>
                </a:lnTo>
                <a:lnTo>
                  <a:pt x="1190382" y="704193"/>
                </a:lnTo>
                <a:lnTo>
                  <a:pt x="1187668" y="701653"/>
                </a:lnTo>
                <a:lnTo>
                  <a:pt x="1174808" y="699113"/>
                </a:lnTo>
                <a:lnTo>
                  <a:pt x="1169372" y="697843"/>
                </a:lnTo>
                <a:lnTo>
                  <a:pt x="1154551" y="697843"/>
                </a:lnTo>
                <a:lnTo>
                  <a:pt x="1151270" y="696573"/>
                </a:lnTo>
                <a:lnTo>
                  <a:pt x="1149326" y="694033"/>
                </a:lnTo>
                <a:lnTo>
                  <a:pt x="1144581" y="694033"/>
                </a:lnTo>
                <a:lnTo>
                  <a:pt x="1141752" y="692763"/>
                </a:lnTo>
                <a:lnTo>
                  <a:pt x="1139968" y="691493"/>
                </a:lnTo>
                <a:lnTo>
                  <a:pt x="1135322" y="691493"/>
                </a:lnTo>
                <a:lnTo>
                  <a:pt x="1122443" y="688953"/>
                </a:lnTo>
                <a:close/>
              </a:path>
              <a:path w="3502659" h="829945">
                <a:moveTo>
                  <a:pt x="2841681" y="699113"/>
                </a:moveTo>
                <a:lnTo>
                  <a:pt x="2824923" y="704193"/>
                </a:lnTo>
                <a:lnTo>
                  <a:pt x="2812557" y="705463"/>
                </a:lnTo>
                <a:lnTo>
                  <a:pt x="2873110" y="705463"/>
                </a:lnTo>
                <a:lnTo>
                  <a:pt x="2879575" y="704193"/>
                </a:lnTo>
                <a:lnTo>
                  <a:pt x="2877751" y="701653"/>
                </a:lnTo>
                <a:lnTo>
                  <a:pt x="2886718" y="701653"/>
                </a:lnTo>
                <a:lnTo>
                  <a:pt x="2890116" y="700383"/>
                </a:lnTo>
                <a:lnTo>
                  <a:pt x="2844861" y="700383"/>
                </a:lnTo>
                <a:lnTo>
                  <a:pt x="2841681" y="699113"/>
                </a:lnTo>
                <a:close/>
              </a:path>
              <a:path w="3502659" h="829945">
                <a:moveTo>
                  <a:pt x="2755191" y="700383"/>
                </a:moveTo>
                <a:lnTo>
                  <a:pt x="2747705" y="701653"/>
                </a:lnTo>
                <a:lnTo>
                  <a:pt x="2750806" y="702923"/>
                </a:lnTo>
                <a:lnTo>
                  <a:pt x="2744720" y="704193"/>
                </a:lnTo>
                <a:lnTo>
                  <a:pt x="2757596" y="704193"/>
                </a:lnTo>
                <a:lnTo>
                  <a:pt x="2755191" y="700383"/>
                </a:lnTo>
                <a:close/>
              </a:path>
              <a:path w="3502659" h="829945">
                <a:moveTo>
                  <a:pt x="2833817" y="686413"/>
                </a:moveTo>
                <a:lnTo>
                  <a:pt x="2829715" y="686413"/>
                </a:lnTo>
                <a:lnTo>
                  <a:pt x="2820349" y="690223"/>
                </a:lnTo>
                <a:lnTo>
                  <a:pt x="2806875" y="694033"/>
                </a:lnTo>
                <a:lnTo>
                  <a:pt x="2795047" y="696573"/>
                </a:lnTo>
                <a:lnTo>
                  <a:pt x="2780744" y="700383"/>
                </a:lnTo>
                <a:lnTo>
                  <a:pt x="2767187" y="702923"/>
                </a:lnTo>
                <a:lnTo>
                  <a:pt x="2757596" y="704193"/>
                </a:lnTo>
                <a:lnTo>
                  <a:pt x="2809492" y="704193"/>
                </a:lnTo>
                <a:lnTo>
                  <a:pt x="2802511" y="702923"/>
                </a:lnTo>
                <a:lnTo>
                  <a:pt x="2812589" y="700383"/>
                </a:lnTo>
                <a:lnTo>
                  <a:pt x="2820849" y="700383"/>
                </a:lnTo>
                <a:lnTo>
                  <a:pt x="2826953" y="699113"/>
                </a:lnTo>
                <a:lnTo>
                  <a:pt x="2821715" y="699113"/>
                </a:lnTo>
                <a:lnTo>
                  <a:pt x="2837190" y="696573"/>
                </a:lnTo>
                <a:lnTo>
                  <a:pt x="2849197" y="696573"/>
                </a:lnTo>
                <a:lnTo>
                  <a:pt x="2844345" y="695303"/>
                </a:lnTo>
                <a:lnTo>
                  <a:pt x="2850387" y="692763"/>
                </a:lnTo>
                <a:lnTo>
                  <a:pt x="2862596" y="688953"/>
                </a:lnTo>
                <a:lnTo>
                  <a:pt x="2830544" y="688953"/>
                </a:lnTo>
                <a:lnTo>
                  <a:pt x="2831597" y="687683"/>
                </a:lnTo>
                <a:lnTo>
                  <a:pt x="2833817" y="686413"/>
                </a:lnTo>
                <a:close/>
              </a:path>
              <a:path w="3502659" h="829945">
                <a:moveTo>
                  <a:pt x="2814949" y="702923"/>
                </a:moveTo>
                <a:lnTo>
                  <a:pt x="2809492" y="704193"/>
                </a:lnTo>
                <a:lnTo>
                  <a:pt x="2814167" y="704193"/>
                </a:lnTo>
                <a:lnTo>
                  <a:pt x="2814949" y="702923"/>
                </a:lnTo>
                <a:close/>
              </a:path>
              <a:path w="3502659" h="829945">
                <a:moveTo>
                  <a:pt x="1032285" y="687683"/>
                </a:moveTo>
                <a:lnTo>
                  <a:pt x="955511" y="687683"/>
                </a:lnTo>
                <a:lnTo>
                  <a:pt x="969789" y="690223"/>
                </a:lnTo>
                <a:lnTo>
                  <a:pt x="973076" y="692763"/>
                </a:lnTo>
                <a:lnTo>
                  <a:pt x="973982" y="692763"/>
                </a:lnTo>
                <a:lnTo>
                  <a:pt x="975871" y="695303"/>
                </a:lnTo>
                <a:lnTo>
                  <a:pt x="928312" y="695303"/>
                </a:lnTo>
                <a:lnTo>
                  <a:pt x="932051" y="699113"/>
                </a:lnTo>
                <a:lnTo>
                  <a:pt x="941844" y="701653"/>
                </a:lnTo>
                <a:lnTo>
                  <a:pt x="935906" y="699113"/>
                </a:lnTo>
                <a:lnTo>
                  <a:pt x="936129" y="697843"/>
                </a:lnTo>
                <a:lnTo>
                  <a:pt x="1062200" y="697843"/>
                </a:lnTo>
                <a:lnTo>
                  <a:pt x="1056686" y="696573"/>
                </a:lnTo>
                <a:lnTo>
                  <a:pt x="1059293" y="694033"/>
                </a:lnTo>
                <a:lnTo>
                  <a:pt x="1047033" y="692763"/>
                </a:lnTo>
                <a:lnTo>
                  <a:pt x="1047603" y="691493"/>
                </a:lnTo>
                <a:lnTo>
                  <a:pt x="1045822" y="690223"/>
                </a:lnTo>
                <a:lnTo>
                  <a:pt x="1059672" y="690223"/>
                </a:lnTo>
                <a:lnTo>
                  <a:pt x="1057393" y="688953"/>
                </a:lnTo>
                <a:lnTo>
                  <a:pt x="1035517" y="688953"/>
                </a:lnTo>
                <a:lnTo>
                  <a:pt x="1032285" y="687683"/>
                </a:lnTo>
                <a:close/>
              </a:path>
              <a:path w="3502659" h="829945">
                <a:moveTo>
                  <a:pt x="1078908" y="690223"/>
                </a:moveTo>
                <a:lnTo>
                  <a:pt x="1080703" y="691493"/>
                </a:lnTo>
                <a:lnTo>
                  <a:pt x="1082178" y="692763"/>
                </a:lnTo>
                <a:lnTo>
                  <a:pt x="1081944" y="694033"/>
                </a:lnTo>
                <a:lnTo>
                  <a:pt x="1086380" y="694033"/>
                </a:lnTo>
                <a:lnTo>
                  <a:pt x="1094164" y="695303"/>
                </a:lnTo>
                <a:lnTo>
                  <a:pt x="1098501" y="697843"/>
                </a:lnTo>
                <a:lnTo>
                  <a:pt x="1093336" y="697843"/>
                </a:lnTo>
                <a:lnTo>
                  <a:pt x="1096954" y="700383"/>
                </a:lnTo>
                <a:lnTo>
                  <a:pt x="1080552" y="700383"/>
                </a:lnTo>
                <a:lnTo>
                  <a:pt x="1086389" y="701653"/>
                </a:lnTo>
                <a:lnTo>
                  <a:pt x="1129144" y="701653"/>
                </a:lnTo>
                <a:lnTo>
                  <a:pt x="1124325" y="700383"/>
                </a:lnTo>
                <a:lnTo>
                  <a:pt x="1111655" y="697843"/>
                </a:lnTo>
                <a:lnTo>
                  <a:pt x="1098501" y="697843"/>
                </a:lnTo>
                <a:lnTo>
                  <a:pt x="1089753" y="696573"/>
                </a:lnTo>
                <a:lnTo>
                  <a:pt x="1102259" y="696573"/>
                </a:lnTo>
                <a:lnTo>
                  <a:pt x="1100588" y="694033"/>
                </a:lnTo>
                <a:lnTo>
                  <a:pt x="1092462" y="692763"/>
                </a:lnTo>
                <a:lnTo>
                  <a:pt x="1090009" y="692763"/>
                </a:lnTo>
                <a:lnTo>
                  <a:pt x="1084458" y="691493"/>
                </a:lnTo>
                <a:lnTo>
                  <a:pt x="1082635" y="691493"/>
                </a:lnTo>
                <a:lnTo>
                  <a:pt x="1079574" y="690375"/>
                </a:lnTo>
                <a:lnTo>
                  <a:pt x="1078908" y="690223"/>
                </a:lnTo>
                <a:close/>
              </a:path>
              <a:path w="3502659" h="829945">
                <a:moveTo>
                  <a:pt x="2852348" y="699113"/>
                </a:moveTo>
                <a:lnTo>
                  <a:pt x="2844861" y="700383"/>
                </a:lnTo>
                <a:lnTo>
                  <a:pt x="2854028" y="700383"/>
                </a:lnTo>
                <a:lnTo>
                  <a:pt x="2852348" y="699113"/>
                </a:lnTo>
                <a:close/>
              </a:path>
              <a:path w="3502659" h="829945">
                <a:moveTo>
                  <a:pt x="2932487" y="676253"/>
                </a:moveTo>
                <a:lnTo>
                  <a:pt x="2923718" y="677523"/>
                </a:lnTo>
                <a:lnTo>
                  <a:pt x="2915332" y="681333"/>
                </a:lnTo>
                <a:lnTo>
                  <a:pt x="2908236" y="683878"/>
                </a:lnTo>
                <a:lnTo>
                  <a:pt x="2897391" y="685143"/>
                </a:lnTo>
                <a:lnTo>
                  <a:pt x="2891127" y="685672"/>
                </a:lnTo>
                <a:lnTo>
                  <a:pt x="2881922" y="690223"/>
                </a:lnTo>
                <a:lnTo>
                  <a:pt x="2875220" y="690223"/>
                </a:lnTo>
                <a:lnTo>
                  <a:pt x="2865017" y="691493"/>
                </a:lnTo>
                <a:lnTo>
                  <a:pt x="2867021" y="692763"/>
                </a:lnTo>
                <a:lnTo>
                  <a:pt x="2870658" y="692763"/>
                </a:lnTo>
                <a:lnTo>
                  <a:pt x="2864429" y="695303"/>
                </a:lnTo>
                <a:lnTo>
                  <a:pt x="2861916" y="696573"/>
                </a:lnTo>
                <a:lnTo>
                  <a:pt x="2860633" y="697843"/>
                </a:lnTo>
                <a:lnTo>
                  <a:pt x="2854028" y="700383"/>
                </a:lnTo>
                <a:lnTo>
                  <a:pt x="2890116" y="700383"/>
                </a:lnTo>
                <a:lnTo>
                  <a:pt x="2893513" y="699113"/>
                </a:lnTo>
                <a:lnTo>
                  <a:pt x="2889410" y="699113"/>
                </a:lnTo>
                <a:lnTo>
                  <a:pt x="2891366" y="697843"/>
                </a:lnTo>
                <a:lnTo>
                  <a:pt x="2903358" y="696573"/>
                </a:lnTo>
                <a:lnTo>
                  <a:pt x="2876896" y="696573"/>
                </a:lnTo>
                <a:lnTo>
                  <a:pt x="2876487" y="695417"/>
                </a:lnTo>
                <a:lnTo>
                  <a:pt x="2876546" y="694033"/>
                </a:lnTo>
                <a:lnTo>
                  <a:pt x="2876646" y="692763"/>
                </a:lnTo>
                <a:lnTo>
                  <a:pt x="2890616" y="688953"/>
                </a:lnTo>
                <a:lnTo>
                  <a:pt x="2924667" y="688953"/>
                </a:lnTo>
                <a:lnTo>
                  <a:pt x="2939055" y="683873"/>
                </a:lnTo>
                <a:lnTo>
                  <a:pt x="2943501" y="683873"/>
                </a:lnTo>
                <a:lnTo>
                  <a:pt x="2945643" y="682603"/>
                </a:lnTo>
                <a:lnTo>
                  <a:pt x="2949244" y="682603"/>
                </a:lnTo>
                <a:lnTo>
                  <a:pt x="2951556" y="681333"/>
                </a:lnTo>
                <a:lnTo>
                  <a:pt x="2932968" y="681333"/>
                </a:lnTo>
                <a:lnTo>
                  <a:pt x="2927065" y="680063"/>
                </a:lnTo>
                <a:lnTo>
                  <a:pt x="2932708" y="677550"/>
                </a:lnTo>
                <a:lnTo>
                  <a:pt x="2932487" y="676253"/>
                </a:lnTo>
                <a:close/>
              </a:path>
              <a:path w="3502659" h="829945">
                <a:moveTo>
                  <a:pt x="1125994" y="697843"/>
                </a:moveTo>
                <a:lnTo>
                  <a:pt x="1124219" y="699113"/>
                </a:lnTo>
                <a:lnTo>
                  <a:pt x="1129616" y="699113"/>
                </a:lnTo>
                <a:lnTo>
                  <a:pt x="1125994" y="697843"/>
                </a:lnTo>
                <a:close/>
              </a:path>
              <a:path w="3502659" h="829945">
                <a:moveTo>
                  <a:pt x="1064633" y="692763"/>
                </a:moveTo>
                <a:lnTo>
                  <a:pt x="1062200" y="697843"/>
                </a:lnTo>
                <a:lnTo>
                  <a:pt x="1070493" y="697843"/>
                </a:lnTo>
                <a:lnTo>
                  <a:pt x="1065970" y="695303"/>
                </a:lnTo>
                <a:lnTo>
                  <a:pt x="1067563" y="695303"/>
                </a:lnTo>
                <a:lnTo>
                  <a:pt x="1064633" y="692763"/>
                </a:lnTo>
                <a:close/>
              </a:path>
              <a:path w="3502659" h="829945">
                <a:moveTo>
                  <a:pt x="1067563" y="695303"/>
                </a:moveTo>
                <a:lnTo>
                  <a:pt x="1065970" y="695303"/>
                </a:lnTo>
                <a:lnTo>
                  <a:pt x="1070493" y="697843"/>
                </a:lnTo>
                <a:lnTo>
                  <a:pt x="1067563" y="695303"/>
                </a:lnTo>
                <a:close/>
              </a:path>
              <a:path w="3502659" h="829945">
                <a:moveTo>
                  <a:pt x="1127373" y="696573"/>
                </a:moveTo>
                <a:lnTo>
                  <a:pt x="1112666" y="696573"/>
                </a:lnTo>
                <a:lnTo>
                  <a:pt x="1117592" y="697843"/>
                </a:lnTo>
                <a:lnTo>
                  <a:pt x="1127373" y="696573"/>
                </a:lnTo>
                <a:close/>
              </a:path>
              <a:path w="3502659" h="829945">
                <a:moveTo>
                  <a:pt x="1151903" y="694033"/>
                </a:moveTo>
                <a:lnTo>
                  <a:pt x="1154377" y="695303"/>
                </a:lnTo>
                <a:lnTo>
                  <a:pt x="1155153" y="696573"/>
                </a:lnTo>
                <a:lnTo>
                  <a:pt x="1154551" y="697843"/>
                </a:lnTo>
                <a:lnTo>
                  <a:pt x="1169372" y="697843"/>
                </a:lnTo>
                <a:lnTo>
                  <a:pt x="1163936" y="696573"/>
                </a:lnTo>
                <a:lnTo>
                  <a:pt x="1151903" y="694033"/>
                </a:lnTo>
                <a:close/>
              </a:path>
              <a:path w="3502659" h="829945">
                <a:moveTo>
                  <a:pt x="1102420" y="695303"/>
                </a:moveTo>
                <a:lnTo>
                  <a:pt x="1102259" y="696573"/>
                </a:lnTo>
                <a:lnTo>
                  <a:pt x="1105380" y="696573"/>
                </a:lnTo>
                <a:lnTo>
                  <a:pt x="1102420" y="695303"/>
                </a:lnTo>
                <a:close/>
              </a:path>
              <a:path w="3502659" h="829945">
                <a:moveTo>
                  <a:pt x="2858371" y="695417"/>
                </a:moveTo>
                <a:lnTo>
                  <a:pt x="2849197" y="696573"/>
                </a:lnTo>
                <a:lnTo>
                  <a:pt x="2858549" y="696573"/>
                </a:lnTo>
                <a:lnTo>
                  <a:pt x="2858371" y="695417"/>
                </a:lnTo>
                <a:close/>
              </a:path>
              <a:path w="3502659" h="829945">
                <a:moveTo>
                  <a:pt x="2924667" y="688953"/>
                </a:moveTo>
                <a:lnTo>
                  <a:pt x="2898749" y="688953"/>
                </a:lnTo>
                <a:lnTo>
                  <a:pt x="2891938" y="692763"/>
                </a:lnTo>
                <a:lnTo>
                  <a:pt x="2881251" y="696573"/>
                </a:lnTo>
                <a:lnTo>
                  <a:pt x="2903358" y="696573"/>
                </a:lnTo>
                <a:lnTo>
                  <a:pt x="2924667" y="688953"/>
                </a:lnTo>
                <a:close/>
              </a:path>
              <a:path w="3502659" h="829945">
                <a:moveTo>
                  <a:pt x="2859279" y="695303"/>
                </a:moveTo>
                <a:lnTo>
                  <a:pt x="2858353" y="695303"/>
                </a:lnTo>
                <a:lnTo>
                  <a:pt x="2859279" y="695303"/>
                </a:lnTo>
                <a:close/>
              </a:path>
              <a:path w="3502659" h="829945">
                <a:moveTo>
                  <a:pt x="1001237" y="672443"/>
                </a:moveTo>
                <a:lnTo>
                  <a:pt x="982069" y="672443"/>
                </a:lnTo>
                <a:lnTo>
                  <a:pt x="989470" y="674983"/>
                </a:lnTo>
                <a:lnTo>
                  <a:pt x="1001970" y="678793"/>
                </a:lnTo>
                <a:lnTo>
                  <a:pt x="1010909" y="682603"/>
                </a:lnTo>
                <a:lnTo>
                  <a:pt x="915658" y="682603"/>
                </a:lnTo>
                <a:lnTo>
                  <a:pt x="928940" y="688953"/>
                </a:lnTo>
                <a:lnTo>
                  <a:pt x="934882" y="690223"/>
                </a:lnTo>
                <a:lnTo>
                  <a:pt x="937318" y="691493"/>
                </a:lnTo>
                <a:lnTo>
                  <a:pt x="940075" y="692763"/>
                </a:lnTo>
                <a:lnTo>
                  <a:pt x="944559" y="694033"/>
                </a:lnTo>
                <a:lnTo>
                  <a:pt x="943980" y="695303"/>
                </a:lnTo>
                <a:lnTo>
                  <a:pt x="971852" y="695303"/>
                </a:lnTo>
                <a:lnTo>
                  <a:pt x="966948" y="694033"/>
                </a:lnTo>
                <a:lnTo>
                  <a:pt x="959347" y="691493"/>
                </a:lnTo>
                <a:lnTo>
                  <a:pt x="955511" y="687683"/>
                </a:lnTo>
                <a:lnTo>
                  <a:pt x="1032285" y="687683"/>
                </a:lnTo>
                <a:lnTo>
                  <a:pt x="1029054" y="686413"/>
                </a:lnTo>
                <a:lnTo>
                  <a:pt x="1017249" y="686413"/>
                </a:lnTo>
                <a:lnTo>
                  <a:pt x="1014106" y="683873"/>
                </a:lnTo>
                <a:lnTo>
                  <a:pt x="1019728" y="682603"/>
                </a:lnTo>
                <a:lnTo>
                  <a:pt x="1005112" y="678793"/>
                </a:lnTo>
                <a:lnTo>
                  <a:pt x="1007595" y="676253"/>
                </a:lnTo>
                <a:lnTo>
                  <a:pt x="1007280" y="676253"/>
                </a:lnTo>
                <a:lnTo>
                  <a:pt x="999223" y="673713"/>
                </a:lnTo>
                <a:lnTo>
                  <a:pt x="1001237" y="672443"/>
                </a:lnTo>
                <a:close/>
              </a:path>
              <a:path w="3502659" h="829945">
                <a:moveTo>
                  <a:pt x="2821827" y="680334"/>
                </a:moveTo>
                <a:lnTo>
                  <a:pt x="2818230" y="681333"/>
                </a:lnTo>
                <a:lnTo>
                  <a:pt x="2805141" y="685143"/>
                </a:lnTo>
                <a:lnTo>
                  <a:pt x="2792509" y="687683"/>
                </a:lnTo>
                <a:lnTo>
                  <a:pt x="2789907" y="690223"/>
                </a:lnTo>
                <a:lnTo>
                  <a:pt x="2793170" y="691493"/>
                </a:lnTo>
                <a:lnTo>
                  <a:pt x="2795552" y="691493"/>
                </a:lnTo>
                <a:lnTo>
                  <a:pt x="2790309" y="692763"/>
                </a:lnTo>
                <a:lnTo>
                  <a:pt x="2789412" y="695303"/>
                </a:lnTo>
                <a:lnTo>
                  <a:pt x="2803602" y="690223"/>
                </a:lnTo>
                <a:lnTo>
                  <a:pt x="2801790" y="690223"/>
                </a:lnTo>
                <a:lnTo>
                  <a:pt x="2804667" y="688953"/>
                </a:lnTo>
                <a:lnTo>
                  <a:pt x="2815384" y="688953"/>
                </a:lnTo>
                <a:lnTo>
                  <a:pt x="2829715" y="686413"/>
                </a:lnTo>
                <a:lnTo>
                  <a:pt x="2833817" y="686413"/>
                </a:lnTo>
                <a:lnTo>
                  <a:pt x="2840479" y="682603"/>
                </a:lnTo>
                <a:lnTo>
                  <a:pt x="2849938" y="681333"/>
                </a:lnTo>
                <a:lnTo>
                  <a:pt x="2821462" y="681333"/>
                </a:lnTo>
                <a:lnTo>
                  <a:pt x="2821827" y="680334"/>
                </a:lnTo>
                <a:close/>
              </a:path>
              <a:path w="3502659" h="829945">
                <a:moveTo>
                  <a:pt x="965344" y="691493"/>
                </a:moveTo>
                <a:lnTo>
                  <a:pt x="965944" y="692763"/>
                </a:lnTo>
                <a:lnTo>
                  <a:pt x="969808" y="694033"/>
                </a:lnTo>
                <a:lnTo>
                  <a:pt x="973982" y="692763"/>
                </a:lnTo>
                <a:lnTo>
                  <a:pt x="973076" y="692763"/>
                </a:lnTo>
                <a:lnTo>
                  <a:pt x="965344" y="691493"/>
                </a:lnTo>
                <a:close/>
              </a:path>
              <a:path w="3502659" h="829945">
                <a:moveTo>
                  <a:pt x="1060596" y="692763"/>
                </a:moveTo>
                <a:lnTo>
                  <a:pt x="1059230" y="694033"/>
                </a:lnTo>
                <a:lnTo>
                  <a:pt x="1060596" y="692763"/>
                </a:lnTo>
                <a:close/>
              </a:path>
              <a:path w="3502659" h="829945">
                <a:moveTo>
                  <a:pt x="1148354" y="692763"/>
                </a:moveTo>
                <a:lnTo>
                  <a:pt x="1144581" y="694033"/>
                </a:lnTo>
                <a:lnTo>
                  <a:pt x="1149326" y="694033"/>
                </a:lnTo>
                <a:lnTo>
                  <a:pt x="1148354" y="692763"/>
                </a:lnTo>
                <a:close/>
              </a:path>
              <a:path w="3502659" h="829945">
                <a:moveTo>
                  <a:pt x="1085736" y="690223"/>
                </a:moveTo>
                <a:lnTo>
                  <a:pt x="1090009" y="692763"/>
                </a:lnTo>
                <a:lnTo>
                  <a:pt x="1092462" y="692763"/>
                </a:lnTo>
                <a:lnTo>
                  <a:pt x="1089455" y="691493"/>
                </a:lnTo>
                <a:lnTo>
                  <a:pt x="1085736" y="690223"/>
                </a:lnTo>
                <a:close/>
              </a:path>
              <a:path w="3502659" h="829945">
                <a:moveTo>
                  <a:pt x="1100427" y="683873"/>
                </a:moveTo>
                <a:lnTo>
                  <a:pt x="1094783" y="683873"/>
                </a:lnTo>
                <a:lnTo>
                  <a:pt x="1100318" y="687683"/>
                </a:lnTo>
                <a:lnTo>
                  <a:pt x="1090704" y="687683"/>
                </a:lnTo>
                <a:lnTo>
                  <a:pt x="1089630" y="690223"/>
                </a:lnTo>
                <a:lnTo>
                  <a:pt x="1097348" y="692763"/>
                </a:lnTo>
                <a:lnTo>
                  <a:pt x="1093995" y="688953"/>
                </a:lnTo>
                <a:lnTo>
                  <a:pt x="1122443" y="688953"/>
                </a:lnTo>
                <a:lnTo>
                  <a:pt x="1109017" y="686413"/>
                </a:lnTo>
                <a:lnTo>
                  <a:pt x="1100427" y="683873"/>
                </a:lnTo>
                <a:close/>
              </a:path>
              <a:path w="3502659" h="829945">
                <a:moveTo>
                  <a:pt x="912728" y="684011"/>
                </a:moveTo>
                <a:lnTo>
                  <a:pt x="918913" y="687683"/>
                </a:lnTo>
                <a:lnTo>
                  <a:pt x="923698" y="691493"/>
                </a:lnTo>
                <a:lnTo>
                  <a:pt x="926487" y="691493"/>
                </a:lnTo>
                <a:lnTo>
                  <a:pt x="922146" y="688953"/>
                </a:lnTo>
                <a:lnTo>
                  <a:pt x="912728" y="684011"/>
                </a:lnTo>
                <a:close/>
              </a:path>
              <a:path w="3502659" h="829945">
                <a:moveTo>
                  <a:pt x="1079574" y="690375"/>
                </a:moveTo>
                <a:lnTo>
                  <a:pt x="1082635" y="691493"/>
                </a:lnTo>
                <a:lnTo>
                  <a:pt x="1082878" y="691131"/>
                </a:lnTo>
                <a:lnTo>
                  <a:pt x="1079574" y="690375"/>
                </a:lnTo>
                <a:close/>
              </a:path>
              <a:path w="3502659" h="829945">
                <a:moveTo>
                  <a:pt x="1082878" y="691131"/>
                </a:moveTo>
                <a:lnTo>
                  <a:pt x="1082635" y="691493"/>
                </a:lnTo>
                <a:lnTo>
                  <a:pt x="1084458" y="691493"/>
                </a:lnTo>
                <a:lnTo>
                  <a:pt x="1082878" y="691131"/>
                </a:lnTo>
                <a:close/>
              </a:path>
              <a:path w="3502659" h="829945">
                <a:moveTo>
                  <a:pt x="2805899" y="690223"/>
                </a:moveTo>
                <a:lnTo>
                  <a:pt x="2803602" y="690223"/>
                </a:lnTo>
                <a:lnTo>
                  <a:pt x="2806985" y="691493"/>
                </a:lnTo>
                <a:lnTo>
                  <a:pt x="2805899" y="690223"/>
                </a:lnTo>
                <a:close/>
              </a:path>
              <a:path w="3502659" h="829945">
                <a:moveTo>
                  <a:pt x="1070239" y="683873"/>
                </a:moveTo>
                <a:lnTo>
                  <a:pt x="1069722" y="686413"/>
                </a:lnTo>
                <a:lnTo>
                  <a:pt x="1062297" y="686413"/>
                </a:lnTo>
                <a:lnTo>
                  <a:pt x="1072199" y="687683"/>
                </a:lnTo>
                <a:lnTo>
                  <a:pt x="1079574" y="690375"/>
                </a:lnTo>
                <a:lnTo>
                  <a:pt x="1082878" y="691131"/>
                </a:lnTo>
                <a:lnTo>
                  <a:pt x="1084342" y="688953"/>
                </a:lnTo>
                <a:lnTo>
                  <a:pt x="1076862" y="687683"/>
                </a:lnTo>
                <a:lnTo>
                  <a:pt x="1080262" y="686413"/>
                </a:lnTo>
                <a:lnTo>
                  <a:pt x="1070239" y="683873"/>
                </a:lnTo>
                <a:close/>
              </a:path>
              <a:path w="3502659" h="829945">
                <a:moveTo>
                  <a:pt x="2898749" y="688953"/>
                </a:moveTo>
                <a:lnTo>
                  <a:pt x="2890616" y="688953"/>
                </a:lnTo>
                <a:lnTo>
                  <a:pt x="2893195" y="690223"/>
                </a:lnTo>
                <a:lnTo>
                  <a:pt x="2898749" y="688953"/>
                </a:lnTo>
                <a:close/>
              </a:path>
              <a:path w="3502659" h="829945">
                <a:moveTo>
                  <a:pt x="1035297" y="686413"/>
                </a:moveTo>
                <a:lnTo>
                  <a:pt x="1040954" y="688953"/>
                </a:lnTo>
                <a:lnTo>
                  <a:pt x="1057393" y="688953"/>
                </a:lnTo>
                <a:lnTo>
                  <a:pt x="1055113" y="687683"/>
                </a:lnTo>
                <a:lnTo>
                  <a:pt x="1043969" y="687683"/>
                </a:lnTo>
                <a:lnTo>
                  <a:pt x="1035297" y="686413"/>
                </a:lnTo>
                <a:close/>
              </a:path>
              <a:path w="3502659" h="829945">
                <a:moveTo>
                  <a:pt x="2839890" y="685143"/>
                </a:moveTo>
                <a:lnTo>
                  <a:pt x="2833179" y="687683"/>
                </a:lnTo>
                <a:lnTo>
                  <a:pt x="2830544" y="688953"/>
                </a:lnTo>
                <a:lnTo>
                  <a:pt x="2862596" y="688953"/>
                </a:lnTo>
                <a:lnTo>
                  <a:pt x="2870536" y="686413"/>
                </a:lnTo>
                <a:lnTo>
                  <a:pt x="2840866" y="686413"/>
                </a:lnTo>
                <a:lnTo>
                  <a:pt x="2839890" y="685143"/>
                </a:lnTo>
                <a:close/>
              </a:path>
              <a:path w="3502659" h="829945">
                <a:moveTo>
                  <a:pt x="2949244" y="682603"/>
                </a:moveTo>
                <a:lnTo>
                  <a:pt x="2945643" y="682603"/>
                </a:lnTo>
                <a:lnTo>
                  <a:pt x="2944989" y="683878"/>
                </a:lnTo>
                <a:lnTo>
                  <a:pt x="2939981" y="686413"/>
                </a:lnTo>
                <a:lnTo>
                  <a:pt x="2932065" y="687683"/>
                </a:lnTo>
                <a:lnTo>
                  <a:pt x="2939172" y="688953"/>
                </a:lnTo>
                <a:lnTo>
                  <a:pt x="2947426" y="685143"/>
                </a:lnTo>
                <a:lnTo>
                  <a:pt x="2950736" y="685143"/>
                </a:lnTo>
                <a:lnTo>
                  <a:pt x="2949244" y="682603"/>
                </a:lnTo>
                <a:close/>
              </a:path>
              <a:path w="3502659" h="829945">
                <a:moveTo>
                  <a:pt x="1017844" y="678793"/>
                </a:moveTo>
                <a:lnTo>
                  <a:pt x="1019595" y="681333"/>
                </a:lnTo>
                <a:lnTo>
                  <a:pt x="1034442" y="685143"/>
                </a:lnTo>
                <a:lnTo>
                  <a:pt x="1043969" y="687683"/>
                </a:lnTo>
                <a:lnTo>
                  <a:pt x="1055113" y="687683"/>
                </a:lnTo>
                <a:lnTo>
                  <a:pt x="1055283" y="686413"/>
                </a:lnTo>
                <a:lnTo>
                  <a:pt x="1041885" y="686413"/>
                </a:lnTo>
                <a:lnTo>
                  <a:pt x="1039087" y="685143"/>
                </a:lnTo>
                <a:lnTo>
                  <a:pt x="1036613" y="683873"/>
                </a:lnTo>
                <a:lnTo>
                  <a:pt x="1033126" y="682603"/>
                </a:lnTo>
                <a:lnTo>
                  <a:pt x="1034989" y="681333"/>
                </a:lnTo>
                <a:lnTo>
                  <a:pt x="1029643" y="681333"/>
                </a:lnTo>
                <a:lnTo>
                  <a:pt x="1017844" y="678793"/>
                </a:lnTo>
                <a:close/>
              </a:path>
              <a:path w="3502659" h="829945">
                <a:moveTo>
                  <a:pt x="2889814" y="685782"/>
                </a:moveTo>
                <a:lnTo>
                  <a:pt x="2882345" y="686413"/>
                </a:lnTo>
                <a:lnTo>
                  <a:pt x="2882736" y="687683"/>
                </a:lnTo>
                <a:lnTo>
                  <a:pt x="2889814" y="685782"/>
                </a:lnTo>
                <a:close/>
              </a:path>
              <a:path w="3502659" h="829945">
                <a:moveTo>
                  <a:pt x="1022591" y="683873"/>
                </a:moveTo>
                <a:lnTo>
                  <a:pt x="1017447" y="685143"/>
                </a:lnTo>
                <a:lnTo>
                  <a:pt x="1019370" y="685143"/>
                </a:lnTo>
                <a:lnTo>
                  <a:pt x="1021133" y="686413"/>
                </a:lnTo>
                <a:lnTo>
                  <a:pt x="1029054" y="686413"/>
                </a:lnTo>
                <a:lnTo>
                  <a:pt x="1022591" y="683873"/>
                </a:lnTo>
                <a:close/>
              </a:path>
              <a:path w="3502659" h="829945">
                <a:moveTo>
                  <a:pt x="1046578" y="681333"/>
                </a:moveTo>
                <a:lnTo>
                  <a:pt x="1047849" y="682603"/>
                </a:lnTo>
                <a:lnTo>
                  <a:pt x="1038627" y="682603"/>
                </a:lnTo>
                <a:lnTo>
                  <a:pt x="1041885" y="686413"/>
                </a:lnTo>
                <a:lnTo>
                  <a:pt x="1055283" y="686413"/>
                </a:lnTo>
                <a:lnTo>
                  <a:pt x="1054374" y="683873"/>
                </a:lnTo>
                <a:lnTo>
                  <a:pt x="1046578" y="681333"/>
                </a:lnTo>
                <a:close/>
              </a:path>
              <a:path w="3502659" h="829945">
                <a:moveTo>
                  <a:pt x="2847971" y="682603"/>
                </a:moveTo>
                <a:lnTo>
                  <a:pt x="2844091" y="682603"/>
                </a:lnTo>
                <a:lnTo>
                  <a:pt x="2843628" y="683878"/>
                </a:lnTo>
                <a:lnTo>
                  <a:pt x="2844968" y="685143"/>
                </a:lnTo>
                <a:lnTo>
                  <a:pt x="2840866" y="686413"/>
                </a:lnTo>
                <a:lnTo>
                  <a:pt x="2870536" y="686413"/>
                </a:lnTo>
                <a:lnTo>
                  <a:pt x="2874506" y="685143"/>
                </a:lnTo>
                <a:lnTo>
                  <a:pt x="2877651" y="685143"/>
                </a:lnTo>
                <a:lnTo>
                  <a:pt x="2881347" y="683873"/>
                </a:lnTo>
                <a:lnTo>
                  <a:pt x="2849811" y="683873"/>
                </a:lnTo>
                <a:lnTo>
                  <a:pt x="2847971" y="682603"/>
                </a:lnTo>
                <a:close/>
              </a:path>
              <a:path w="3502659" h="829945">
                <a:moveTo>
                  <a:pt x="2877651" y="685143"/>
                </a:moveTo>
                <a:lnTo>
                  <a:pt x="2874506" y="685143"/>
                </a:lnTo>
                <a:lnTo>
                  <a:pt x="2880743" y="686413"/>
                </a:lnTo>
                <a:lnTo>
                  <a:pt x="2877651" y="685143"/>
                </a:lnTo>
                <a:close/>
              </a:path>
              <a:path w="3502659" h="829945">
                <a:moveTo>
                  <a:pt x="2943501" y="683873"/>
                </a:moveTo>
                <a:lnTo>
                  <a:pt x="2939055" y="683873"/>
                </a:lnTo>
                <a:lnTo>
                  <a:pt x="2939219" y="686413"/>
                </a:lnTo>
                <a:lnTo>
                  <a:pt x="2943501" y="683873"/>
                </a:lnTo>
                <a:close/>
              </a:path>
              <a:path w="3502659" h="829945">
                <a:moveTo>
                  <a:pt x="2892196" y="685143"/>
                </a:moveTo>
                <a:lnTo>
                  <a:pt x="2889814" y="685782"/>
                </a:lnTo>
                <a:lnTo>
                  <a:pt x="2891127" y="685672"/>
                </a:lnTo>
                <a:lnTo>
                  <a:pt x="2892196" y="685143"/>
                </a:lnTo>
                <a:close/>
              </a:path>
              <a:path w="3502659" h="829945">
                <a:moveTo>
                  <a:pt x="902594" y="681333"/>
                </a:moveTo>
                <a:lnTo>
                  <a:pt x="907714" y="685143"/>
                </a:lnTo>
                <a:lnTo>
                  <a:pt x="912475" y="683878"/>
                </a:lnTo>
                <a:lnTo>
                  <a:pt x="912294" y="683873"/>
                </a:lnTo>
                <a:lnTo>
                  <a:pt x="902594" y="681333"/>
                </a:lnTo>
                <a:close/>
              </a:path>
              <a:path w="3502659" h="829945">
                <a:moveTo>
                  <a:pt x="1096133" y="682603"/>
                </a:moveTo>
                <a:lnTo>
                  <a:pt x="1084706" y="682603"/>
                </a:lnTo>
                <a:lnTo>
                  <a:pt x="1086330" y="685143"/>
                </a:lnTo>
                <a:lnTo>
                  <a:pt x="1094783" y="683873"/>
                </a:lnTo>
                <a:lnTo>
                  <a:pt x="1100427" y="683873"/>
                </a:lnTo>
                <a:lnTo>
                  <a:pt x="1096133" y="682603"/>
                </a:lnTo>
                <a:close/>
              </a:path>
              <a:path w="3502659" h="829945">
                <a:moveTo>
                  <a:pt x="2880496" y="663553"/>
                </a:moveTo>
                <a:lnTo>
                  <a:pt x="2872174" y="666093"/>
                </a:lnTo>
                <a:lnTo>
                  <a:pt x="2859600" y="671173"/>
                </a:lnTo>
                <a:lnTo>
                  <a:pt x="2847945" y="673713"/>
                </a:lnTo>
                <a:lnTo>
                  <a:pt x="2837096" y="677550"/>
                </a:lnTo>
                <a:lnTo>
                  <a:pt x="2821462" y="681333"/>
                </a:lnTo>
                <a:lnTo>
                  <a:pt x="2893785" y="681333"/>
                </a:lnTo>
                <a:lnTo>
                  <a:pt x="2891083" y="685143"/>
                </a:lnTo>
                <a:lnTo>
                  <a:pt x="2900001" y="682603"/>
                </a:lnTo>
                <a:lnTo>
                  <a:pt x="2899202" y="680063"/>
                </a:lnTo>
                <a:lnTo>
                  <a:pt x="2910163" y="677550"/>
                </a:lnTo>
                <a:lnTo>
                  <a:pt x="2910318" y="677465"/>
                </a:lnTo>
                <a:lnTo>
                  <a:pt x="2911970" y="674983"/>
                </a:lnTo>
                <a:lnTo>
                  <a:pt x="2920140" y="672443"/>
                </a:lnTo>
                <a:lnTo>
                  <a:pt x="2891495" y="672443"/>
                </a:lnTo>
                <a:lnTo>
                  <a:pt x="2892808" y="669903"/>
                </a:lnTo>
                <a:lnTo>
                  <a:pt x="2897925" y="668633"/>
                </a:lnTo>
                <a:lnTo>
                  <a:pt x="2866547" y="668633"/>
                </a:lnTo>
                <a:lnTo>
                  <a:pt x="2873994" y="666093"/>
                </a:lnTo>
                <a:lnTo>
                  <a:pt x="2880496" y="663553"/>
                </a:lnTo>
                <a:close/>
              </a:path>
              <a:path w="3502659" h="829945">
                <a:moveTo>
                  <a:pt x="912496" y="683873"/>
                </a:moveTo>
                <a:lnTo>
                  <a:pt x="912728" y="684011"/>
                </a:lnTo>
                <a:lnTo>
                  <a:pt x="912496" y="683873"/>
                </a:lnTo>
                <a:close/>
              </a:path>
              <a:path w="3502659" h="829945">
                <a:moveTo>
                  <a:pt x="890909" y="674150"/>
                </a:moveTo>
                <a:lnTo>
                  <a:pt x="892175" y="676253"/>
                </a:lnTo>
                <a:lnTo>
                  <a:pt x="912294" y="683873"/>
                </a:lnTo>
                <a:lnTo>
                  <a:pt x="912465" y="683873"/>
                </a:lnTo>
                <a:lnTo>
                  <a:pt x="899786" y="677523"/>
                </a:lnTo>
                <a:lnTo>
                  <a:pt x="890909" y="674150"/>
                </a:lnTo>
                <a:close/>
              </a:path>
              <a:path w="3502659" h="829945">
                <a:moveTo>
                  <a:pt x="2888739" y="681333"/>
                </a:moveTo>
                <a:lnTo>
                  <a:pt x="2849938" y="681333"/>
                </a:lnTo>
                <a:lnTo>
                  <a:pt x="2849811" y="683873"/>
                </a:lnTo>
                <a:lnTo>
                  <a:pt x="2881347" y="683873"/>
                </a:lnTo>
                <a:lnTo>
                  <a:pt x="2888739" y="681333"/>
                </a:lnTo>
                <a:close/>
              </a:path>
              <a:path w="3502659" h="829945">
                <a:moveTo>
                  <a:pt x="909720" y="676253"/>
                </a:moveTo>
                <a:lnTo>
                  <a:pt x="917446" y="682603"/>
                </a:lnTo>
                <a:lnTo>
                  <a:pt x="1010909" y="682603"/>
                </a:lnTo>
                <a:lnTo>
                  <a:pt x="1005559" y="681333"/>
                </a:lnTo>
                <a:lnTo>
                  <a:pt x="919780" y="681333"/>
                </a:lnTo>
                <a:lnTo>
                  <a:pt x="909720" y="676253"/>
                </a:lnTo>
                <a:close/>
              </a:path>
              <a:path w="3502659" h="829945">
                <a:moveTo>
                  <a:pt x="917563" y="678793"/>
                </a:moveTo>
                <a:lnTo>
                  <a:pt x="919780" y="681333"/>
                </a:lnTo>
                <a:lnTo>
                  <a:pt x="924786" y="681333"/>
                </a:lnTo>
                <a:lnTo>
                  <a:pt x="917563" y="678793"/>
                </a:lnTo>
                <a:close/>
              </a:path>
              <a:path w="3502659" h="829945">
                <a:moveTo>
                  <a:pt x="981075" y="674983"/>
                </a:moveTo>
                <a:lnTo>
                  <a:pt x="908298" y="674983"/>
                </a:lnTo>
                <a:lnTo>
                  <a:pt x="919278" y="678793"/>
                </a:lnTo>
                <a:lnTo>
                  <a:pt x="924063" y="678793"/>
                </a:lnTo>
                <a:lnTo>
                  <a:pt x="924786" y="681333"/>
                </a:lnTo>
                <a:lnTo>
                  <a:pt x="1002308" y="681333"/>
                </a:lnTo>
                <a:lnTo>
                  <a:pt x="1001640" y="680471"/>
                </a:lnTo>
                <a:lnTo>
                  <a:pt x="984114" y="676253"/>
                </a:lnTo>
                <a:lnTo>
                  <a:pt x="981075" y="674983"/>
                </a:lnTo>
                <a:close/>
              </a:path>
              <a:path w="3502659" h="829945">
                <a:moveTo>
                  <a:pt x="1003251" y="680063"/>
                </a:moveTo>
                <a:lnTo>
                  <a:pt x="1001323" y="680063"/>
                </a:lnTo>
                <a:lnTo>
                  <a:pt x="1001640" y="680471"/>
                </a:lnTo>
                <a:lnTo>
                  <a:pt x="1005193" y="681333"/>
                </a:lnTo>
                <a:lnTo>
                  <a:pt x="1003251" y="680063"/>
                </a:lnTo>
                <a:close/>
              </a:path>
              <a:path w="3502659" h="829945">
                <a:moveTo>
                  <a:pt x="1028377" y="675498"/>
                </a:moveTo>
                <a:lnTo>
                  <a:pt x="1026720" y="676253"/>
                </a:lnTo>
                <a:lnTo>
                  <a:pt x="1007595" y="676253"/>
                </a:lnTo>
                <a:lnTo>
                  <a:pt x="1029662" y="678793"/>
                </a:lnTo>
                <a:lnTo>
                  <a:pt x="1029643" y="681333"/>
                </a:lnTo>
                <a:lnTo>
                  <a:pt x="1034989" y="681333"/>
                </a:lnTo>
                <a:lnTo>
                  <a:pt x="1033534" y="680063"/>
                </a:lnTo>
                <a:lnTo>
                  <a:pt x="1037945" y="680063"/>
                </a:lnTo>
                <a:lnTo>
                  <a:pt x="1036618" y="678793"/>
                </a:lnTo>
                <a:lnTo>
                  <a:pt x="1028377" y="675498"/>
                </a:lnTo>
                <a:close/>
              </a:path>
              <a:path w="3502659" h="829945">
                <a:moveTo>
                  <a:pt x="1037945" y="680063"/>
                </a:moveTo>
                <a:lnTo>
                  <a:pt x="1033534" y="680063"/>
                </a:lnTo>
                <a:lnTo>
                  <a:pt x="1039272" y="681333"/>
                </a:lnTo>
                <a:lnTo>
                  <a:pt x="1037945" y="680063"/>
                </a:lnTo>
                <a:close/>
              </a:path>
              <a:path w="3502659" h="829945">
                <a:moveTo>
                  <a:pt x="2969488" y="677523"/>
                </a:moveTo>
                <a:lnTo>
                  <a:pt x="2939860" y="677523"/>
                </a:lnTo>
                <a:lnTo>
                  <a:pt x="2932968" y="681333"/>
                </a:lnTo>
                <a:lnTo>
                  <a:pt x="2951556" y="681333"/>
                </a:lnTo>
                <a:lnTo>
                  <a:pt x="2953867" y="680063"/>
                </a:lnTo>
                <a:lnTo>
                  <a:pt x="2961600" y="680063"/>
                </a:lnTo>
                <a:lnTo>
                  <a:pt x="2964286" y="678793"/>
                </a:lnTo>
                <a:lnTo>
                  <a:pt x="2969488" y="677523"/>
                </a:lnTo>
                <a:close/>
              </a:path>
              <a:path w="3502659" h="829945">
                <a:moveTo>
                  <a:pt x="2961600" y="680063"/>
                </a:moveTo>
                <a:lnTo>
                  <a:pt x="2953867" y="680063"/>
                </a:lnTo>
                <a:lnTo>
                  <a:pt x="2954620" y="681333"/>
                </a:lnTo>
                <a:lnTo>
                  <a:pt x="2961600" y="680063"/>
                </a:lnTo>
                <a:close/>
              </a:path>
              <a:path w="3502659" h="829945">
                <a:moveTo>
                  <a:pt x="2825241" y="679386"/>
                </a:moveTo>
                <a:lnTo>
                  <a:pt x="2821926" y="680063"/>
                </a:lnTo>
                <a:lnTo>
                  <a:pt x="2821827" y="680334"/>
                </a:lnTo>
                <a:lnTo>
                  <a:pt x="2825241" y="679386"/>
                </a:lnTo>
                <a:close/>
              </a:path>
              <a:path w="3502659" h="829945">
                <a:moveTo>
                  <a:pt x="2958863" y="671173"/>
                </a:moveTo>
                <a:lnTo>
                  <a:pt x="2954265" y="671173"/>
                </a:lnTo>
                <a:lnTo>
                  <a:pt x="2942029" y="674983"/>
                </a:lnTo>
                <a:lnTo>
                  <a:pt x="2935367" y="677523"/>
                </a:lnTo>
                <a:lnTo>
                  <a:pt x="2933462" y="680063"/>
                </a:lnTo>
                <a:lnTo>
                  <a:pt x="2939860" y="677523"/>
                </a:lnTo>
                <a:lnTo>
                  <a:pt x="2969488" y="677523"/>
                </a:lnTo>
                <a:lnTo>
                  <a:pt x="2974690" y="676253"/>
                </a:lnTo>
                <a:lnTo>
                  <a:pt x="2982770" y="673713"/>
                </a:lnTo>
                <a:lnTo>
                  <a:pt x="2957894" y="673708"/>
                </a:lnTo>
                <a:lnTo>
                  <a:pt x="2953928" y="672443"/>
                </a:lnTo>
                <a:lnTo>
                  <a:pt x="2958820" y="671287"/>
                </a:lnTo>
                <a:close/>
              </a:path>
              <a:path w="3502659" h="829945">
                <a:moveTo>
                  <a:pt x="2828143" y="678793"/>
                </a:moveTo>
                <a:lnTo>
                  <a:pt x="2827375" y="678793"/>
                </a:lnTo>
                <a:lnTo>
                  <a:pt x="2825241" y="679386"/>
                </a:lnTo>
                <a:lnTo>
                  <a:pt x="2828143" y="678793"/>
                </a:lnTo>
                <a:close/>
              </a:path>
              <a:path w="3502659" h="829945">
                <a:moveTo>
                  <a:pt x="863682" y="674022"/>
                </a:moveTo>
                <a:lnTo>
                  <a:pt x="877420" y="678793"/>
                </a:lnTo>
                <a:lnTo>
                  <a:pt x="879652" y="677550"/>
                </a:lnTo>
                <a:lnTo>
                  <a:pt x="875638" y="674983"/>
                </a:lnTo>
                <a:lnTo>
                  <a:pt x="868217" y="674983"/>
                </a:lnTo>
                <a:lnTo>
                  <a:pt x="863682" y="674022"/>
                </a:lnTo>
                <a:close/>
              </a:path>
              <a:path w="3502659" h="829945">
                <a:moveTo>
                  <a:pt x="895252" y="671392"/>
                </a:moveTo>
                <a:lnTo>
                  <a:pt x="897290" y="673713"/>
                </a:lnTo>
                <a:lnTo>
                  <a:pt x="899943" y="674983"/>
                </a:lnTo>
                <a:lnTo>
                  <a:pt x="904279" y="676253"/>
                </a:lnTo>
                <a:lnTo>
                  <a:pt x="909977" y="678793"/>
                </a:lnTo>
                <a:lnTo>
                  <a:pt x="908858" y="676253"/>
                </a:lnTo>
                <a:lnTo>
                  <a:pt x="907841" y="676253"/>
                </a:lnTo>
                <a:lnTo>
                  <a:pt x="899503" y="672443"/>
                </a:lnTo>
                <a:lnTo>
                  <a:pt x="898409" y="672443"/>
                </a:lnTo>
                <a:lnTo>
                  <a:pt x="895252" y="671392"/>
                </a:lnTo>
                <a:close/>
              </a:path>
              <a:path w="3502659" h="829945">
                <a:moveTo>
                  <a:pt x="1041011" y="674983"/>
                </a:moveTo>
                <a:lnTo>
                  <a:pt x="1029508" y="674983"/>
                </a:lnTo>
                <a:lnTo>
                  <a:pt x="1038712" y="676253"/>
                </a:lnTo>
                <a:lnTo>
                  <a:pt x="1047376" y="678793"/>
                </a:lnTo>
                <a:lnTo>
                  <a:pt x="1051692" y="678793"/>
                </a:lnTo>
                <a:lnTo>
                  <a:pt x="1049131" y="676253"/>
                </a:lnTo>
                <a:lnTo>
                  <a:pt x="1042503" y="676253"/>
                </a:lnTo>
                <a:lnTo>
                  <a:pt x="1041011" y="674983"/>
                </a:lnTo>
                <a:close/>
              </a:path>
              <a:path w="3502659" h="829945">
                <a:moveTo>
                  <a:pt x="2955100" y="664823"/>
                </a:moveTo>
                <a:lnTo>
                  <a:pt x="2912615" y="664823"/>
                </a:lnTo>
                <a:lnTo>
                  <a:pt x="2911309" y="667363"/>
                </a:lnTo>
                <a:lnTo>
                  <a:pt x="2900757" y="669903"/>
                </a:lnTo>
                <a:lnTo>
                  <a:pt x="2891495" y="672443"/>
                </a:lnTo>
                <a:lnTo>
                  <a:pt x="2920140" y="672443"/>
                </a:lnTo>
                <a:lnTo>
                  <a:pt x="2921401" y="674983"/>
                </a:lnTo>
                <a:lnTo>
                  <a:pt x="2910318" y="677465"/>
                </a:lnTo>
                <a:lnTo>
                  <a:pt x="2910163" y="677550"/>
                </a:lnTo>
                <a:lnTo>
                  <a:pt x="2914934" y="678793"/>
                </a:lnTo>
                <a:lnTo>
                  <a:pt x="2920270" y="677523"/>
                </a:lnTo>
                <a:lnTo>
                  <a:pt x="2921824" y="676253"/>
                </a:lnTo>
                <a:lnTo>
                  <a:pt x="2921959" y="674983"/>
                </a:lnTo>
                <a:lnTo>
                  <a:pt x="2923055" y="673708"/>
                </a:lnTo>
                <a:lnTo>
                  <a:pt x="2927420" y="672443"/>
                </a:lnTo>
                <a:lnTo>
                  <a:pt x="2937473" y="668633"/>
                </a:lnTo>
                <a:lnTo>
                  <a:pt x="2944255" y="668633"/>
                </a:lnTo>
                <a:lnTo>
                  <a:pt x="2947764" y="667363"/>
                </a:lnTo>
                <a:lnTo>
                  <a:pt x="2955100" y="664823"/>
                </a:lnTo>
                <a:close/>
              </a:path>
              <a:path w="3502659" h="829945">
                <a:moveTo>
                  <a:pt x="2910318" y="677465"/>
                </a:moveTo>
                <a:lnTo>
                  <a:pt x="2910061" y="677523"/>
                </a:lnTo>
                <a:lnTo>
                  <a:pt x="2910279" y="677523"/>
                </a:lnTo>
                <a:close/>
              </a:path>
              <a:path w="3502659" h="829945">
                <a:moveTo>
                  <a:pt x="971960" y="671173"/>
                </a:moveTo>
                <a:lnTo>
                  <a:pt x="901355" y="671173"/>
                </a:lnTo>
                <a:lnTo>
                  <a:pt x="904502" y="672443"/>
                </a:lnTo>
                <a:lnTo>
                  <a:pt x="907841" y="676253"/>
                </a:lnTo>
                <a:lnTo>
                  <a:pt x="908858" y="676253"/>
                </a:lnTo>
                <a:lnTo>
                  <a:pt x="908298" y="674983"/>
                </a:lnTo>
                <a:lnTo>
                  <a:pt x="981075" y="674983"/>
                </a:lnTo>
                <a:lnTo>
                  <a:pt x="971960" y="671173"/>
                </a:lnTo>
                <a:close/>
              </a:path>
              <a:path w="3502659" h="829945">
                <a:moveTo>
                  <a:pt x="1026138" y="674983"/>
                </a:moveTo>
                <a:lnTo>
                  <a:pt x="1011783" y="674983"/>
                </a:lnTo>
                <a:lnTo>
                  <a:pt x="1007280" y="676253"/>
                </a:lnTo>
                <a:lnTo>
                  <a:pt x="1026720" y="676253"/>
                </a:lnTo>
                <a:lnTo>
                  <a:pt x="1026138" y="674983"/>
                </a:lnTo>
                <a:close/>
              </a:path>
              <a:path w="3502659" h="829945">
                <a:moveTo>
                  <a:pt x="1024810" y="666093"/>
                </a:moveTo>
                <a:lnTo>
                  <a:pt x="1024608" y="668541"/>
                </a:lnTo>
                <a:lnTo>
                  <a:pt x="1024492" y="671392"/>
                </a:lnTo>
                <a:lnTo>
                  <a:pt x="1026720" y="676253"/>
                </a:lnTo>
                <a:lnTo>
                  <a:pt x="1028377" y="675498"/>
                </a:lnTo>
                <a:lnTo>
                  <a:pt x="1027088" y="674983"/>
                </a:lnTo>
                <a:lnTo>
                  <a:pt x="1041011" y="674983"/>
                </a:lnTo>
                <a:lnTo>
                  <a:pt x="1039519" y="673713"/>
                </a:lnTo>
                <a:lnTo>
                  <a:pt x="1031173" y="672443"/>
                </a:lnTo>
                <a:lnTo>
                  <a:pt x="1032826" y="669903"/>
                </a:lnTo>
                <a:lnTo>
                  <a:pt x="1031764" y="667363"/>
                </a:lnTo>
                <a:lnTo>
                  <a:pt x="1024810" y="666093"/>
                </a:lnTo>
                <a:close/>
              </a:path>
              <a:path w="3502659" h="829945">
                <a:moveTo>
                  <a:pt x="1047851" y="674983"/>
                </a:moveTo>
                <a:lnTo>
                  <a:pt x="1042503" y="676253"/>
                </a:lnTo>
                <a:lnTo>
                  <a:pt x="1049131" y="676253"/>
                </a:lnTo>
                <a:lnTo>
                  <a:pt x="1047851" y="674983"/>
                </a:lnTo>
                <a:close/>
              </a:path>
              <a:path w="3502659" h="829945">
                <a:moveTo>
                  <a:pt x="1029508" y="674983"/>
                </a:moveTo>
                <a:lnTo>
                  <a:pt x="1027088" y="674983"/>
                </a:lnTo>
                <a:lnTo>
                  <a:pt x="1028377" y="675498"/>
                </a:lnTo>
                <a:lnTo>
                  <a:pt x="1029508" y="674983"/>
                </a:lnTo>
                <a:close/>
              </a:path>
              <a:path w="3502659" h="829945">
                <a:moveTo>
                  <a:pt x="855414" y="666093"/>
                </a:moveTo>
                <a:lnTo>
                  <a:pt x="861147" y="668633"/>
                </a:lnTo>
                <a:lnTo>
                  <a:pt x="859471" y="668633"/>
                </a:lnTo>
                <a:lnTo>
                  <a:pt x="862098" y="669903"/>
                </a:lnTo>
                <a:lnTo>
                  <a:pt x="865038" y="669903"/>
                </a:lnTo>
                <a:lnTo>
                  <a:pt x="869426" y="671173"/>
                </a:lnTo>
                <a:lnTo>
                  <a:pt x="866489" y="672443"/>
                </a:lnTo>
                <a:lnTo>
                  <a:pt x="866763" y="672443"/>
                </a:lnTo>
                <a:lnTo>
                  <a:pt x="868217" y="674983"/>
                </a:lnTo>
                <a:lnTo>
                  <a:pt x="875638" y="674983"/>
                </a:lnTo>
                <a:lnTo>
                  <a:pt x="873599" y="673708"/>
                </a:lnTo>
                <a:lnTo>
                  <a:pt x="869632" y="671173"/>
                </a:lnTo>
                <a:lnTo>
                  <a:pt x="860210" y="667363"/>
                </a:lnTo>
                <a:lnTo>
                  <a:pt x="855414" y="666093"/>
                </a:lnTo>
                <a:close/>
              </a:path>
              <a:path w="3502659" h="829945">
                <a:moveTo>
                  <a:pt x="1019674" y="672443"/>
                </a:moveTo>
                <a:lnTo>
                  <a:pt x="1008286" y="672443"/>
                </a:lnTo>
                <a:lnTo>
                  <a:pt x="1016255" y="674983"/>
                </a:lnTo>
                <a:lnTo>
                  <a:pt x="1023329" y="674983"/>
                </a:lnTo>
                <a:lnTo>
                  <a:pt x="1018392" y="673713"/>
                </a:lnTo>
                <a:lnTo>
                  <a:pt x="1022119" y="673713"/>
                </a:lnTo>
                <a:lnTo>
                  <a:pt x="1019674" y="672443"/>
                </a:lnTo>
                <a:close/>
              </a:path>
              <a:path w="3502659" h="829945">
                <a:moveTo>
                  <a:pt x="1022119" y="673713"/>
                </a:moveTo>
                <a:lnTo>
                  <a:pt x="1018392" y="673713"/>
                </a:lnTo>
                <a:lnTo>
                  <a:pt x="1024564" y="674983"/>
                </a:lnTo>
                <a:lnTo>
                  <a:pt x="1022119" y="673713"/>
                </a:lnTo>
                <a:close/>
              </a:path>
              <a:path w="3502659" h="829945">
                <a:moveTo>
                  <a:pt x="890646" y="673713"/>
                </a:moveTo>
                <a:lnTo>
                  <a:pt x="889759" y="673713"/>
                </a:lnTo>
                <a:lnTo>
                  <a:pt x="890909" y="674150"/>
                </a:lnTo>
                <a:lnTo>
                  <a:pt x="890646" y="673713"/>
                </a:lnTo>
                <a:close/>
              </a:path>
              <a:path w="3502659" h="829945">
                <a:moveTo>
                  <a:pt x="862791" y="673713"/>
                </a:moveTo>
                <a:lnTo>
                  <a:pt x="862220" y="673713"/>
                </a:lnTo>
                <a:lnTo>
                  <a:pt x="863682" y="674022"/>
                </a:lnTo>
                <a:lnTo>
                  <a:pt x="862791" y="673713"/>
                </a:lnTo>
                <a:close/>
              </a:path>
              <a:path w="3502659" h="829945">
                <a:moveTo>
                  <a:pt x="855618" y="669903"/>
                </a:moveTo>
                <a:lnTo>
                  <a:pt x="854863" y="671173"/>
                </a:lnTo>
                <a:lnTo>
                  <a:pt x="858855" y="672443"/>
                </a:lnTo>
                <a:lnTo>
                  <a:pt x="857771" y="673713"/>
                </a:lnTo>
                <a:lnTo>
                  <a:pt x="862220" y="673713"/>
                </a:lnTo>
                <a:lnTo>
                  <a:pt x="861608" y="672443"/>
                </a:lnTo>
                <a:lnTo>
                  <a:pt x="855618" y="669903"/>
                </a:lnTo>
                <a:close/>
              </a:path>
              <a:path w="3502659" h="829945">
                <a:moveTo>
                  <a:pt x="888529" y="672124"/>
                </a:moveTo>
                <a:lnTo>
                  <a:pt x="890628" y="673713"/>
                </a:lnTo>
                <a:lnTo>
                  <a:pt x="889881" y="672443"/>
                </a:lnTo>
                <a:lnTo>
                  <a:pt x="888529" y="672124"/>
                </a:lnTo>
                <a:close/>
              </a:path>
              <a:path w="3502659" h="829945">
                <a:moveTo>
                  <a:pt x="892509" y="669943"/>
                </a:moveTo>
                <a:lnTo>
                  <a:pt x="889100" y="671173"/>
                </a:lnTo>
                <a:lnTo>
                  <a:pt x="894146" y="672443"/>
                </a:lnTo>
                <a:lnTo>
                  <a:pt x="890642" y="673708"/>
                </a:lnTo>
                <a:lnTo>
                  <a:pt x="896241" y="673713"/>
                </a:lnTo>
                <a:lnTo>
                  <a:pt x="894369" y="671173"/>
                </a:lnTo>
                <a:lnTo>
                  <a:pt x="893390" y="670463"/>
                </a:lnTo>
                <a:lnTo>
                  <a:pt x="892509" y="669943"/>
                </a:lnTo>
                <a:close/>
              </a:path>
              <a:path w="3502659" h="829945">
                <a:moveTo>
                  <a:pt x="993264" y="669903"/>
                </a:moveTo>
                <a:lnTo>
                  <a:pt x="898437" y="669903"/>
                </a:lnTo>
                <a:lnTo>
                  <a:pt x="900904" y="671173"/>
                </a:lnTo>
                <a:lnTo>
                  <a:pt x="971960" y="671173"/>
                </a:lnTo>
                <a:lnTo>
                  <a:pt x="981792" y="673713"/>
                </a:lnTo>
                <a:lnTo>
                  <a:pt x="982069" y="672443"/>
                </a:lnTo>
                <a:lnTo>
                  <a:pt x="1001237" y="672443"/>
                </a:lnTo>
                <a:lnTo>
                  <a:pt x="993264" y="669903"/>
                </a:lnTo>
                <a:close/>
              </a:path>
              <a:path w="3502659" h="829945">
                <a:moveTo>
                  <a:pt x="1000210" y="669903"/>
                </a:moveTo>
                <a:lnTo>
                  <a:pt x="1004869" y="673713"/>
                </a:lnTo>
                <a:lnTo>
                  <a:pt x="1008286" y="672443"/>
                </a:lnTo>
                <a:lnTo>
                  <a:pt x="1019674" y="672443"/>
                </a:lnTo>
                <a:lnTo>
                  <a:pt x="1017229" y="671173"/>
                </a:lnTo>
                <a:lnTo>
                  <a:pt x="1003514" y="671173"/>
                </a:lnTo>
                <a:lnTo>
                  <a:pt x="1000210" y="669903"/>
                </a:lnTo>
                <a:close/>
              </a:path>
              <a:path w="3502659" h="829945">
                <a:moveTo>
                  <a:pt x="2838885" y="667363"/>
                </a:moveTo>
                <a:lnTo>
                  <a:pt x="2833803" y="667363"/>
                </a:lnTo>
                <a:lnTo>
                  <a:pt x="2824162" y="669903"/>
                </a:lnTo>
                <a:lnTo>
                  <a:pt x="2815577" y="672443"/>
                </a:lnTo>
                <a:lnTo>
                  <a:pt x="2813662" y="673713"/>
                </a:lnTo>
                <a:lnTo>
                  <a:pt x="2828379" y="669903"/>
                </a:lnTo>
                <a:lnTo>
                  <a:pt x="2836762" y="669903"/>
                </a:lnTo>
                <a:lnTo>
                  <a:pt x="2838885" y="667363"/>
                </a:lnTo>
                <a:close/>
              </a:path>
              <a:path w="3502659" h="829945">
                <a:moveTo>
                  <a:pt x="2962722" y="663553"/>
                </a:moveTo>
                <a:lnTo>
                  <a:pt x="2958312" y="664823"/>
                </a:lnTo>
                <a:lnTo>
                  <a:pt x="2957714" y="664823"/>
                </a:lnTo>
                <a:lnTo>
                  <a:pt x="2952802" y="666093"/>
                </a:lnTo>
                <a:lnTo>
                  <a:pt x="2948199" y="668633"/>
                </a:lnTo>
                <a:lnTo>
                  <a:pt x="2942489" y="671173"/>
                </a:lnTo>
                <a:lnTo>
                  <a:pt x="2940328" y="673713"/>
                </a:lnTo>
                <a:lnTo>
                  <a:pt x="2950025" y="671173"/>
                </a:lnTo>
                <a:lnTo>
                  <a:pt x="2953298" y="671173"/>
                </a:lnTo>
                <a:lnTo>
                  <a:pt x="2953377" y="669903"/>
                </a:lnTo>
                <a:lnTo>
                  <a:pt x="2953811" y="668633"/>
                </a:lnTo>
                <a:lnTo>
                  <a:pt x="2959815" y="668633"/>
                </a:lnTo>
                <a:lnTo>
                  <a:pt x="2960646" y="668541"/>
                </a:lnTo>
                <a:lnTo>
                  <a:pt x="2968335" y="666093"/>
                </a:lnTo>
                <a:lnTo>
                  <a:pt x="2957616" y="666093"/>
                </a:lnTo>
                <a:lnTo>
                  <a:pt x="2962722" y="663553"/>
                </a:lnTo>
                <a:close/>
              </a:path>
              <a:path w="3502659" h="829945">
                <a:moveTo>
                  <a:pt x="2990589" y="671173"/>
                </a:moveTo>
                <a:lnTo>
                  <a:pt x="2959304" y="671173"/>
                </a:lnTo>
                <a:lnTo>
                  <a:pt x="2958820" y="671287"/>
                </a:lnTo>
                <a:lnTo>
                  <a:pt x="2957911" y="673713"/>
                </a:lnTo>
                <a:lnTo>
                  <a:pt x="2982787" y="673708"/>
                </a:lnTo>
                <a:lnTo>
                  <a:pt x="2986810" y="672443"/>
                </a:lnTo>
                <a:lnTo>
                  <a:pt x="2990589" y="671173"/>
                </a:lnTo>
                <a:close/>
              </a:path>
              <a:path w="3502659" h="829945">
                <a:moveTo>
                  <a:pt x="893945" y="669903"/>
                </a:moveTo>
                <a:lnTo>
                  <a:pt x="895252" y="671392"/>
                </a:lnTo>
                <a:lnTo>
                  <a:pt x="898409" y="672443"/>
                </a:lnTo>
                <a:lnTo>
                  <a:pt x="898202" y="671848"/>
                </a:lnTo>
                <a:lnTo>
                  <a:pt x="893945" y="669903"/>
                </a:lnTo>
                <a:close/>
              </a:path>
              <a:path w="3502659" h="829945">
                <a:moveTo>
                  <a:pt x="898202" y="671848"/>
                </a:moveTo>
                <a:lnTo>
                  <a:pt x="898409" y="672443"/>
                </a:lnTo>
                <a:lnTo>
                  <a:pt x="899503" y="672443"/>
                </a:lnTo>
                <a:lnTo>
                  <a:pt x="898202" y="671848"/>
                </a:lnTo>
                <a:close/>
              </a:path>
              <a:path w="3502659" h="829945">
                <a:moveTo>
                  <a:pt x="877835" y="667363"/>
                </a:moveTo>
                <a:lnTo>
                  <a:pt x="879129" y="669903"/>
                </a:lnTo>
                <a:lnTo>
                  <a:pt x="888529" y="672124"/>
                </a:lnTo>
                <a:lnTo>
                  <a:pt x="883919" y="668633"/>
                </a:lnTo>
                <a:lnTo>
                  <a:pt x="877835" y="667363"/>
                </a:lnTo>
                <a:close/>
              </a:path>
              <a:path w="3502659" h="829945">
                <a:moveTo>
                  <a:pt x="897526" y="669903"/>
                </a:moveTo>
                <a:lnTo>
                  <a:pt x="893945" y="669903"/>
                </a:lnTo>
                <a:lnTo>
                  <a:pt x="898202" y="671848"/>
                </a:lnTo>
                <a:lnTo>
                  <a:pt x="897526" y="669903"/>
                </a:lnTo>
                <a:close/>
              </a:path>
              <a:path w="3502659" h="829945">
                <a:moveTo>
                  <a:pt x="893945" y="669903"/>
                </a:moveTo>
                <a:lnTo>
                  <a:pt x="892619" y="669903"/>
                </a:lnTo>
                <a:lnTo>
                  <a:pt x="893390" y="670463"/>
                </a:lnTo>
                <a:lnTo>
                  <a:pt x="894594" y="671173"/>
                </a:lnTo>
                <a:lnTo>
                  <a:pt x="895252" y="671392"/>
                </a:lnTo>
                <a:lnTo>
                  <a:pt x="893945" y="669903"/>
                </a:lnTo>
                <a:close/>
              </a:path>
              <a:path w="3502659" h="829945">
                <a:moveTo>
                  <a:pt x="2991186" y="656939"/>
                </a:moveTo>
                <a:lnTo>
                  <a:pt x="2988514" y="658473"/>
                </a:lnTo>
                <a:lnTo>
                  <a:pt x="2984861" y="662283"/>
                </a:lnTo>
                <a:lnTo>
                  <a:pt x="2978311" y="666093"/>
                </a:lnTo>
                <a:lnTo>
                  <a:pt x="2968335" y="666093"/>
                </a:lnTo>
                <a:lnTo>
                  <a:pt x="2971340" y="667363"/>
                </a:lnTo>
                <a:lnTo>
                  <a:pt x="2960646" y="668541"/>
                </a:lnTo>
                <a:lnTo>
                  <a:pt x="2960358" y="668633"/>
                </a:lnTo>
                <a:lnTo>
                  <a:pt x="2959815" y="668633"/>
                </a:lnTo>
                <a:lnTo>
                  <a:pt x="2958820" y="671287"/>
                </a:lnTo>
                <a:lnTo>
                  <a:pt x="2959304" y="671173"/>
                </a:lnTo>
                <a:lnTo>
                  <a:pt x="2990589" y="671173"/>
                </a:lnTo>
                <a:lnTo>
                  <a:pt x="2998148" y="668633"/>
                </a:lnTo>
                <a:lnTo>
                  <a:pt x="2960358" y="668633"/>
                </a:lnTo>
                <a:lnTo>
                  <a:pt x="2960646" y="668541"/>
                </a:lnTo>
                <a:lnTo>
                  <a:pt x="2998514" y="668541"/>
                </a:lnTo>
                <a:lnTo>
                  <a:pt x="3003232" y="667363"/>
                </a:lnTo>
                <a:lnTo>
                  <a:pt x="2978966" y="667363"/>
                </a:lnTo>
                <a:lnTo>
                  <a:pt x="2989779" y="662283"/>
                </a:lnTo>
                <a:lnTo>
                  <a:pt x="2999473" y="657203"/>
                </a:lnTo>
                <a:lnTo>
                  <a:pt x="2993981" y="657203"/>
                </a:lnTo>
                <a:lnTo>
                  <a:pt x="2991186" y="656939"/>
                </a:lnTo>
                <a:close/>
              </a:path>
              <a:path w="3502659" h="829945">
                <a:moveTo>
                  <a:pt x="998790" y="666914"/>
                </a:moveTo>
                <a:lnTo>
                  <a:pt x="1003514" y="671173"/>
                </a:lnTo>
                <a:lnTo>
                  <a:pt x="1012496" y="671173"/>
                </a:lnTo>
                <a:lnTo>
                  <a:pt x="1003974" y="668633"/>
                </a:lnTo>
                <a:lnTo>
                  <a:pt x="998790" y="666914"/>
                </a:lnTo>
                <a:close/>
              </a:path>
              <a:path w="3502659" h="829945">
                <a:moveTo>
                  <a:pt x="2944255" y="668633"/>
                </a:moveTo>
                <a:lnTo>
                  <a:pt x="2938475" y="668633"/>
                </a:lnTo>
                <a:lnTo>
                  <a:pt x="2937236" y="671173"/>
                </a:lnTo>
                <a:lnTo>
                  <a:pt x="2944255" y="668633"/>
                </a:lnTo>
                <a:close/>
              </a:path>
              <a:path w="3502659" h="829945">
                <a:moveTo>
                  <a:pt x="892619" y="669903"/>
                </a:moveTo>
                <a:lnTo>
                  <a:pt x="893390" y="670463"/>
                </a:lnTo>
                <a:lnTo>
                  <a:pt x="892619" y="669903"/>
                </a:lnTo>
                <a:close/>
              </a:path>
              <a:path w="3502659" h="829945">
                <a:moveTo>
                  <a:pt x="871830" y="662458"/>
                </a:moveTo>
                <a:lnTo>
                  <a:pt x="871099" y="662638"/>
                </a:lnTo>
                <a:lnTo>
                  <a:pt x="871737" y="664587"/>
                </a:lnTo>
                <a:lnTo>
                  <a:pt x="872399" y="664823"/>
                </a:lnTo>
                <a:lnTo>
                  <a:pt x="883839" y="664823"/>
                </a:lnTo>
                <a:lnTo>
                  <a:pt x="890130" y="667363"/>
                </a:lnTo>
                <a:lnTo>
                  <a:pt x="890290" y="668633"/>
                </a:lnTo>
                <a:lnTo>
                  <a:pt x="892509" y="669943"/>
                </a:lnTo>
                <a:lnTo>
                  <a:pt x="993264" y="669903"/>
                </a:lnTo>
                <a:lnTo>
                  <a:pt x="980681" y="666093"/>
                </a:lnTo>
                <a:lnTo>
                  <a:pt x="940043" y="666093"/>
                </a:lnTo>
                <a:lnTo>
                  <a:pt x="934755" y="663553"/>
                </a:lnTo>
                <a:lnTo>
                  <a:pt x="877114" y="663553"/>
                </a:lnTo>
                <a:lnTo>
                  <a:pt x="871830" y="662458"/>
                </a:lnTo>
                <a:close/>
              </a:path>
              <a:path w="3502659" h="829945">
                <a:moveTo>
                  <a:pt x="875960" y="666093"/>
                </a:moveTo>
                <a:lnTo>
                  <a:pt x="866993" y="666093"/>
                </a:lnTo>
                <a:lnTo>
                  <a:pt x="868740" y="668633"/>
                </a:lnTo>
                <a:lnTo>
                  <a:pt x="876882" y="669903"/>
                </a:lnTo>
                <a:lnTo>
                  <a:pt x="873912" y="667363"/>
                </a:lnTo>
                <a:lnTo>
                  <a:pt x="877879" y="667363"/>
                </a:lnTo>
                <a:lnTo>
                  <a:pt x="878066" y="666844"/>
                </a:lnTo>
                <a:lnTo>
                  <a:pt x="875960" y="666093"/>
                </a:lnTo>
                <a:close/>
              </a:path>
              <a:path w="3502659" h="829945">
                <a:moveTo>
                  <a:pt x="856679" y="659743"/>
                </a:moveTo>
                <a:lnTo>
                  <a:pt x="859174" y="666093"/>
                </a:lnTo>
                <a:lnTo>
                  <a:pt x="867009" y="668633"/>
                </a:lnTo>
                <a:lnTo>
                  <a:pt x="867525" y="667363"/>
                </a:lnTo>
                <a:lnTo>
                  <a:pt x="865680" y="667363"/>
                </a:lnTo>
                <a:lnTo>
                  <a:pt x="863820" y="666093"/>
                </a:lnTo>
                <a:lnTo>
                  <a:pt x="875960" y="666093"/>
                </a:lnTo>
                <a:lnTo>
                  <a:pt x="872399" y="664823"/>
                </a:lnTo>
                <a:lnTo>
                  <a:pt x="867210" y="664823"/>
                </a:lnTo>
                <a:lnTo>
                  <a:pt x="858479" y="662283"/>
                </a:lnTo>
                <a:lnTo>
                  <a:pt x="858795" y="661013"/>
                </a:lnTo>
                <a:lnTo>
                  <a:pt x="856679" y="659743"/>
                </a:lnTo>
                <a:close/>
              </a:path>
              <a:path w="3502659" h="829945">
                <a:moveTo>
                  <a:pt x="2928684" y="649583"/>
                </a:moveTo>
                <a:lnTo>
                  <a:pt x="2915048" y="654663"/>
                </a:lnTo>
                <a:lnTo>
                  <a:pt x="2904040" y="659743"/>
                </a:lnTo>
                <a:lnTo>
                  <a:pt x="2894949" y="662283"/>
                </a:lnTo>
                <a:lnTo>
                  <a:pt x="2883990" y="664823"/>
                </a:lnTo>
                <a:lnTo>
                  <a:pt x="2866547" y="668633"/>
                </a:lnTo>
                <a:lnTo>
                  <a:pt x="2897925" y="668633"/>
                </a:lnTo>
                <a:lnTo>
                  <a:pt x="2903042" y="667363"/>
                </a:lnTo>
                <a:lnTo>
                  <a:pt x="2912615" y="664823"/>
                </a:lnTo>
                <a:lnTo>
                  <a:pt x="2955100" y="664823"/>
                </a:lnTo>
                <a:lnTo>
                  <a:pt x="2958769" y="663553"/>
                </a:lnTo>
                <a:lnTo>
                  <a:pt x="2962785" y="662283"/>
                </a:lnTo>
                <a:lnTo>
                  <a:pt x="2928734" y="662283"/>
                </a:lnTo>
                <a:lnTo>
                  <a:pt x="2928007" y="661013"/>
                </a:lnTo>
                <a:lnTo>
                  <a:pt x="2934835" y="658473"/>
                </a:lnTo>
                <a:lnTo>
                  <a:pt x="2934496" y="657203"/>
                </a:lnTo>
                <a:lnTo>
                  <a:pt x="2938077" y="655933"/>
                </a:lnTo>
                <a:lnTo>
                  <a:pt x="2943713" y="655933"/>
                </a:lnTo>
                <a:lnTo>
                  <a:pt x="2947783" y="654663"/>
                </a:lnTo>
                <a:lnTo>
                  <a:pt x="2951267" y="654663"/>
                </a:lnTo>
                <a:lnTo>
                  <a:pt x="2957846" y="653393"/>
                </a:lnTo>
                <a:lnTo>
                  <a:pt x="2957697" y="653393"/>
                </a:lnTo>
                <a:lnTo>
                  <a:pt x="2955178" y="652123"/>
                </a:lnTo>
                <a:lnTo>
                  <a:pt x="2951692" y="650853"/>
                </a:lnTo>
                <a:lnTo>
                  <a:pt x="2933025" y="650853"/>
                </a:lnTo>
                <a:lnTo>
                  <a:pt x="2928684" y="649583"/>
                </a:lnTo>
                <a:close/>
              </a:path>
              <a:path w="3502659" h="829945">
                <a:moveTo>
                  <a:pt x="878066" y="666844"/>
                </a:moveTo>
                <a:lnTo>
                  <a:pt x="877879" y="667363"/>
                </a:lnTo>
                <a:lnTo>
                  <a:pt x="879521" y="667363"/>
                </a:lnTo>
                <a:lnTo>
                  <a:pt x="878066" y="666844"/>
                </a:lnTo>
                <a:close/>
              </a:path>
              <a:path w="3502659" h="829945">
                <a:moveTo>
                  <a:pt x="881303" y="664823"/>
                </a:moveTo>
                <a:lnTo>
                  <a:pt x="878790" y="664823"/>
                </a:lnTo>
                <a:lnTo>
                  <a:pt x="878066" y="666844"/>
                </a:lnTo>
                <a:lnTo>
                  <a:pt x="879521" y="667363"/>
                </a:lnTo>
                <a:lnTo>
                  <a:pt x="884868" y="667363"/>
                </a:lnTo>
                <a:lnTo>
                  <a:pt x="885607" y="666093"/>
                </a:lnTo>
                <a:lnTo>
                  <a:pt x="881303" y="664823"/>
                </a:lnTo>
                <a:close/>
              </a:path>
              <a:path w="3502659" h="829945">
                <a:moveTo>
                  <a:pt x="3022056" y="649583"/>
                </a:moveTo>
                <a:lnTo>
                  <a:pt x="3011845" y="652123"/>
                </a:lnTo>
                <a:lnTo>
                  <a:pt x="3015169" y="653393"/>
                </a:lnTo>
                <a:lnTo>
                  <a:pt x="3007398" y="654663"/>
                </a:lnTo>
                <a:lnTo>
                  <a:pt x="3001302" y="658473"/>
                </a:lnTo>
                <a:lnTo>
                  <a:pt x="2988907" y="663553"/>
                </a:lnTo>
                <a:lnTo>
                  <a:pt x="2978966" y="667363"/>
                </a:lnTo>
                <a:lnTo>
                  <a:pt x="3003232" y="667363"/>
                </a:lnTo>
                <a:lnTo>
                  <a:pt x="3013399" y="664823"/>
                </a:lnTo>
                <a:lnTo>
                  <a:pt x="3025765" y="659743"/>
                </a:lnTo>
                <a:lnTo>
                  <a:pt x="3032129" y="659743"/>
                </a:lnTo>
                <a:lnTo>
                  <a:pt x="3035008" y="658473"/>
                </a:lnTo>
                <a:lnTo>
                  <a:pt x="3045124" y="654663"/>
                </a:lnTo>
                <a:lnTo>
                  <a:pt x="3016324" y="654663"/>
                </a:lnTo>
                <a:lnTo>
                  <a:pt x="3018247" y="653393"/>
                </a:lnTo>
                <a:lnTo>
                  <a:pt x="3022056" y="649583"/>
                </a:lnTo>
                <a:close/>
              </a:path>
              <a:path w="3502659" h="829945">
                <a:moveTo>
                  <a:pt x="997335" y="665602"/>
                </a:moveTo>
                <a:lnTo>
                  <a:pt x="996314" y="666093"/>
                </a:lnTo>
                <a:lnTo>
                  <a:pt x="998790" y="666914"/>
                </a:lnTo>
                <a:lnTo>
                  <a:pt x="997335" y="665602"/>
                </a:lnTo>
                <a:close/>
              </a:path>
              <a:path w="3502659" h="829945">
                <a:moveTo>
                  <a:pt x="951564" y="649583"/>
                </a:moveTo>
                <a:lnTo>
                  <a:pt x="905122" y="649583"/>
                </a:lnTo>
                <a:lnTo>
                  <a:pt x="916412" y="654663"/>
                </a:lnTo>
                <a:lnTo>
                  <a:pt x="930286" y="658473"/>
                </a:lnTo>
                <a:lnTo>
                  <a:pt x="928132" y="661013"/>
                </a:lnTo>
                <a:lnTo>
                  <a:pt x="943419" y="664823"/>
                </a:lnTo>
                <a:lnTo>
                  <a:pt x="940043" y="666093"/>
                </a:lnTo>
                <a:lnTo>
                  <a:pt x="980681" y="666093"/>
                </a:lnTo>
                <a:lnTo>
                  <a:pt x="980287" y="664823"/>
                </a:lnTo>
                <a:lnTo>
                  <a:pt x="981683" y="664823"/>
                </a:lnTo>
                <a:lnTo>
                  <a:pt x="977022" y="662283"/>
                </a:lnTo>
                <a:lnTo>
                  <a:pt x="968375" y="658473"/>
                </a:lnTo>
                <a:lnTo>
                  <a:pt x="951476" y="658473"/>
                </a:lnTo>
                <a:lnTo>
                  <a:pt x="951507" y="657203"/>
                </a:lnTo>
                <a:lnTo>
                  <a:pt x="947082" y="653393"/>
                </a:lnTo>
                <a:lnTo>
                  <a:pt x="949706" y="652123"/>
                </a:lnTo>
                <a:lnTo>
                  <a:pt x="956207" y="652123"/>
                </a:lnTo>
                <a:lnTo>
                  <a:pt x="951564" y="649583"/>
                </a:lnTo>
                <a:close/>
              </a:path>
              <a:path w="3502659" h="829945">
                <a:moveTo>
                  <a:pt x="2977907" y="663553"/>
                </a:moveTo>
                <a:lnTo>
                  <a:pt x="2970096" y="663553"/>
                </a:lnTo>
                <a:lnTo>
                  <a:pt x="2966144" y="666093"/>
                </a:lnTo>
                <a:lnTo>
                  <a:pt x="2978311" y="666093"/>
                </a:lnTo>
                <a:lnTo>
                  <a:pt x="2977907" y="663553"/>
                </a:lnTo>
                <a:close/>
              </a:path>
              <a:path w="3502659" h="829945">
                <a:moveTo>
                  <a:pt x="968554" y="653635"/>
                </a:moveTo>
                <a:lnTo>
                  <a:pt x="969079" y="654663"/>
                </a:lnTo>
                <a:lnTo>
                  <a:pt x="979295" y="658473"/>
                </a:lnTo>
                <a:lnTo>
                  <a:pt x="991989" y="662283"/>
                </a:lnTo>
                <a:lnTo>
                  <a:pt x="995062" y="663553"/>
                </a:lnTo>
                <a:lnTo>
                  <a:pt x="997335" y="665602"/>
                </a:lnTo>
                <a:lnTo>
                  <a:pt x="998957" y="664823"/>
                </a:lnTo>
                <a:lnTo>
                  <a:pt x="991980" y="661013"/>
                </a:lnTo>
                <a:lnTo>
                  <a:pt x="979117" y="657203"/>
                </a:lnTo>
                <a:lnTo>
                  <a:pt x="968554" y="653635"/>
                </a:lnTo>
                <a:close/>
              </a:path>
              <a:path w="3502659" h="829945">
                <a:moveTo>
                  <a:pt x="868245" y="663341"/>
                </a:moveTo>
                <a:lnTo>
                  <a:pt x="867387" y="663553"/>
                </a:lnTo>
                <a:lnTo>
                  <a:pt x="868459" y="663553"/>
                </a:lnTo>
                <a:lnTo>
                  <a:pt x="867210" y="664823"/>
                </a:lnTo>
                <a:lnTo>
                  <a:pt x="871814" y="664823"/>
                </a:lnTo>
                <a:lnTo>
                  <a:pt x="871737" y="664587"/>
                </a:lnTo>
                <a:lnTo>
                  <a:pt x="868245" y="663341"/>
                </a:lnTo>
                <a:close/>
              </a:path>
              <a:path w="3502659" h="829945">
                <a:moveTo>
                  <a:pt x="871737" y="664587"/>
                </a:moveTo>
                <a:lnTo>
                  <a:pt x="871814" y="664823"/>
                </a:lnTo>
                <a:lnTo>
                  <a:pt x="872399" y="664823"/>
                </a:lnTo>
                <a:lnTo>
                  <a:pt x="871737" y="664587"/>
                </a:lnTo>
                <a:close/>
              </a:path>
              <a:path w="3502659" h="829945">
                <a:moveTo>
                  <a:pt x="2977705" y="662283"/>
                </a:moveTo>
                <a:lnTo>
                  <a:pt x="2969817" y="662283"/>
                </a:lnTo>
                <a:lnTo>
                  <a:pt x="2964510" y="664823"/>
                </a:lnTo>
                <a:lnTo>
                  <a:pt x="2970096" y="663553"/>
                </a:lnTo>
                <a:lnTo>
                  <a:pt x="2977907" y="663553"/>
                </a:lnTo>
                <a:lnTo>
                  <a:pt x="2977705" y="662283"/>
                </a:lnTo>
                <a:close/>
              </a:path>
              <a:path w="3502659" h="829945">
                <a:moveTo>
                  <a:pt x="865277" y="662283"/>
                </a:moveTo>
                <a:lnTo>
                  <a:pt x="864450" y="662283"/>
                </a:lnTo>
                <a:lnTo>
                  <a:pt x="866289" y="663553"/>
                </a:lnTo>
                <a:lnTo>
                  <a:pt x="867387" y="663553"/>
                </a:lnTo>
                <a:lnTo>
                  <a:pt x="866593" y="662752"/>
                </a:lnTo>
                <a:lnTo>
                  <a:pt x="865277" y="662283"/>
                </a:lnTo>
                <a:close/>
              </a:path>
              <a:path w="3502659" h="829945">
                <a:moveTo>
                  <a:pt x="866593" y="662752"/>
                </a:moveTo>
                <a:lnTo>
                  <a:pt x="867387" y="663553"/>
                </a:lnTo>
                <a:lnTo>
                  <a:pt x="868245" y="663341"/>
                </a:lnTo>
                <a:lnTo>
                  <a:pt x="866593" y="662752"/>
                </a:lnTo>
                <a:close/>
              </a:path>
              <a:path w="3502659" h="829945">
                <a:moveTo>
                  <a:pt x="932111" y="662283"/>
                </a:moveTo>
                <a:lnTo>
                  <a:pt x="872542" y="662283"/>
                </a:lnTo>
                <a:lnTo>
                  <a:pt x="877114" y="663553"/>
                </a:lnTo>
                <a:lnTo>
                  <a:pt x="934755" y="663553"/>
                </a:lnTo>
                <a:lnTo>
                  <a:pt x="932111" y="662283"/>
                </a:lnTo>
                <a:close/>
              </a:path>
              <a:path w="3502659" h="829945">
                <a:moveTo>
                  <a:pt x="906440" y="655933"/>
                </a:moveTo>
                <a:lnTo>
                  <a:pt x="859835" y="655933"/>
                </a:lnTo>
                <a:lnTo>
                  <a:pt x="866593" y="662752"/>
                </a:lnTo>
                <a:lnTo>
                  <a:pt x="868245" y="663341"/>
                </a:lnTo>
                <a:lnTo>
                  <a:pt x="871099" y="662638"/>
                </a:lnTo>
                <a:lnTo>
                  <a:pt x="870983" y="662283"/>
                </a:lnTo>
                <a:lnTo>
                  <a:pt x="932111" y="662283"/>
                </a:lnTo>
                <a:lnTo>
                  <a:pt x="922190" y="659743"/>
                </a:lnTo>
                <a:lnTo>
                  <a:pt x="925653" y="659743"/>
                </a:lnTo>
                <a:lnTo>
                  <a:pt x="924460" y="658473"/>
                </a:lnTo>
                <a:lnTo>
                  <a:pt x="912749" y="658473"/>
                </a:lnTo>
                <a:lnTo>
                  <a:pt x="912089" y="657203"/>
                </a:lnTo>
                <a:lnTo>
                  <a:pt x="909146" y="657203"/>
                </a:lnTo>
                <a:lnTo>
                  <a:pt x="906440" y="655933"/>
                </a:lnTo>
                <a:close/>
              </a:path>
              <a:path w="3502659" h="829945">
                <a:moveTo>
                  <a:pt x="870983" y="662283"/>
                </a:moveTo>
                <a:lnTo>
                  <a:pt x="871099" y="662638"/>
                </a:lnTo>
                <a:lnTo>
                  <a:pt x="871830" y="662458"/>
                </a:lnTo>
                <a:lnTo>
                  <a:pt x="870983" y="662283"/>
                </a:lnTo>
                <a:close/>
              </a:path>
              <a:path w="3502659" h="829945">
                <a:moveTo>
                  <a:pt x="872542" y="662283"/>
                </a:moveTo>
                <a:lnTo>
                  <a:pt x="870983" y="662283"/>
                </a:lnTo>
                <a:lnTo>
                  <a:pt x="871830" y="662458"/>
                </a:lnTo>
                <a:lnTo>
                  <a:pt x="872542" y="662283"/>
                </a:lnTo>
                <a:close/>
              </a:path>
              <a:path w="3502659" h="829945">
                <a:moveTo>
                  <a:pt x="2939647" y="657203"/>
                </a:moveTo>
                <a:lnTo>
                  <a:pt x="2928734" y="662283"/>
                </a:lnTo>
                <a:lnTo>
                  <a:pt x="2962785" y="662283"/>
                </a:lnTo>
                <a:lnTo>
                  <a:pt x="2970818" y="659743"/>
                </a:lnTo>
                <a:lnTo>
                  <a:pt x="2939119" y="659743"/>
                </a:lnTo>
                <a:lnTo>
                  <a:pt x="2939647" y="657203"/>
                </a:lnTo>
                <a:close/>
              </a:path>
              <a:path w="3502659" h="829945">
                <a:moveTo>
                  <a:pt x="3032129" y="659743"/>
                </a:moveTo>
                <a:lnTo>
                  <a:pt x="3025765" y="659743"/>
                </a:lnTo>
                <a:lnTo>
                  <a:pt x="3029250" y="661013"/>
                </a:lnTo>
                <a:lnTo>
                  <a:pt x="3032129" y="659743"/>
                </a:lnTo>
                <a:close/>
              </a:path>
              <a:path w="3502659" h="829945">
                <a:moveTo>
                  <a:pt x="805881" y="652123"/>
                </a:moveTo>
                <a:lnTo>
                  <a:pt x="807749" y="654663"/>
                </a:lnTo>
                <a:lnTo>
                  <a:pt x="808579" y="654663"/>
                </a:lnTo>
                <a:lnTo>
                  <a:pt x="822344" y="659743"/>
                </a:lnTo>
                <a:lnTo>
                  <a:pt x="812111" y="655933"/>
                </a:lnTo>
                <a:lnTo>
                  <a:pt x="805881" y="652123"/>
                </a:lnTo>
                <a:close/>
              </a:path>
              <a:path w="3502659" h="829945">
                <a:moveTo>
                  <a:pt x="2980549" y="655933"/>
                </a:moveTo>
                <a:lnTo>
                  <a:pt x="2946493" y="655933"/>
                </a:lnTo>
                <a:lnTo>
                  <a:pt x="2939119" y="659743"/>
                </a:lnTo>
                <a:lnTo>
                  <a:pt x="2970818" y="659743"/>
                </a:lnTo>
                <a:lnTo>
                  <a:pt x="2980249" y="656939"/>
                </a:lnTo>
                <a:lnTo>
                  <a:pt x="2980549" y="655933"/>
                </a:lnTo>
                <a:close/>
              </a:path>
              <a:path w="3502659" h="829945">
                <a:moveTo>
                  <a:pt x="912641" y="657203"/>
                </a:moveTo>
                <a:lnTo>
                  <a:pt x="912749" y="658473"/>
                </a:lnTo>
                <a:lnTo>
                  <a:pt x="920167" y="658473"/>
                </a:lnTo>
                <a:lnTo>
                  <a:pt x="912641" y="657203"/>
                </a:lnTo>
                <a:close/>
              </a:path>
              <a:path w="3502659" h="829945">
                <a:moveTo>
                  <a:pt x="917421" y="655933"/>
                </a:moveTo>
                <a:lnTo>
                  <a:pt x="916547" y="657203"/>
                </a:lnTo>
                <a:lnTo>
                  <a:pt x="920167" y="658473"/>
                </a:lnTo>
                <a:lnTo>
                  <a:pt x="922963" y="658473"/>
                </a:lnTo>
                <a:lnTo>
                  <a:pt x="917421" y="655933"/>
                </a:lnTo>
                <a:close/>
              </a:path>
              <a:path w="3502659" h="829945">
                <a:moveTo>
                  <a:pt x="923267" y="657203"/>
                </a:moveTo>
                <a:lnTo>
                  <a:pt x="922963" y="658473"/>
                </a:lnTo>
                <a:lnTo>
                  <a:pt x="924460" y="658473"/>
                </a:lnTo>
                <a:lnTo>
                  <a:pt x="923267" y="657203"/>
                </a:lnTo>
                <a:close/>
              </a:path>
              <a:path w="3502659" h="829945">
                <a:moveTo>
                  <a:pt x="956207" y="652123"/>
                </a:moveTo>
                <a:lnTo>
                  <a:pt x="949706" y="652123"/>
                </a:lnTo>
                <a:lnTo>
                  <a:pt x="953460" y="654663"/>
                </a:lnTo>
                <a:lnTo>
                  <a:pt x="955789" y="655906"/>
                </a:lnTo>
                <a:lnTo>
                  <a:pt x="955749" y="656228"/>
                </a:lnTo>
                <a:lnTo>
                  <a:pt x="955063" y="658473"/>
                </a:lnTo>
                <a:lnTo>
                  <a:pt x="968375" y="658473"/>
                </a:lnTo>
                <a:lnTo>
                  <a:pt x="965492" y="657203"/>
                </a:lnTo>
                <a:lnTo>
                  <a:pt x="956207" y="652123"/>
                </a:lnTo>
                <a:close/>
              </a:path>
              <a:path w="3502659" h="829945">
                <a:moveTo>
                  <a:pt x="2982888" y="656154"/>
                </a:moveTo>
                <a:lnTo>
                  <a:pt x="2980310" y="656921"/>
                </a:lnTo>
                <a:lnTo>
                  <a:pt x="2979935" y="658473"/>
                </a:lnTo>
                <a:lnTo>
                  <a:pt x="2984879" y="658473"/>
                </a:lnTo>
                <a:lnTo>
                  <a:pt x="2990079" y="656834"/>
                </a:lnTo>
                <a:lnTo>
                  <a:pt x="2982888" y="656154"/>
                </a:lnTo>
                <a:close/>
              </a:path>
              <a:path w="3502659" h="829945">
                <a:moveTo>
                  <a:pt x="871336" y="644503"/>
                </a:moveTo>
                <a:lnTo>
                  <a:pt x="876246" y="645773"/>
                </a:lnTo>
                <a:lnTo>
                  <a:pt x="883184" y="648313"/>
                </a:lnTo>
                <a:lnTo>
                  <a:pt x="883791" y="649583"/>
                </a:lnTo>
                <a:lnTo>
                  <a:pt x="837469" y="649583"/>
                </a:lnTo>
                <a:lnTo>
                  <a:pt x="844538" y="653393"/>
                </a:lnTo>
                <a:lnTo>
                  <a:pt x="837625" y="653393"/>
                </a:lnTo>
                <a:lnTo>
                  <a:pt x="839731" y="655933"/>
                </a:lnTo>
                <a:lnTo>
                  <a:pt x="849948" y="657203"/>
                </a:lnTo>
                <a:lnTo>
                  <a:pt x="849896" y="655933"/>
                </a:lnTo>
                <a:lnTo>
                  <a:pt x="906440" y="655933"/>
                </a:lnTo>
                <a:lnTo>
                  <a:pt x="898325" y="652123"/>
                </a:lnTo>
                <a:lnTo>
                  <a:pt x="883279" y="647043"/>
                </a:lnTo>
                <a:lnTo>
                  <a:pt x="871336" y="644503"/>
                </a:lnTo>
                <a:close/>
              </a:path>
              <a:path w="3502659" h="829945">
                <a:moveTo>
                  <a:pt x="2943713" y="655933"/>
                </a:moveTo>
                <a:lnTo>
                  <a:pt x="2938077" y="655933"/>
                </a:lnTo>
                <a:lnTo>
                  <a:pt x="2938659" y="657203"/>
                </a:lnTo>
                <a:lnTo>
                  <a:pt x="2943713" y="655933"/>
                </a:lnTo>
                <a:close/>
              </a:path>
              <a:path w="3502659" h="829945">
                <a:moveTo>
                  <a:pt x="3000851" y="654663"/>
                </a:moveTo>
                <a:lnTo>
                  <a:pt x="2993172" y="655933"/>
                </a:lnTo>
                <a:lnTo>
                  <a:pt x="2992937" y="655933"/>
                </a:lnTo>
                <a:lnTo>
                  <a:pt x="2992424" y="656228"/>
                </a:lnTo>
                <a:lnTo>
                  <a:pt x="2993981" y="657203"/>
                </a:lnTo>
                <a:lnTo>
                  <a:pt x="2999473" y="657203"/>
                </a:lnTo>
                <a:lnTo>
                  <a:pt x="3001896" y="655933"/>
                </a:lnTo>
                <a:lnTo>
                  <a:pt x="3000851" y="654663"/>
                </a:lnTo>
                <a:close/>
              </a:path>
              <a:path w="3502659" h="829945">
                <a:moveTo>
                  <a:pt x="2992283" y="656139"/>
                </a:moveTo>
                <a:lnTo>
                  <a:pt x="2990079" y="656834"/>
                </a:lnTo>
                <a:lnTo>
                  <a:pt x="2991186" y="656939"/>
                </a:lnTo>
                <a:lnTo>
                  <a:pt x="2992424" y="656228"/>
                </a:lnTo>
                <a:lnTo>
                  <a:pt x="2992283" y="656139"/>
                </a:lnTo>
                <a:close/>
              </a:path>
              <a:path w="3502659" h="829945">
                <a:moveTo>
                  <a:pt x="2980549" y="655933"/>
                </a:moveTo>
                <a:lnTo>
                  <a:pt x="2980310" y="656921"/>
                </a:lnTo>
                <a:lnTo>
                  <a:pt x="2982888" y="656154"/>
                </a:lnTo>
                <a:lnTo>
                  <a:pt x="2980549" y="655933"/>
                </a:lnTo>
                <a:close/>
              </a:path>
              <a:path w="3502659" h="829945">
                <a:moveTo>
                  <a:pt x="2985282" y="643233"/>
                </a:moveTo>
                <a:lnTo>
                  <a:pt x="2963560" y="643233"/>
                </a:lnTo>
                <a:lnTo>
                  <a:pt x="2961471" y="645773"/>
                </a:lnTo>
                <a:lnTo>
                  <a:pt x="2948979" y="648313"/>
                </a:lnTo>
                <a:lnTo>
                  <a:pt x="2960100" y="648313"/>
                </a:lnTo>
                <a:lnTo>
                  <a:pt x="2969607" y="649583"/>
                </a:lnTo>
                <a:lnTo>
                  <a:pt x="2963082" y="653393"/>
                </a:lnTo>
                <a:lnTo>
                  <a:pt x="2957846" y="653393"/>
                </a:lnTo>
                <a:lnTo>
                  <a:pt x="2956344" y="654663"/>
                </a:lnTo>
                <a:lnTo>
                  <a:pt x="2947837" y="655933"/>
                </a:lnTo>
                <a:lnTo>
                  <a:pt x="2980549" y="655933"/>
                </a:lnTo>
                <a:lnTo>
                  <a:pt x="2982888" y="656154"/>
                </a:lnTo>
                <a:lnTo>
                  <a:pt x="3004987" y="649583"/>
                </a:lnTo>
                <a:lnTo>
                  <a:pt x="2970428" y="649583"/>
                </a:lnTo>
                <a:lnTo>
                  <a:pt x="2969505" y="648313"/>
                </a:lnTo>
                <a:lnTo>
                  <a:pt x="2985282" y="643233"/>
                </a:lnTo>
                <a:close/>
              </a:path>
              <a:path w="3502659" h="829945">
                <a:moveTo>
                  <a:pt x="2989926" y="654663"/>
                </a:moveTo>
                <a:lnTo>
                  <a:pt x="2992283" y="656139"/>
                </a:lnTo>
                <a:lnTo>
                  <a:pt x="2992937" y="655933"/>
                </a:lnTo>
                <a:lnTo>
                  <a:pt x="2993172" y="655933"/>
                </a:lnTo>
                <a:lnTo>
                  <a:pt x="2989926" y="654663"/>
                </a:lnTo>
                <a:close/>
              </a:path>
              <a:path w="3502659" h="829945">
                <a:moveTo>
                  <a:pt x="815109" y="654663"/>
                </a:moveTo>
                <a:lnTo>
                  <a:pt x="812521" y="654663"/>
                </a:lnTo>
                <a:lnTo>
                  <a:pt x="812175" y="655906"/>
                </a:lnTo>
                <a:lnTo>
                  <a:pt x="815109" y="654663"/>
                </a:lnTo>
                <a:close/>
              </a:path>
              <a:path w="3502659" h="829945">
                <a:moveTo>
                  <a:pt x="799140" y="652123"/>
                </a:moveTo>
                <a:lnTo>
                  <a:pt x="795680" y="652123"/>
                </a:lnTo>
                <a:lnTo>
                  <a:pt x="799363" y="653393"/>
                </a:lnTo>
                <a:lnTo>
                  <a:pt x="803394" y="654663"/>
                </a:lnTo>
                <a:lnTo>
                  <a:pt x="807749" y="654663"/>
                </a:lnTo>
                <a:lnTo>
                  <a:pt x="799140" y="652123"/>
                </a:lnTo>
                <a:close/>
              </a:path>
              <a:path w="3502659" h="829945">
                <a:moveTo>
                  <a:pt x="815786" y="654376"/>
                </a:moveTo>
                <a:lnTo>
                  <a:pt x="815109" y="654663"/>
                </a:lnTo>
                <a:lnTo>
                  <a:pt x="816658" y="654663"/>
                </a:lnTo>
                <a:lnTo>
                  <a:pt x="815786" y="654376"/>
                </a:lnTo>
                <a:close/>
              </a:path>
              <a:path w="3502659" h="829945">
                <a:moveTo>
                  <a:pt x="3016699" y="647043"/>
                </a:moveTo>
                <a:lnTo>
                  <a:pt x="3007488" y="650853"/>
                </a:lnTo>
                <a:lnTo>
                  <a:pt x="3001067" y="650853"/>
                </a:lnTo>
                <a:lnTo>
                  <a:pt x="2999718" y="653393"/>
                </a:lnTo>
                <a:lnTo>
                  <a:pt x="3001230" y="654663"/>
                </a:lnTo>
                <a:lnTo>
                  <a:pt x="3011537" y="650853"/>
                </a:lnTo>
                <a:lnTo>
                  <a:pt x="3007488" y="650853"/>
                </a:lnTo>
                <a:lnTo>
                  <a:pt x="3007036" y="649583"/>
                </a:lnTo>
                <a:lnTo>
                  <a:pt x="3014973" y="649583"/>
                </a:lnTo>
                <a:lnTo>
                  <a:pt x="3016699" y="647043"/>
                </a:lnTo>
                <a:close/>
              </a:path>
              <a:path w="3502659" h="829945">
                <a:moveTo>
                  <a:pt x="3076694" y="629263"/>
                </a:moveTo>
                <a:lnTo>
                  <a:pt x="3067292" y="636883"/>
                </a:lnTo>
                <a:lnTo>
                  <a:pt x="3059230" y="638153"/>
                </a:lnTo>
                <a:lnTo>
                  <a:pt x="3047238" y="644503"/>
                </a:lnTo>
                <a:lnTo>
                  <a:pt x="3036676" y="645773"/>
                </a:lnTo>
                <a:lnTo>
                  <a:pt x="3028103" y="650853"/>
                </a:lnTo>
                <a:lnTo>
                  <a:pt x="3016324" y="654663"/>
                </a:lnTo>
                <a:lnTo>
                  <a:pt x="3045124" y="654663"/>
                </a:lnTo>
                <a:lnTo>
                  <a:pt x="3056568" y="650853"/>
                </a:lnTo>
                <a:lnTo>
                  <a:pt x="3069014" y="647043"/>
                </a:lnTo>
                <a:lnTo>
                  <a:pt x="3082138" y="641963"/>
                </a:lnTo>
                <a:lnTo>
                  <a:pt x="3095613" y="638153"/>
                </a:lnTo>
                <a:lnTo>
                  <a:pt x="3097750" y="638153"/>
                </a:lnTo>
                <a:lnTo>
                  <a:pt x="3105118" y="635613"/>
                </a:lnTo>
                <a:lnTo>
                  <a:pt x="3110602" y="633073"/>
                </a:lnTo>
                <a:lnTo>
                  <a:pt x="3118647" y="631803"/>
                </a:lnTo>
                <a:lnTo>
                  <a:pt x="3080720" y="631803"/>
                </a:lnTo>
                <a:lnTo>
                  <a:pt x="3076694" y="629263"/>
                </a:lnTo>
                <a:close/>
              </a:path>
              <a:path w="3502659" h="829945">
                <a:moveTo>
                  <a:pt x="802415" y="645773"/>
                </a:moveTo>
                <a:lnTo>
                  <a:pt x="805086" y="650853"/>
                </a:lnTo>
                <a:lnTo>
                  <a:pt x="815786" y="654376"/>
                </a:lnTo>
                <a:lnTo>
                  <a:pt x="818107" y="653393"/>
                </a:lnTo>
                <a:lnTo>
                  <a:pt x="816625" y="653393"/>
                </a:lnTo>
                <a:lnTo>
                  <a:pt x="813551" y="650853"/>
                </a:lnTo>
                <a:lnTo>
                  <a:pt x="810131" y="650853"/>
                </a:lnTo>
                <a:lnTo>
                  <a:pt x="803796" y="648313"/>
                </a:lnTo>
                <a:lnTo>
                  <a:pt x="809002" y="648313"/>
                </a:lnTo>
                <a:lnTo>
                  <a:pt x="802415" y="645773"/>
                </a:lnTo>
                <a:close/>
              </a:path>
              <a:path w="3502659" h="829945">
                <a:moveTo>
                  <a:pt x="963978" y="651476"/>
                </a:moveTo>
                <a:lnTo>
                  <a:pt x="967839" y="653393"/>
                </a:lnTo>
                <a:lnTo>
                  <a:pt x="968554" y="653635"/>
                </a:lnTo>
                <a:lnTo>
                  <a:pt x="967783" y="652123"/>
                </a:lnTo>
                <a:lnTo>
                  <a:pt x="963978" y="651476"/>
                </a:lnTo>
                <a:close/>
              </a:path>
              <a:path w="3502659" h="829945">
                <a:moveTo>
                  <a:pt x="874197" y="645773"/>
                </a:moveTo>
                <a:lnTo>
                  <a:pt x="815666" y="645773"/>
                </a:lnTo>
                <a:lnTo>
                  <a:pt x="820930" y="647043"/>
                </a:lnTo>
                <a:lnTo>
                  <a:pt x="819220" y="649583"/>
                </a:lnTo>
                <a:lnTo>
                  <a:pt x="817700" y="652123"/>
                </a:lnTo>
                <a:lnTo>
                  <a:pt x="816625" y="653393"/>
                </a:lnTo>
                <a:lnTo>
                  <a:pt x="818107" y="653393"/>
                </a:lnTo>
                <a:lnTo>
                  <a:pt x="823095" y="652123"/>
                </a:lnTo>
                <a:lnTo>
                  <a:pt x="823369" y="650853"/>
                </a:lnTo>
                <a:lnTo>
                  <a:pt x="836089" y="650853"/>
                </a:lnTo>
                <a:lnTo>
                  <a:pt x="837469" y="649583"/>
                </a:lnTo>
                <a:lnTo>
                  <a:pt x="883791" y="649583"/>
                </a:lnTo>
                <a:lnTo>
                  <a:pt x="881127" y="648313"/>
                </a:lnTo>
                <a:lnTo>
                  <a:pt x="874197" y="645773"/>
                </a:lnTo>
                <a:close/>
              </a:path>
              <a:path w="3502659" h="829945">
                <a:moveTo>
                  <a:pt x="836089" y="650853"/>
                </a:moveTo>
                <a:lnTo>
                  <a:pt x="823369" y="650853"/>
                </a:lnTo>
                <a:lnTo>
                  <a:pt x="828625" y="652123"/>
                </a:lnTo>
                <a:lnTo>
                  <a:pt x="834710" y="652123"/>
                </a:lnTo>
                <a:lnTo>
                  <a:pt x="836089" y="650853"/>
                </a:lnTo>
                <a:close/>
              </a:path>
              <a:path w="3502659" h="829945">
                <a:moveTo>
                  <a:pt x="957610" y="648313"/>
                </a:moveTo>
                <a:lnTo>
                  <a:pt x="952855" y="649583"/>
                </a:lnTo>
                <a:lnTo>
                  <a:pt x="963978" y="651476"/>
                </a:lnTo>
                <a:lnTo>
                  <a:pt x="957610" y="648313"/>
                </a:lnTo>
                <a:close/>
              </a:path>
              <a:path w="3502659" h="829945">
                <a:moveTo>
                  <a:pt x="808940" y="647043"/>
                </a:moveTo>
                <a:lnTo>
                  <a:pt x="810131" y="650853"/>
                </a:lnTo>
                <a:lnTo>
                  <a:pt x="813551" y="650853"/>
                </a:lnTo>
                <a:lnTo>
                  <a:pt x="808940" y="647043"/>
                </a:lnTo>
                <a:close/>
              </a:path>
              <a:path w="3502659" h="829945">
                <a:moveTo>
                  <a:pt x="846282" y="626723"/>
                </a:moveTo>
                <a:lnTo>
                  <a:pt x="840200" y="626723"/>
                </a:lnTo>
                <a:lnTo>
                  <a:pt x="844337" y="630533"/>
                </a:lnTo>
                <a:lnTo>
                  <a:pt x="850957" y="634343"/>
                </a:lnTo>
                <a:lnTo>
                  <a:pt x="857232" y="635613"/>
                </a:lnTo>
                <a:lnTo>
                  <a:pt x="856732" y="636883"/>
                </a:lnTo>
                <a:lnTo>
                  <a:pt x="868941" y="641963"/>
                </a:lnTo>
                <a:lnTo>
                  <a:pt x="882868" y="645773"/>
                </a:lnTo>
                <a:lnTo>
                  <a:pt x="895530" y="649583"/>
                </a:lnTo>
                <a:lnTo>
                  <a:pt x="903942" y="650853"/>
                </a:lnTo>
                <a:lnTo>
                  <a:pt x="905122" y="649583"/>
                </a:lnTo>
                <a:lnTo>
                  <a:pt x="951564" y="649583"/>
                </a:lnTo>
                <a:lnTo>
                  <a:pt x="946921" y="647043"/>
                </a:lnTo>
                <a:lnTo>
                  <a:pt x="940507" y="647043"/>
                </a:lnTo>
                <a:lnTo>
                  <a:pt x="938949" y="645773"/>
                </a:lnTo>
                <a:lnTo>
                  <a:pt x="895520" y="645773"/>
                </a:lnTo>
                <a:lnTo>
                  <a:pt x="883925" y="643233"/>
                </a:lnTo>
                <a:lnTo>
                  <a:pt x="880602" y="639423"/>
                </a:lnTo>
                <a:lnTo>
                  <a:pt x="874013" y="635613"/>
                </a:lnTo>
                <a:lnTo>
                  <a:pt x="860536" y="635613"/>
                </a:lnTo>
                <a:lnTo>
                  <a:pt x="848160" y="630533"/>
                </a:lnTo>
                <a:lnTo>
                  <a:pt x="846514" y="627993"/>
                </a:lnTo>
                <a:lnTo>
                  <a:pt x="848264" y="627993"/>
                </a:lnTo>
                <a:lnTo>
                  <a:pt x="846282" y="626723"/>
                </a:lnTo>
                <a:close/>
              </a:path>
              <a:path w="3502659" h="829945">
                <a:moveTo>
                  <a:pt x="2949986" y="645773"/>
                </a:moveTo>
                <a:lnTo>
                  <a:pt x="2939268" y="650853"/>
                </a:lnTo>
                <a:lnTo>
                  <a:pt x="2951692" y="650853"/>
                </a:lnTo>
                <a:lnTo>
                  <a:pt x="2960100" y="648313"/>
                </a:lnTo>
                <a:lnTo>
                  <a:pt x="2948979" y="648313"/>
                </a:lnTo>
                <a:lnTo>
                  <a:pt x="2949986" y="645773"/>
                </a:lnTo>
                <a:close/>
              </a:path>
              <a:path w="3502659" h="829945">
                <a:moveTo>
                  <a:pt x="2922657" y="643233"/>
                </a:moveTo>
                <a:lnTo>
                  <a:pt x="2917038" y="643233"/>
                </a:lnTo>
                <a:lnTo>
                  <a:pt x="2908998" y="645773"/>
                </a:lnTo>
                <a:lnTo>
                  <a:pt x="2910024" y="649583"/>
                </a:lnTo>
                <a:lnTo>
                  <a:pt x="2920152" y="647043"/>
                </a:lnTo>
                <a:lnTo>
                  <a:pt x="2914012" y="647043"/>
                </a:lnTo>
                <a:lnTo>
                  <a:pt x="2922657" y="643233"/>
                </a:lnTo>
                <a:close/>
              </a:path>
              <a:path w="3502659" h="829945">
                <a:moveTo>
                  <a:pt x="2989515" y="645773"/>
                </a:moveTo>
                <a:lnTo>
                  <a:pt x="2981401" y="645773"/>
                </a:lnTo>
                <a:lnTo>
                  <a:pt x="2973510" y="649583"/>
                </a:lnTo>
                <a:lnTo>
                  <a:pt x="3004987" y="649583"/>
                </a:lnTo>
                <a:lnTo>
                  <a:pt x="3009259" y="648313"/>
                </a:lnTo>
                <a:lnTo>
                  <a:pt x="2988638" y="648313"/>
                </a:lnTo>
                <a:lnTo>
                  <a:pt x="2989515" y="645773"/>
                </a:lnTo>
                <a:close/>
              </a:path>
              <a:path w="3502659" h="829945">
                <a:moveTo>
                  <a:pt x="775025" y="640693"/>
                </a:moveTo>
                <a:lnTo>
                  <a:pt x="775644" y="641963"/>
                </a:lnTo>
                <a:lnTo>
                  <a:pt x="780561" y="644503"/>
                </a:lnTo>
                <a:lnTo>
                  <a:pt x="780837" y="645773"/>
                </a:lnTo>
                <a:lnTo>
                  <a:pt x="789533" y="648313"/>
                </a:lnTo>
                <a:lnTo>
                  <a:pt x="788419" y="645773"/>
                </a:lnTo>
                <a:lnTo>
                  <a:pt x="786790" y="643233"/>
                </a:lnTo>
                <a:lnTo>
                  <a:pt x="781340" y="643233"/>
                </a:lnTo>
                <a:lnTo>
                  <a:pt x="775025" y="640693"/>
                </a:lnTo>
                <a:close/>
              </a:path>
              <a:path w="3502659" h="829945">
                <a:moveTo>
                  <a:pt x="847458" y="636883"/>
                </a:moveTo>
                <a:lnTo>
                  <a:pt x="797077" y="636883"/>
                </a:lnTo>
                <a:lnTo>
                  <a:pt x="802712" y="639423"/>
                </a:lnTo>
                <a:lnTo>
                  <a:pt x="805445" y="640693"/>
                </a:lnTo>
                <a:lnTo>
                  <a:pt x="802577" y="641963"/>
                </a:lnTo>
                <a:lnTo>
                  <a:pt x="804774" y="644503"/>
                </a:lnTo>
                <a:lnTo>
                  <a:pt x="814804" y="648313"/>
                </a:lnTo>
                <a:lnTo>
                  <a:pt x="815666" y="645773"/>
                </a:lnTo>
                <a:lnTo>
                  <a:pt x="874197" y="645773"/>
                </a:lnTo>
                <a:lnTo>
                  <a:pt x="870731" y="644503"/>
                </a:lnTo>
                <a:lnTo>
                  <a:pt x="861809" y="640693"/>
                </a:lnTo>
                <a:lnTo>
                  <a:pt x="858994" y="640693"/>
                </a:lnTo>
                <a:lnTo>
                  <a:pt x="853093" y="638153"/>
                </a:lnTo>
                <a:lnTo>
                  <a:pt x="847458" y="636883"/>
                </a:lnTo>
                <a:close/>
              </a:path>
              <a:path w="3502659" h="829945">
                <a:moveTo>
                  <a:pt x="950742" y="643233"/>
                </a:moveTo>
                <a:lnTo>
                  <a:pt x="941071" y="644503"/>
                </a:lnTo>
                <a:lnTo>
                  <a:pt x="945165" y="644503"/>
                </a:lnTo>
                <a:lnTo>
                  <a:pt x="950395" y="647043"/>
                </a:lnTo>
                <a:lnTo>
                  <a:pt x="954186" y="648313"/>
                </a:lnTo>
                <a:lnTo>
                  <a:pt x="950742" y="643233"/>
                </a:lnTo>
                <a:close/>
              </a:path>
              <a:path w="3502659" h="829945">
                <a:moveTo>
                  <a:pt x="3027083" y="643233"/>
                </a:moveTo>
                <a:lnTo>
                  <a:pt x="2996464" y="643233"/>
                </a:lnTo>
                <a:lnTo>
                  <a:pt x="2998092" y="644503"/>
                </a:lnTo>
                <a:lnTo>
                  <a:pt x="2991062" y="645773"/>
                </a:lnTo>
                <a:lnTo>
                  <a:pt x="2991177" y="647043"/>
                </a:lnTo>
                <a:lnTo>
                  <a:pt x="2988638" y="648313"/>
                </a:lnTo>
                <a:lnTo>
                  <a:pt x="3009259" y="648313"/>
                </a:lnTo>
                <a:lnTo>
                  <a:pt x="3021510" y="644503"/>
                </a:lnTo>
                <a:lnTo>
                  <a:pt x="3023531" y="644503"/>
                </a:lnTo>
                <a:lnTo>
                  <a:pt x="3027083" y="643233"/>
                </a:lnTo>
                <a:close/>
              </a:path>
              <a:path w="3502659" h="829945">
                <a:moveTo>
                  <a:pt x="934949" y="643233"/>
                </a:moveTo>
                <a:lnTo>
                  <a:pt x="935597" y="644503"/>
                </a:lnTo>
                <a:lnTo>
                  <a:pt x="940210" y="645773"/>
                </a:lnTo>
                <a:lnTo>
                  <a:pt x="940507" y="647043"/>
                </a:lnTo>
                <a:lnTo>
                  <a:pt x="946921" y="647043"/>
                </a:lnTo>
                <a:lnTo>
                  <a:pt x="944600" y="645773"/>
                </a:lnTo>
                <a:lnTo>
                  <a:pt x="945165" y="644503"/>
                </a:lnTo>
                <a:lnTo>
                  <a:pt x="941071" y="644503"/>
                </a:lnTo>
                <a:lnTo>
                  <a:pt x="934949" y="643233"/>
                </a:lnTo>
                <a:close/>
              </a:path>
              <a:path w="3502659" h="829945">
                <a:moveTo>
                  <a:pt x="2913124" y="640693"/>
                </a:moveTo>
                <a:lnTo>
                  <a:pt x="2900128" y="647043"/>
                </a:lnTo>
                <a:lnTo>
                  <a:pt x="2908787" y="645773"/>
                </a:lnTo>
                <a:lnTo>
                  <a:pt x="2911448" y="644503"/>
                </a:lnTo>
                <a:lnTo>
                  <a:pt x="2911963" y="643233"/>
                </a:lnTo>
                <a:lnTo>
                  <a:pt x="2913616" y="643233"/>
                </a:lnTo>
                <a:lnTo>
                  <a:pt x="2914923" y="641963"/>
                </a:lnTo>
                <a:lnTo>
                  <a:pt x="2913124" y="640693"/>
                </a:lnTo>
                <a:close/>
              </a:path>
              <a:path w="3502659" h="829945">
                <a:moveTo>
                  <a:pt x="2919917" y="644503"/>
                </a:moveTo>
                <a:lnTo>
                  <a:pt x="2914012" y="647043"/>
                </a:lnTo>
                <a:lnTo>
                  <a:pt x="2920152" y="647043"/>
                </a:lnTo>
                <a:lnTo>
                  <a:pt x="2919917" y="644503"/>
                </a:lnTo>
                <a:close/>
              </a:path>
              <a:path w="3502659" h="829945">
                <a:moveTo>
                  <a:pt x="859311" y="626089"/>
                </a:moveTo>
                <a:lnTo>
                  <a:pt x="859360" y="627993"/>
                </a:lnTo>
                <a:lnTo>
                  <a:pt x="858009" y="627993"/>
                </a:lnTo>
                <a:lnTo>
                  <a:pt x="858864" y="629263"/>
                </a:lnTo>
                <a:lnTo>
                  <a:pt x="855565" y="629263"/>
                </a:lnTo>
                <a:lnTo>
                  <a:pt x="855226" y="630533"/>
                </a:lnTo>
                <a:lnTo>
                  <a:pt x="867450" y="634343"/>
                </a:lnTo>
                <a:lnTo>
                  <a:pt x="867142" y="635613"/>
                </a:lnTo>
                <a:lnTo>
                  <a:pt x="874013" y="635613"/>
                </a:lnTo>
                <a:lnTo>
                  <a:pt x="884793" y="639423"/>
                </a:lnTo>
                <a:lnTo>
                  <a:pt x="890644" y="643233"/>
                </a:lnTo>
                <a:lnTo>
                  <a:pt x="895520" y="645773"/>
                </a:lnTo>
                <a:lnTo>
                  <a:pt x="928255" y="645773"/>
                </a:lnTo>
                <a:lnTo>
                  <a:pt x="923456" y="644503"/>
                </a:lnTo>
                <a:lnTo>
                  <a:pt x="917531" y="643233"/>
                </a:lnTo>
                <a:lnTo>
                  <a:pt x="914886" y="641963"/>
                </a:lnTo>
                <a:lnTo>
                  <a:pt x="913262" y="640693"/>
                </a:lnTo>
                <a:lnTo>
                  <a:pt x="903610" y="640693"/>
                </a:lnTo>
                <a:lnTo>
                  <a:pt x="891037" y="636883"/>
                </a:lnTo>
                <a:lnTo>
                  <a:pt x="879371" y="633073"/>
                </a:lnTo>
                <a:lnTo>
                  <a:pt x="879278" y="631803"/>
                </a:lnTo>
                <a:lnTo>
                  <a:pt x="870737" y="631803"/>
                </a:lnTo>
                <a:lnTo>
                  <a:pt x="864605" y="629263"/>
                </a:lnTo>
                <a:lnTo>
                  <a:pt x="858864" y="629263"/>
                </a:lnTo>
                <a:lnTo>
                  <a:pt x="855163" y="627993"/>
                </a:lnTo>
                <a:lnTo>
                  <a:pt x="861540" y="627993"/>
                </a:lnTo>
                <a:lnTo>
                  <a:pt x="859311" y="626089"/>
                </a:lnTo>
                <a:close/>
              </a:path>
              <a:path w="3502659" h="829945">
                <a:moveTo>
                  <a:pt x="915545" y="638153"/>
                </a:moveTo>
                <a:lnTo>
                  <a:pt x="921424" y="643233"/>
                </a:lnTo>
                <a:lnTo>
                  <a:pt x="930722" y="645773"/>
                </a:lnTo>
                <a:lnTo>
                  <a:pt x="938949" y="645773"/>
                </a:lnTo>
                <a:lnTo>
                  <a:pt x="928413" y="643233"/>
                </a:lnTo>
                <a:lnTo>
                  <a:pt x="928211" y="641963"/>
                </a:lnTo>
                <a:lnTo>
                  <a:pt x="922930" y="641963"/>
                </a:lnTo>
                <a:lnTo>
                  <a:pt x="921774" y="640693"/>
                </a:lnTo>
                <a:lnTo>
                  <a:pt x="915545" y="638153"/>
                </a:lnTo>
                <a:close/>
              </a:path>
              <a:path w="3502659" h="829945">
                <a:moveTo>
                  <a:pt x="2974138" y="638153"/>
                </a:moveTo>
                <a:lnTo>
                  <a:pt x="2968449" y="640693"/>
                </a:lnTo>
                <a:lnTo>
                  <a:pt x="2956707" y="643233"/>
                </a:lnTo>
                <a:lnTo>
                  <a:pt x="2955876" y="645773"/>
                </a:lnTo>
                <a:lnTo>
                  <a:pt x="2963560" y="643233"/>
                </a:lnTo>
                <a:lnTo>
                  <a:pt x="2985282" y="643233"/>
                </a:lnTo>
                <a:lnTo>
                  <a:pt x="2993281" y="640693"/>
                </a:lnTo>
                <a:lnTo>
                  <a:pt x="2974091" y="640693"/>
                </a:lnTo>
                <a:lnTo>
                  <a:pt x="2974741" y="639423"/>
                </a:lnTo>
                <a:lnTo>
                  <a:pt x="2974138" y="638153"/>
                </a:lnTo>
                <a:close/>
              </a:path>
              <a:path w="3502659" h="829945">
                <a:moveTo>
                  <a:pt x="3023531" y="644503"/>
                </a:moveTo>
                <a:lnTo>
                  <a:pt x="3021510" y="644503"/>
                </a:lnTo>
                <a:lnTo>
                  <a:pt x="3019979" y="645773"/>
                </a:lnTo>
                <a:lnTo>
                  <a:pt x="3023531" y="644503"/>
                </a:lnTo>
                <a:close/>
              </a:path>
              <a:path w="3502659" h="829945">
                <a:moveTo>
                  <a:pt x="774726" y="630533"/>
                </a:moveTo>
                <a:lnTo>
                  <a:pt x="777448" y="633073"/>
                </a:lnTo>
                <a:lnTo>
                  <a:pt x="777676" y="635613"/>
                </a:lnTo>
                <a:lnTo>
                  <a:pt x="786905" y="639423"/>
                </a:lnTo>
                <a:lnTo>
                  <a:pt x="785765" y="640602"/>
                </a:lnTo>
                <a:lnTo>
                  <a:pt x="786583" y="640693"/>
                </a:lnTo>
                <a:lnTo>
                  <a:pt x="795939" y="644503"/>
                </a:lnTo>
                <a:lnTo>
                  <a:pt x="786741" y="638153"/>
                </a:lnTo>
                <a:lnTo>
                  <a:pt x="774726" y="630533"/>
                </a:lnTo>
                <a:close/>
              </a:path>
              <a:path w="3502659" h="829945">
                <a:moveTo>
                  <a:pt x="2922880" y="640693"/>
                </a:moveTo>
                <a:lnTo>
                  <a:pt x="2913616" y="643233"/>
                </a:lnTo>
                <a:lnTo>
                  <a:pt x="2922657" y="643233"/>
                </a:lnTo>
                <a:lnTo>
                  <a:pt x="2923824" y="644503"/>
                </a:lnTo>
                <a:lnTo>
                  <a:pt x="2930384" y="643233"/>
                </a:lnTo>
                <a:lnTo>
                  <a:pt x="2926021" y="641963"/>
                </a:lnTo>
                <a:lnTo>
                  <a:pt x="2929575" y="641963"/>
                </a:lnTo>
                <a:lnTo>
                  <a:pt x="2922880" y="640693"/>
                </a:lnTo>
                <a:close/>
              </a:path>
              <a:path w="3502659" h="829945">
                <a:moveTo>
                  <a:pt x="3026500" y="635613"/>
                </a:moveTo>
                <a:lnTo>
                  <a:pt x="3017678" y="638153"/>
                </a:lnTo>
                <a:lnTo>
                  <a:pt x="3015745" y="640693"/>
                </a:lnTo>
                <a:lnTo>
                  <a:pt x="3003243" y="640693"/>
                </a:lnTo>
                <a:lnTo>
                  <a:pt x="2990387" y="643233"/>
                </a:lnTo>
                <a:lnTo>
                  <a:pt x="2991708" y="644503"/>
                </a:lnTo>
                <a:lnTo>
                  <a:pt x="2996464" y="643233"/>
                </a:lnTo>
                <a:lnTo>
                  <a:pt x="3027083" y="643233"/>
                </a:lnTo>
                <a:lnTo>
                  <a:pt x="3038486" y="639423"/>
                </a:lnTo>
                <a:lnTo>
                  <a:pt x="3022339" y="639423"/>
                </a:lnTo>
                <a:lnTo>
                  <a:pt x="3022813" y="638153"/>
                </a:lnTo>
                <a:lnTo>
                  <a:pt x="3027141" y="636883"/>
                </a:lnTo>
                <a:lnTo>
                  <a:pt x="3026500" y="635613"/>
                </a:lnTo>
                <a:close/>
              </a:path>
              <a:path w="3502659" h="829945">
                <a:moveTo>
                  <a:pt x="782609" y="641963"/>
                </a:moveTo>
                <a:lnTo>
                  <a:pt x="781340" y="643233"/>
                </a:lnTo>
                <a:lnTo>
                  <a:pt x="786790" y="643233"/>
                </a:lnTo>
                <a:lnTo>
                  <a:pt x="782609" y="641963"/>
                </a:lnTo>
                <a:close/>
              </a:path>
              <a:path w="3502659" h="829945">
                <a:moveTo>
                  <a:pt x="830135" y="627993"/>
                </a:moveTo>
                <a:lnTo>
                  <a:pt x="776776" y="627993"/>
                </a:lnTo>
                <a:lnTo>
                  <a:pt x="786629" y="635613"/>
                </a:lnTo>
                <a:lnTo>
                  <a:pt x="793891" y="638153"/>
                </a:lnTo>
                <a:lnTo>
                  <a:pt x="797911" y="641963"/>
                </a:lnTo>
                <a:lnTo>
                  <a:pt x="799581" y="640693"/>
                </a:lnTo>
                <a:lnTo>
                  <a:pt x="791878" y="636883"/>
                </a:lnTo>
                <a:lnTo>
                  <a:pt x="847458" y="636883"/>
                </a:lnTo>
                <a:lnTo>
                  <a:pt x="845282" y="635613"/>
                </a:lnTo>
                <a:lnTo>
                  <a:pt x="842155" y="635613"/>
                </a:lnTo>
                <a:lnTo>
                  <a:pt x="835757" y="633073"/>
                </a:lnTo>
                <a:lnTo>
                  <a:pt x="832316" y="631803"/>
                </a:lnTo>
                <a:lnTo>
                  <a:pt x="836639" y="631803"/>
                </a:lnTo>
                <a:lnTo>
                  <a:pt x="830135" y="627993"/>
                </a:lnTo>
                <a:close/>
              </a:path>
              <a:path w="3502659" h="829945">
                <a:moveTo>
                  <a:pt x="925287" y="640693"/>
                </a:moveTo>
                <a:lnTo>
                  <a:pt x="922930" y="641963"/>
                </a:lnTo>
                <a:lnTo>
                  <a:pt x="928211" y="641963"/>
                </a:lnTo>
                <a:lnTo>
                  <a:pt x="925287" y="640693"/>
                </a:lnTo>
                <a:close/>
              </a:path>
              <a:path w="3502659" h="829945">
                <a:moveTo>
                  <a:pt x="785157" y="640534"/>
                </a:moveTo>
                <a:lnTo>
                  <a:pt x="785676" y="640693"/>
                </a:lnTo>
                <a:lnTo>
                  <a:pt x="785157" y="640534"/>
                </a:lnTo>
                <a:close/>
              </a:path>
              <a:path w="3502659" h="829945">
                <a:moveTo>
                  <a:pt x="858835" y="639423"/>
                </a:moveTo>
                <a:lnTo>
                  <a:pt x="861809" y="640693"/>
                </a:lnTo>
                <a:lnTo>
                  <a:pt x="861972" y="640693"/>
                </a:lnTo>
                <a:lnTo>
                  <a:pt x="858835" y="639423"/>
                </a:lnTo>
                <a:close/>
              </a:path>
              <a:path w="3502659" h="829945">
                <a:moveTo>
                  <a:pt x="886199" y="631803"/>
                </a:moveTo>
                <a:lnTo>
                  <a:pt x="888377" y="634343"/>
                </a:lnTo>
                <a:lnTo>
                  <a:pt x="894869" y="636883"/>
                </a:lnTo>
                <a:lnTo>
                  <a:pt x="903610" y="640693"/>
                </a:lnTo>
                <a:lnTo>
                  <a:pt x="913262" y="640693"/>
                </a:lnTo>
                <a:lnTo>
                  <a:pt x="910014" y="638153"/>
                </a:lnTo>
                <a:lnTo>
                  <a:pt x="901081" y="638153"/>
                </a:lnTo>
                <a:lnTo>
                  <a:pt x="894187" y="633073"/>
                </a:lnTo>
                <a:lnTo>
                  <a:pt x="886199" y="631803"/>
                </a:lnTo>
                <a:close/>
              </a:path>
              <a:path w="3502659" h="829945">
                <a:moveTo>
                  <a:pt x="2963719" y="632129"/>
                </a:moveTo>
                <a:lnTo>
                  <a:pt x="2961264" y="633073"/>
                </a:lnTo>
                <a:lnTo>
                  <a:pt x="2957178" y="634343"/>
                </a:lnTo>
                <a:lnTo>
                  <a:pt x="2951429" y="638153"/>
                </a:lnTo>
                <a:lnTo>
                  <a:pt x="2952427" y="640693"/>
                </a:lnTo>
                <a:lnTo>
                  <a:pt x="2963719" y="632129"/>
                </a:lnTo>
                <a:close/>
              </a:path>
              <a:path w="3502659" h="829945">
                <a:moveTo>
                  <a:pt x="3002550" y="629263"/>
                </a:moveTo>
                <a:lnTo>
                  <a:pt x="2989940" y="634343"/>
                </a:lnTo>
                <a:lnTo>
                  <a:pt x="2978150" y="639423"/>
                </a:lnTo>
                <a:lnTo>
                  <a:pt x="2974091" y="640693"/>
                </a:lnTo>
                <a:lnTo>
                  <a:pt x="2993281" y="640693"/>
                </a:lnTo>
                <a:lnTo>
                  <a:pt x="3004349" y="639423"/>
                </a:lnTo>
                <a:lnTo>
                  <a:pt x="3014633" y="636883"/>
                </a:lnTo>
                <a:lnTo>
                  <a:pt x="3021867" y="633073"/>
                </a:lnTo>
                <a:lnTo>
                  <a:pt x="3006414" y="633073"/>
                </a:lnTo>
                <a:lnTo>
                  <a:pt x="3008731" y="631803"/>
                </a:lnTo>
                <a:lnTo>
                  <a:pt x="3002489" y="631803"/>
                </a:lnTo>
                <a:lnTo>
                  <a:pt x="3002550" y="629263"/>
                </a:lnTo>
                <a:close/>
              </a:path>
              <a:path w="3502659" h="829945">
                <a:moveTo>
                  <a:pt x="772492" y="636883"/>
                </a:moveTo>
                <a:lnTo>
                  <a:pt x="775207" y="639423"/>
                </a:lnTo>
                <a:lnTo>
                  <a:pt x="785157" y="640534"/>
                </a:lnTo>
                <a:lnTo>
                  <a:pt x="777396" y="638153"/>
                </a:lnTo>
                <a:lnTo>
                  <a:pt x="772492" y="636883"/>
                </a:lnTo>
                <a:close/>
              </a:path>
              <a:path w="3502659" h="829945">
                <a:moveTo>
                  <a:pt x="3059116" y="633073"/>
                </a:moveTo>
                <a:lnTo>
                  <a:pt x="3031406" y="633073"/>
                </a:lnTo>
                <a:lnTo>
                  <a:pt x="3033016" y="635613"/>
                </a:lnTo>
                <a:lnTo>
                  <a:pt x="3026365" y="638153"/>
                </a:lnTo>
                <a:lnTo>
                  <a:pt x="3022339" y="639423"/>
                </a:lnTo>
                <a:lnTo>
                  <a:pt x="3038486" y="639423"/>
                </a:lnTo>
                <a:lnTo>
                  <a:pt x="3054745" y="634343"/>
                </a:lnTo>
                <a:lnTo>
                  <a:pt x="3059116" y="633073"/>
                </a:lnTo>
                <a:close/>
              </a:path>
              <a:path w="3502659" h="829945">
                <a:moveTo>
                  <a:pt x="3097750" y="638153"/>
                </a:moveTo>
                <a:lnTo>
                  <a:pt x="3095613" y="638153"/>
                </a:lnTo>
                <a:lnTo>
                  <a:pt x="3094065" y="639423"/>
                </a:lnTo>
                <a:lnTo>
                  <a:pt x="3097750" y="638153"/>
                </a:lnTo>
                <a:close/>
              </a:path>
              <a:path w="3502659" h="829945">
                <a:moveTo>
                  <a:pt x="887155" y="627993"/>
                </a:moveTo>
                <a:lnTo>
                  <a:pt x="889085" y="630533"/>
                </a:lnTo>
                <a:lnTo>
                  <a:pt x="901608" y="634343"/>
                </a:lnTo>
                <a:lnTo>
                  <a:pt x="901901" y="636883"/>
                </a:lnTo>
                <a:lnTo>
                  <a:pt x="901081" y="638153"/>
                </a:lnTo>
                <a:lnTo>
                  <a:pt x="910014" y="638153"/>
                </a:lnTo>
                <a:lnTo>
                  <a:pt x="908390" y="636883"/>
                </a:lnTo>
                <a:lnTo>
                  <a:pt x="913135" y="636883"/>
                </a:lnTo>
                <a:lnTo>
                  <a:pt x="905372" y="634343"/>
                </a:lnTo>
                <a:lnTo>
                  <a:pt x="903524" y="634343"/>
                </a:lnTo>
                <a:lnTo>
                  <a:pt x="897082" y="631803"/>
                </a:lnTo>
                <a:lnTo>
                  <a:pt x="887155" y="627993"/>
                </a:lnTo>
                <a:close/>
              </a:path>
              <a:path w="3502659" h="829945">
                <a:moveTo>
                  <a:pt x="913135" y="636883"/>
                </a:moveTo>
                <a:lnTo>
                  <a:pt x="908390" y="636883"/>
                </a:lnTo>
                <a:lnTo>
                  <a:pt x="915271" y="638153"/>
                </a:lnTo>
                <a:lnTo>
                  <a:pt x="913135" y="636883"/>
                </a:lnTo>
                <a:close/>
              </a:path>
              <a:path w="3502659" h="829945">
                <a:moveTo>
                  <a:pt x="843497" y="633073"/>
                </a:moveTo>
                <a:lnTo>
                  <a:pt x="839723" y="633073"/>
                </a:lnTo>
                <a:lnTo>
                  <a:pt x="842155" y="635613"/>
                </a:lnTo>
                <a:lnTo>
                  <a:pt x="849080" y="635613"/>
                </a:lnTo>
                <a:lnTo>
                  <a:pt x="845995" y="634087"/>
                </a:lnTo>
                <a:lnTo>
                  <a:pt x="843497" y="633073"/>
                </a:lnTo>
                <a:close/>
              </a:path>
              <a:path w="3502659" h="829945">
                <a:moveTo>
                  <a:pt x="845995" y="634087"/>
                </a:moveTo>
                <a:lnTo>
                  <a:pt x="849080" y="635613"/>
                </a:lnTo>
                <a:lnTo>
                  <a:pt x="849225" y="635397"/>
                </a:lnTo>
                <a:lnTo>
                  <a:pt x="845995" y="634087"/>
                </a:lnTo>
                <a:close/>
              </a:path>
              <a:path w="3502659" h="829945">
                <a:moveTo>
                  <a:pt x="849225" y="635397"/>
                </a:moveTo>
                <a:lnTo>
                  <a:pt x="849080" y="635613"/>
                </a:lnTo>
                <a:lnTo>
                  <a:pt x="849756" y="635613"/>
                </a:lnTo>
                <a:lnTo>
                  <a:pt x="849225" y="635397"/>
                </a:lnTo>
                <a:close/>
              </a:path>
              <a:path w="3502659" h="829945">
                <a:moveTo>
                  <a:pt x="3067856" y="630533"/>
                </a:moveTo>
                <a:lnTo>
                  <a:pt x="3027373" y="630533"/>
                </a:lnTo>
                <a:lnTo>
                  <a:pt x="3019720" y="635613"/>
                </a:lnTo>
                <a:lnTo>
                  <a:pt x="3031406" y="633073"/>
                </a:lnTo>
                <a:lnTo>
                  <a:pt x="3059116" y="633073"/>
                </a:lnTo>
                <a:lnTo>
                  <a:pt x="3067856" y="630533"/>
                </a:lnTo>
                <a:close/>
              </a:path>
              <a:path w="3502659" h="829945">
                <a:moveTo>
                  <a:pt x="842829" y="632520"/>
                </a:moveTo>
                <a:lnTo>
                  <a:pt x="845995" y="634087"/>
                </a:lnTo>
                <a:lnTo>
                  <a:pt x="849225" y="635397"/>
                </a:lnTo>
                <a:lnTo>
                  <a:pt x="849937" y="634343"/>
                </a:lnTo>
                <a:lnTo>
                  <a:pt x="842829" y="632520"/>
                </a:lnTo>
                <a:close/>
              </a:path>
              <a:path w="3502659" h="829945">
                <a:moveTo>
                  <a:pt x="901491" y="633073"/>
                </a:moveTo>
                <a:lnTo>
                  <a:pt x="903524" y="634343"/>
                </a:lnTo>
                <a:lnTo>
                  <a:pt x="905372" y="634343"/>
                </a:lnTo>
                <a:lnTo>
                  <a:pt x="901491" y="633073"/>
                </a:lnTo>
                <a:close/>
              </a:path>
              <a:path w="3502659" h="829945">
                <a:moveTo>
                  <a:pt x="2971175" y="629263"/>
                </a:moveTo>
                <a:lnTo>
                  <a:pt x="2964204" y="631942"/>
                </a:lnTo>
                <a:lnTo>
                  <a:pt x="2965156" y="634343"/>
                </a:lnTo>
                <a:lnTo>
                  <a:pt x="2970115" y="631803"/>
                </a:lnTo>
                <a:lnTo>
                  <a:pt x="2965503" y="631803"/>
                </a:lnTo>
                <a:lnTo>
                  <a:pt x="2971175" y="629263"/>
                </a:lnTo>
                <a:close/>
              </a:path>
              <a:path w="3502659" h="829945">
                <a:moveTo>
                  <a:pt x="3010526" y="631803"/>
                </a:moveTo>
                <a:lnTo>
                  <a:pt x="3006414" y="633073"/>
                </a:lnTo>
                <a:lnTo>
                  <a:pt x="3011139" y="633073"/>
                </a:lnTo>
                <a:lnTo>
                  <a:pt x="3010526" y="631803"/>
                </a:lnTo>
                <a:close/>
              </a:path>
              <a:path w="3502659" h="829945">
                <a:moveTo>
                  <a:pt x="3092254" y="621643"/>
                </a:moveTo>
                <a:lnTo>
                  <a:pt x="3040099" y="621643"/>
                </a:lnTo>
                <a:lnTo>
                  <a:pt x="3039097" y="622913"/>
                </a:lnTo>
                <a:lnTo>
                  <a:pt x="3034529" y="625453"/>
                </a:lnTo>
                <a:lnTo>
                  <a:pt x="3029335" y="626723"/>
                </a:lnTo>
                <a:lnTo>
                  <a:pt x="3024587" y="626723"/>
                </a:lnTo>
                <a:lnTo>
                  <a:pt x="3015811" y="627993"/>
                </a:lnTo>
                <a:lnTo>
                  <a:pt x="3016728" y="630533"/>
                </a:lnTo>
                <a:lnTo>
                  <a:pt x="3011139" y="633073"/>
                </a:lnTo>
                <a:lnTo>
                  <a:pt x="3021867" y="633073"/>
                </a:lnTo>
                <a:lnTo>
                  <a:pt x="3024278" y="631803"/>
                </a:lnTo>
                <a:lnTo>
                  <a:pt x="3024144" y="631803"/>
                </a:lnTo>
                <a:lnTo>
                  <a:pt x="3024342" y="630533"/>
                </a:lnTo>
                <a:lnTo>
                  <a:pt x="3067856" y="630533"/>
                </a:lnTo>
                <a:lnTo>
                  <a:pt x="3078530" y="625453"/>
                </a:lnTo>
                <a:lnTo>
                  <a:pt x="3082424" y="625453"/>
                </a:lnTo>
                <a:lnTo>
                  <a:pt x="3085593" y="624183"/>
                </a:lnTo>
                <a:lnTo>
                  <a:pt x="3092254" y="621643"/>
                </a:lnTo>
                <a:close/>
              </a:path>
              <a:path w="3502659" h="829945">
                <a:moveTo>
                  <a:pt x="840054" y="631147"/>
                </a:moveTo>
                <a:lnTo>
                  <a:pt x="840032" y="631803"/>
                </a:lnTo>
                <a:lnTo>
                  <a:pt x="842829" y="632520"/>
                </a:lnTo>
                <a:lnTo>
                  <a:pt x="840054" y="631147"/>
                </a:lnTo>
                <a:close/>
              </a:path>
              <a:path w="3502659" h="829945">
                <a:moveTo>
                  <a:pt x="2964149" y="631803"/>
                </a:moveTo>
                <a:lnTo>
                  <a:pt x="2963719" y="632129"/>
                </a:lnTo>
                <a:lnTo>
                  <a:pt x="2964204" y="631942"/>
                </a:lnTo>
                <a:lnTo>
                  <a:pt x="2964149" y="631803"/>
                </a:lnTo>
                <a:close/>
              </a:path>
              <a:path w="3502659" h="829945">
                <a:moveTo>
                  <a:pt x="870334" y="626723"/>
                </a:moveTo>
                <a:lnTo>
                  <a:pt x="866858" y="626723"/>
                </a:lnTo>
                <a:lnTo>
                  <a:pt x="872906" y="629263"/>
                </a:lnTo>
                <a:lnTo>
                  <a:pt x="870737" y="631803"/>
                </a:lnTo>
                <a:lnTo>
                  <a:pt x="879278" y="631803"/>
                </a:lnTo>
                <a:lnTo>
                  <a:pt x="879185" y="630533"/>
                </a:lnTo>
                <a:lnTo>
                  <a:pt x="870334" y="626723"/>
                </a:lnTo>
                <a:close/>
              </a:path>
              <a:path w="3502659" h="829945">
                <a:moveTo>
                  <a:pt x="3011047" y="630533"/>
                </a:moveTo>
                <a:lnTo>
                  <a:pt x="3007530" y="630533"/>
                </a:lnTo>
                <a:lnTo>
                  <a:pt x="3002489" y="631803"/>
                </a:lnTo>
                <a:lnTo>
                  <a:pt x="3008731" y="631803"/>
                </a:lnTo>
                <a:lnTo>
                  <a:pt x="3011047" y="630533"/>
                </a:lnTo>
                <a:close/>
              </a:path>
              <a:path w="3502659" h="829945">
                <a:moveTo>
                  <a:pt x="3143257" y="620373"/>
                </a:moveTo>
                <a:lnTo>
                  <a:pt x="3102348" y="620373"/>
                </a:lnTo>
                <a:lnTo>
                  <a:pt x="3100887" y="624183"/>
                </a:lnTo>
                <a:lnTo>
                  <a:pt x="3084396" y="629263"/>
                </a:lnTo>
                <a:lnTo>
                  <a:pt x="3080720" y="631803"/>
                </a:lnTo>
                <a:lnTo>
                  <a:pt x="3118647" y="631803"/>
                </a:lnTo>
                <a:lnTo>
                  <a:pt x="3120555" y="629263"/>
                </a:lnTo>
                <a:lnTo>
                  <a:pt x="3128766" y="626723"/>
                </a:lnTo>
                <a:lnTo>
                  <a:pt x="3129642" y="624183"/>
                </a:lnTo>
                <a:lnTo>
                  <a:pt x="3139390" y="621643"/>
                </a:lnTo>
                <a:lnTo>
                  <a:pt x="3143257" y="620373"/>
                </a:lnTo>
                <a:close/>
              </a:path>
              <a:path w="3502659" h="829945">
                <a:moveTo>
                  <a:pt x="840158" y="627993"/>
                </a:moveTo>
                <a:lnTo>
                  <a:pt x="830135" y="627993"/>
                </a:lnTo>
                <a:lnTo>
                  <a:pt x="836246" y="629263"/>
                </a:lnTo>
                <a:lnTo>
                  <a:pt x="840054" y="631147"/>
                </a:lnTo>
                <a:lnTo>
                  <a:pt x="840158" y="627993"/>
                </a:lnTo>
                <a:close/>
              </a:path>
              <a:path w="3502659" h="829945">
                <a:moveTo>
                  <a:pt x="851177" y="626723"/>
                </a:moveTo>
                <a:lnTo>
                  <a:pt x="846282" y="626723"/>
                </a:lnTo>
                <a:lnTo>
                  <a:pt x="848892" y="627993"/>
                </a:lnTo>
                <a:lnTo>
                  <a:pt x="851838" y="630533"/>
                </a:lnTo>
                <a:lnTo>
                  <a:pt x="852958" y="627993"/>
                </a:lnTo>
                <a:lnTo>
                  <a:pt x="851177" y="626723"/>
                </a:lnTo>
                <a:close/>
              </a:path>
              <a:path w="3502659" h="829945">
                <a:moveTo>
                  <a:pt x="720196" y="620373"/>
                </a:moveTo>
                <a:lnTo>
                  <a:pt x="722358" y="622913"/>
                </a:lnTo>
                <a:lnTo>
                  <a:pt x="730547" y="626723"/>
                </a:lnTo>
                <a:lnTo>
                  <a:pt x="736286" y="629263"/>
                </a:lnTo>
                <a:lnTo>
                  <a:pt x="737011" y="627993"/>
                </a:lnTo>
                <a:lnTo>
                  <a:pt x="728142" y="622913"/>
                </a:lnTo>
                <a:lnTo>
                  <a:pt x="725986" y="622913"/>
                </a:lnTo>
                <a:lnTo>
                  <a:pt x="720196" y="620373"/>
                </a:lnTo>
                <a:close/>
              </a:path>
              <a:path w="3502659" h="829945">
                <a:moveTo>
                  <a:pt x="815027" y="622913"/>
                </a:moveTo>
                <a:lnTo>
                  <a:pt x="762383" y="622913"/>
                </a:lnTo>
                <a:lnTo>
                  <a:pt x="768992" y="625453"/>
                </a:lnTo>
                <a:lnTo>
                  <a:pt x="769197" y="629263"/>
                </a:lnTo>
                <a:lnTo>
                  <a:pt x="776776" y="627993"/>
                </a:lnTo>
                <a:lnTo>
                  <a:pt x="840158" y="627993"/>
                </a:lnTo>
                <a:lnTo>
                  <a:pt x="840200" y="626723"/>
                </a:lnTo>
                <a:lnTo>
                  <a:pt x="851177" y="626723"/>
                </a:lnTo>
                <a:lnTo>
                  <a:pt x="849396" y="625453"/>
                </a:lnTo>
                <a:lnTo>
                  <a:pt x="821018" y="625453"/>
                </a:lnTo>
                <a:lnTo>
                  <a:pt x="816315" y="624183"/>
                </a:lnTo>
                <a:lnTo>
                  <a:pt x="815027" y="622913"/>
                </a:lnTo>
                <a:close/>
              </a:path>
              <a:path w="3502659" h="829945">
                <a:moveTo>
                  <a:pt x="3082424" y="625453"/>
                </a:moveTo>
                <a:lnTo>
                  <a:pt x="3080273" y="625453"/>
                </a:lnTo>
                <a:lnTo>
                  <a:pt x="3074217" y="629263"/>
                </a:lnTo>
                <a:lnTo>
                  <a:pt x="3079255" y="626723"/>
                </a:lnTo>
                <a:lnTo>
                  <a:pt x="3082424" y="625453"/>
                </a:lnTo>
                <a:close/>
              </a:path>
              <a:path w="3502659" h="829945">
                <a:moveTo>
                  <a:pt x="770566" y="608839"/>
                </a:moveTo>
                <a:lnTo>
                  <a:pt x="770369" y="608943"/>
                </a:lnTo>
                <a:lnTo>
                  <a:pt x="724990" y="608943"/>
                </a:lnTo>
                <a:lnTo>
                  <a:pt x="730167" y="611483"/>
                </a:lnTo>
                <a:lnTo>
                  <a:pt x="729200" y="613247"/>
                </a:lnTo>
                <a:lnTo>
                  <a:pt x="733855" y="615293"/>
                </a:lnTo>
                <a:lnTo>
                  <a:pt x="733950" y="615864"/>
                </a:lnTo>
                <a:lnTo>
                  <a:pt x="741134" y="616563"/>
                </a:lnTo>
                <a:lnTo>
                  <a:pt x="748790" y="619103"/>
                </a:lnTo>
                <a:lnTo>
                  <a:pt x="757955" y="624183"/>
                </a:lnTo>
                <a:lnTo>
                  <a:pt x="765731" y="627993"/>
                </a:lnTo>
                <a:lnTo>
                  <a:pt x="762383" y="622913"/>
                </a:lnTo>
                <a:lnTo>
                  <a:pt x="815027" y="622913"/>
                </a:lnTo>
                <a:lnTo>
                  <a:pt x="813739" y="621643"/>
                </a:lnTo>
                <a:lnTo>
                  <a:pt x="812112" y="621643"/>
                </a:lnTo>
                <a:lnTo>
                  <a:pt x="812870" y="620924"/>
                </a:lnTo>
                <a:lnTo>
                  <a:pt x="812204" y="620373"/>
                </a:lnTo>
                <a:lnTo>
                  <a:pt x="803628" y="616563"/>
                </a:lnTo>
                <a:lnTo>
                  <a:pt x="800708" y="616563"/>
                </a:lnTo>
                <a:lnTo>
                  <a:pt x="800351" y="615293"/>
                </a:lnTo>
                <a:lnTo>
                  <a:pt x="838437" y="615293"/>
                </a:lnTo>
                <a:lnTo>
                  <a:pt x="836839" y="614023"/>
                </a:lnTo>
                <a:lnTo>
                  <a:pt x="835745" y="612753"/>
                </a:lnTo>
                <a:lnTo>
                  <a:pt x="778164" y="612753"/>
                </a:lnTo>
                <a:lnTo>
                  <a:pt x="774948" y="610213"/>
                </a:lnTo>
                <a:lnTo>
                  <a:pt x="770566" y="608839"/>
                </a:lnTo>
                <a:close/>
              </a:path>
              <a:path w="3502659" h="829945">
                <a:moveTo>
                  <a:pt x="849854" y="624183"/>
                </a:moveTo>
                <a:lnTo>
                  <a:pt x="851772" y="625453"/>
                </a:lnTo>
                <a:lnTo>
                  <a:pt x="849396" y="625453"/>
                </a:lnTo>
                <a:lnTo>
                  <a:pt x="854788" y="627993"/>
                </a:lnTo>
                <a:lnTo>
                  <a:pt x="859360" y="627993"/>
                </a:lnTo>
                <a:lnTo>
                  <a:pt x="849854" y="624183"/>
                </a:lnTo>
                <a:close/>
              </a:path>
              <a:path w="3502659" h="829945">
                <a:moveTo>
                  <a:pt x="865896" y="625453"/>
                </a:moveTo>
                <a:lnTo>
                  <a:pt x="863699" y="626723"/>
                </a:lnTo>
                <a:lnTo>
                  <a:pt x="862929" y="627993"/>
                </a:lnTo>
                <a:lnTo>
                  <a:pt x="866451" y="627993"/>
                </a:lnTo>
                <a:lnTo>
                  <a:pt x="866858" y="626723"/>
                </a:lnTo>
                <a:lnTo>
                  <a:pt x="870334" y="626723"/>
                </a:lnTo>
                <a:lnTo>
                  <a:pt x="865896" y="625453"/>
                </a:lnTo>
                <a:close/>
              </a:path>
              <a:path w="3502659" h="829945">
                <a:moveTo>
                  <a:pt x="866407" y="623120"/>
                </a:moveTo>
                <a:lnTo>
                  <a:pt x="879313" y="627993"/>
                </a:lnTo>
                <a:lnTo>
                  <a:pt x="878124" y="626723"/>
                </a:lnTo>
                <a:lnTo>
                  <a:pt x="881898" y="626723"/>
                </a:lnTo>
                <a:lnTo>
                  <a:pt x="877978" y="624183"/>
                </a:lnTo>
                <a:lnTo>
                  <a:pt x="866407" y="623120"/>
                </a:lnTo>
                <a:close/>
              </a:path>
              <a:path w="3502659" h="829945">
                <a:moveTo>
                  <a:pt x="881898" y="626723"/>
                </a:moveTo>
                <a:lnTo>
                  <a:pt x="878124" y="626723"/>
                </a:lnTo>
                <a:lnTo>
                  <a:pt x="883857" y="627993"/>
                </a:lnTo>
                <a:lnTo>
                  <a:pt x="881898" y="626723"/>
                </a:lnTo>
                <a:close/>
              </a:path>
              <a:path w="3502659" h="829945">
                <a:moveTo>
                  <a:pt x="3131061" y="589893"/>
                </a:moveTo>
                <a:lnTo>
                  <a:pt x="3126218" y="589893"/>
                </a:lnTo>
                <a:lnTo>
                  <a:pt x="3123803" y="591163"/>
                </a:lnTo>
                <a:lnTo>
                  <a:pt x="3117569" y="593703"/>
                </a:lnTo>
                <a:lnTo>
                  <a:pt x="3116204" y="593703"/>
                </a:lnTo>
                <a:lnTo>
                  <a:pt x="3111987" y="596243"/>
                </a:lnTo>
                <a:lnTo>
                  <a:pt x="3112320" y="597513"/>
                </a:lnTo>
                <a:lnTo>
                  <a:pt x="3107742" y="600053"/>
                </a:lnTo>
                <a:lnTo>
                  <a:pt x="3103796" y="601323"/>
                </a:lnTo>
                <a:lnTo>
                  <a:pt x="3149193" y="601323"/>
                </a:lnTo>
                <a:lnTo>
                  <a:pt x="3147200" y="603863"/>
                </a:lnTo>
                <a:lnTo>
                  <a:pt x="3148703" y="606403"/>
                </a:lnTo>
                <a:lnTo>
                  <a:pt x="3118614" y="615293"/>
                </a:lnTo>
                <a:lnTo>
                  <a:pt x="3106199" y="617833"/>
                </a:lnTo>
                <a:lnTo>
                  <a:pt x="3098891" y="617833"/>
                </a:lnTo>
                <a:lnTo>
                  <a:pt x="3099229" y="619103"/>
                </a:lnTo>
                <a:lnTo>
                  <a:pt x="3099605" y="619103"/>
                </a:lnTo>
                <a:lnTo>
                  <a:pt x="3092407" y="622913"/>
                </a:lnTo>
                <a:lnTo>
                  <a:pt x="3086422" y="625453"/>
                </a:lnTo>
                <a:lnTo>
                  <a:pt x="3087980" y="626723"/>
                </a:lnTo>
                <a:lnTo>
                  <a:pt x="3102348" y="620373"/>
                </a:lnTo>
                <a:lnTo>
                  <a:pt x="3143257" y="620373"/>
                </a:lnTo>
                <a:lnTo>
                  <a:pt x="3150990" y="617833"/>
                </a:lnTo>
                <a:lnTo>
                  <a:pt x="3163801" y="612753"/>
                </a:lnTo>
                <a:lnTo>
                  <a:pt x="3180485" y="606403"/>
                </a:lnTo>
                <a:lnTo>
                  <a:pt x="3151399" y="606403"/>
                </a:lnTo>
                <a:lnTo>
                  <a:pt x="3148949" y="605133"/>
                </a:lnTo>
                <a:lnTo>
                  <a:pt x="3153136" y="602593"/>
                </a:lnTo>
                <a:lnTo>
                  <a:pt x="3151521" y="602593"/>
                </a:lnTo>
                <a:lnTo>
                  <a:pt x="3153752" y="601323"/>
                </a:lnTo>
                <a:lnTo>
                  <a:pt x="3162503" y="596243"/>
                </a:lnTo>
                <a:lnTo>
                  <a:pt x="3166417" y="594973"/>
                </a:lnTo>
                <a:lnTo>
                  <a:pt x="3170379" y="594973"/>
                </a:lnTo>
                <a:lnTo>
                  <a:pt x="3172718" y="592433"/>
                </a:lnTo>
                <a:lnTo>
                  <a:pt x="3125406" y="592433"/>
                </a:lnTo>
                <a:lnTo>
                  <a:pt x="3131061" y="589893"/>
                </a:lnTo>
                <a:close/>
              </a:path>
              <a:path w="3502659" h="829945">
                <a:moveTo>
                  <a:pt x="859261" y="624183"/>
                </a:moveTo>
                <a:lnTo>
                  <a:pt x="857079" y="624183"/>
                </a:lnTo>
                <a:lnTo>
                  <a:pt x="859311" y="626089"/>
                </a:lnTo>
                <a:lnTo>
                  <a:pt x="859261" y="624183"/>
                </a:lnTo>
                <a:close/>
              </a:path>
              <a:path w="3502659" h="829945">
                <a:moveTo>
                  <a:pt x="731402" y="621711"/>
                </a:moveTo>
                <a:lnTo>
                  <a:pt x="727804" y="622510"/>
                </a:lnTo>
                <a:lnTo>
                  <a:pt x="734184" y="625453"/>
                </a:lnTo>
                <a:lnTo>
                  <a:pt x="731849" y="621857"/>
                </a:lnTo>
                <a:lnTo>
                  <a:pt x="731402" y="621711"/>
                </a:lnTo>
                <a:close/>
              </a:path>
              <a:path w="3502659" h="829945">
                <a:moveTo>
                  <a:pt x="838437" y="615293"/>
                </a:moveTo>
                <a:lnTo>
                  <a:pt x="804169" y="615293"/>
                </a:lnTo>
                <a:lnTo>
                  <a:pt x="814791" y="619103"/>
                </a:lnTo>
                <a:lnTo>
                  <a:pt x="812870" y="620924"/>
                </a:lnTo>
                <a:lnTo>
                  <a:pt x="813739" y="621643"/>
                </a:lnTo>
                <a:lnTo>
                  <a:pt x="820668" y="621643"/>
                </a:lnTo>
                <a:lnTo>
                  <a:pt x="820144" y="622568"/>
                </a:lnTo>
                <a:lnTo>
                  <a:pt x="820035" y="623120"/>
                </a:lnTo>
                <a:lnTo>
                  <a:pt x="821018" y="625453"/>
                </a:lnTo>
                <a:lnTo>
                  <a:pt x="851772" y="625453"/>
                </a:lnTo>
                <a:lnTo>
                  <a:pt x="843476" y="622913"/>
                </a:lnTo>
                <a:lnTo>
                  <a:pt x="843821" y="621643"/>
                </a:lnTo>
                <a:lnTo>
                  <a:pt x="842307" y="620319"/>
                </a:lnTo>
                <a:lnTo>
                  <a:pt x="840601" y="619103"/>
                </a:lnTo>
                <a:lnTo>
                  <a:pt x="844903" y="619103"/>
                </a:lnTo>
                <a:lnTo>
                  <a:pt x="841921" y="617833"/>
                </a:lnTo>
                <a:lnTo>
                  <a:pt x="840185" y="616663"/>
                </a:lnTo>
                <a:lnTo>
                  <a:pt x="839966" y="616563"/>
                </a:lnTo>
                <a:lnTo>
                  <a:pt x="838437" y="615293"/>
                </a:lnTo>
                <a:close/>
              </a:path>
              <a:path w="3502659" h="829945">
                <a:moveTo>
                  <a:pt x="3030242" y="620373"/>
                </a:moveTo>
                <a:lnTo>
                  <a:pt x="3018616" y="625453"/>
                </a:lnTo>
                <a:lnTo>
                  <a:pt x="3026830" y="624183"/>
                </a:lnTo>
                <a:lnTo>
                  <a:pt x="3035778" y="624183"/>
                </a:lnTo>
                <a:lnTo>
                  <a:pt x="3035821" y="622913"/>
                </a:lnTo>
                <a:lnTo>
                  <a:pt x="3030933" y="622913"/>
                </a:lnTo>
                <a:lnTo>
                  <a:pt x="3030242" y="620373"/>
                </a:lnTo>
                <a:close/>
              </a:path>
              <a:path w="3502659" h="829945">
                <a:moveTo>
                  <a:pt x="3035778" y="624183"/>
                </a:moveTo>
                <a:lnTo>
                  <a:pt x="3026830" y="624183"/>
                </a:lnTo>
                <a:lnTo>
                  <a:pt x="3030090" y="625453"/>
                </a:lnTo>
                <a:lnTo>
                  <a:pt x="3035778" y="624183"/>
                </a:lnTo>
                <a:close/>
              </a:path>
              <a:path w="3502659" h="829945">
                <a:moveTo>
                  <a:pt x="844903" y="619103"/>
                </a:moveTo>
                <a:lnTo>
                  <a:pt x="840601" y="619103"/>
                </a:lnTo>
                <a:lnTo>
                  <a:pt x="859261" y="624183"/>
                </a:lnTo>
                <a:lnTo>
                  <a:pt x="862042" y="624183"/>
                </a:lnTo>
                <a:lnTo>
                  <a:pt x="865492" y="623035"/>
                </a:lnTo>
                <a:lnTo>
                  <a:pt x="864158" y="622913"/>
                </a:lnTo>
                <a:lnTo>
                  <a:pt x="859613" y="622913"/>
                </a:lnTo>
                <a:lnTo>
                  <a:pt x="854833" y="620373"/>
                </a:lnTo>
                <a:lnTo>
                  <a:pt x="847886" y="620373"/>
                </a:lnTo>
                <a:lnTo>
                  <a:pt x="844903" y="619103"/>
                </a:lnTo>
                <a:close/>
              </a:path>
              <a:path w="3502659" h="829945">
                <a:moveTo>
                  <a:pt x="865860" y="622913"/>
                </a:moveTo>
                <a:lnTo>
                  <a:pt x="865492" y="623035"/>
                </a:lnTo>
                <a:lnTo>
                  <a:pt x="866407" y="623120"/>
                </a:lnTo>
                <a:lnTo>
                  <a:pt x="865860" y="622913"/>
                </a:lnTo>
                <a:close/>
              </a:path>
              <a:path w="3502659" h="829945">
                <a:moveTo>
                  <a:pt x="727540" y="622568"/>
                </a:moveTo>
                <a:lnTo>
                  <a:pt x="725986" y="622913"/>
                </a:lnTo>
                <a:lnTo>
                  <a:pt x="728142" y="622913"/>
                </a:lnTo>
                <a:lnTo>
                  <a:pt x="727540" y="622568"/>
                </a:lnTo>
                <a:close/>
              </a:path>
              <a:path w="3502659" h="829945">
                <a:moveTo>
                  <a:pt x="734719" y="621643"/>
                </a:moveTo>
                <a:lnTo>
                  <a:pt x="731710" y="621643"/>
                </a:lnTo>
                <a:lnTo>
                  <a:pt x="731849" y="621857"/>
                </a:lnTo>
                <a:lnTo>
                  <a:pt x="735078" y="622913"/>
                </a:lnTo>
                <a:lnTo>
                  <a:pt x="734719" y="621643"/>
                </a:lnTo>
                <a:close/>
              </a:path>
              <a:path w="3502659" h="829945">
                <a:moveTo>
                  <a:pt x="739575" y="620373"/>
                </a:moveTo>
                <a:lnTo>
                  <a:pt x="734360" y="620373"/>
                </a:lnTo>
                <a:lnTo>
                  <a:pt x="736638" y="621643"/>
                </a:lnTo>
                <a:lnTo>
                  <a:pt x="742820" y="622913"/>
                </a:lnTo>
                <a:lnTo>
                  <a:pt x="739575" y="620373"/>
                </a:lnTo>
                <a:close/>
              </a:path>
              <a:path w="3502659" h="829945">
                <a:moveTo>
                  <a:pt x="3114520" y="614023"/>
                </a:moveTo>
                <a:lnTo>
                  <a:pt x="3059653" y="614023"/>
                </a:lnTo>
                <a:lnTo>
                  <a:pt x="3058250" y="615293"/>
                </a:lnTo>
                <a:lnTo>
                  <a:pt x="3036238" y="621643"/>
                </a:lnTo>
                <a:lnTo>
                  <a:pt x="3030933" y="622913"/>
                </a:lnTo>
                <a:lnTo>
                  <a:pt x="3035821" y="622913"/>
                </a:lnTo>
                <a:lnTo>
                  <a:pt x="3040099" y="621643"/>
                </a:lnTo>
                <a:lnTo>
                  <a:pt x="3092254" y="621643"/>
                </a:lnTo>
                <a:lnTo>
                  <a:pt x="3098891" y="617833"/>
                </a:lnTo>
                <a:lnTo>
                  <a:pt x="3106199" y="617833"/>
                </a:lnTo>
                <a:lnTo>
                  <a:pt x="3113006" y="615293"/>
                </a:lnTo>
                <a:lnTo>
                  <a:pt x="3114520" y="614023"/>
                </a:lnTo>
                <a:close/>
              </a:path>
              <a:path w="3502659" h="829945">
                <a:moveTo>
                  <a:pt x="725925" y="621643"/>
                </a:moveTo>
                <a:lnTo>
                  <a:pt x="727540" y="622568"/>
                </a:lnTo>
                <a:lnTo>
                  <a:pt x="727804" y="622510"/>
                </a:lnTo>
                <a:lnTo>
                  <a:pt x="725925" y="621643"/>
                </a:lnTo>
                <a:close/>
              </a:path>
              <a:path w="3502659" h="829945">
                <a:moveTo>
                  <a:pt x="731710" y="621643"/>
                </a:moveTo>
                <a:lnTo>
                  <a:pt x="731402" y="621711"/>
                </a:lnTo>
                <a:lnTo>
                  <a:pt x="731849" y="621857"/>
                </a:lnTo>
                <a:lnTo>
                  <a:pt x="731710" y="621643"/>
                </a:lnTo>
                <a:close/>
              </a:path>
              <a:path w="3502659" h="829945">
                <a:moveTo>
                  <a:pt x="725252" y="617833"/>
                </a:moveTo>
                <a:lnTo>
                  <a:pt x="725230" y="619103"/>
                </a:lnTo>
                <a:lnTo>
                  <a:pt x="731193" y="621643"/>
                </a:lnTo>
                <a:lnTo>
                  <a:pt x="731402" y="621711"/>
                </a:lnTo>
                <a:lnTo>
                  <a:pt x="731710" y="621643"/>
                </a:lnTo>
                <a:lnTo>
                  <a:pt x="734719" y="621643"/>
                </a:lnTo>
                <a:lnTo>
                  <a:pt x="734360" y="620373"/>
                </a:lnTo>
                <a:lnTo>
                  <a:pt x="731771" y="620373"/>
                </a:lnTo>
                <a:lnTo>
                  <a:pt x="727914" y="619103"/>
                </a:lnTo>
                <a:lnTo>
                  <a:pt x="725252" y="617833"/>
                </a:lnTo>
                <a:close/>
              </a:path>
              <a:path w="3502659" h="829945">
                <a:moveTo>
                  <a:pt x="812870" y="620924"/>
                </a:moveTo>
                <a:lnTo>
                  <a:pt x="812112" y="621643"/>
                </a:lnTo>
                <a:lnTo>
                  <a:pt x="813739" y="621643"/>
                </a:lnTo>
                <a:lnTo>
                  <a:pt x="812870" y="620924"/>
                </a:lnTo>
                <a:close/>
              </a:path>
              <a:path w="3502659" h="829945">
                <a:moveTo>
                  <a:pt x="729105" y="617833"/>
                </a:moveTo>
                <a:lnTo>
                  <a:pt x="728204" y="617833"/>
                </a:lnTo>
                <a:lnTo>
                  <a:pt x="732077" y="620373"/>
                </a:lnTo>
                <a:lnTo>
                  <a:pt x="734949" y="620373"/>
                </a:lnTo>
                <a:lnTo>
                  <a:pt x="729105" y="617833"/>
                </a:lnTo>
                <a:close/>
              </a:path>
              <a:path w="3502659" h="829945">
                <a:moveTo>
                  <a:pt x="739506" y="620319"/>
                </a:moveTo>
                <a:lnTo>
                  <a:pt x="739806" y="620373"/>
                </a:lnTo>
                <a:lnTo>
                  <a:pt x="739506" y="620319"/>
                </a:lnTo>
                <a:close/>
              </a:path>
              <a:path w="3502659" h="829945">
                <a:moveTo>
                  <a:pt x="842420" y="614023"/>
                </a:moveTo>
                <a:lnTo>
                  <a:pt x="839996" y="616532"/>
                </a:lnTo>
                <a:lnTo>
                  <a:pt x="840185" y="616663"/>
                </a:lnTo>
                <a:lnTo>
                  <a:pt x="845503" y="619103"/>
                </a:lnTo>
                <a:lnTo>
                  <a:pt x="851430" y="620373"/>
                </a:lnTo>
                <a:lnTo>
                  <a:pt x="854833" y="620373"/>
                </a:lnTo>
                <a:lnTo>
                  <a:pt x="852442" y="619103"/>
                </a:lnTo>
                <a:lnTo>
                  <a:pt x="842420" y="614023"/>
                </a:lnTo>
                <a:close/>
              </a:path>
              <a:path w="3502659" h="829945">
                <a:moveTo>
                  <a:pt x="730058" y="615485"/>
                </a:moveTo>
                <a:lnTo>
                  <a:pt x="732683" y="619103"/>
                </a:lnTo>
                <a:lnTo>
                  <a:pt x="739506" y="620319"/>
                </a:lnTo>
                <a:lnTo>
                  <a:pt x="737952" y="619103"/>
                </a:lnTo>
                <a:lnTo>
                  <a:pt x="740393" y="619103"/>
                </a:lnTo>
                <a:lnTo>
                  <a:pt x="739542" y="617833"/>
                </a:lnTo>
                <a:lnTo>
                  <a:pt x="734277" y="617833"/>
                </a:lnTo>
                <a:lnTo>
                  <a:pt x="733950" y="615864"/>
                </a:lnTo>
                <a:lnTo>
                  <a:pt x="730058" y="615485"/>
                </a:lnTo>
                <a:close/>
              </a:path>
              <a:path w="3502659" h="829945">
                <a:moveTo>
                  <a:pt x="839996" y="616532"/>
                </a:moveTo>
                <a:lnTo>
                  <a:pt x="840185" y="616663"/>
                </a:lnTo>
                <a:lnTo>
                  <a:pt x="839996" y="616532"/>
                </a:lnTo>
                <a:close/>
              </a:path>
              <a:path w="3502659" h="829945">
                <a:moveTo>
                  <a:pt x="804169" y="615293"/>
                </a:moveTo>
                <a:lnTo>
                  <a:pt x="800351" y="615293"/>
                </a:lnTo>
                <a:lnTo>
                  <a:pt x="803041" y="616563"/>
                </a:lnTo>
                <a:lnTo>
                  <a:pt x="804509" y="616563"/>
                </a:lnTo>
                <a:lnTo>
                  <a:pt x="804169" y="615293"/>
                </a:lnTo>
                <a:close/>
              </a:path>
              <a:path w="3502659" h="829945">
                <a:moveTo>
                  <a:pt x="729200" y="613247"/>
                </a:moveTo>
                <a:lnTo>
                  <a:pt x="728870" y="613849"/>
                </a:lnTo>
                <a:lnTo>
                  <a:pt x="730058" y="615485"/>
                </a:lnTo>
                <a:lnTo>
                  <a:pt x="733950" y="615864"/>
                </a:lnTo>
                <a:lnTo>
                  <a:pt x="733855" y="615293"/>
                </a:lnTo>
                <a:lnTo>
                  <a:pt x="729200" y="613247"/>
                </a:lnTo>
                <a:close/>
              </a:path>
              <a:path w="3502659" h="829945">
                <a:moveTo>
                  <a:pt x="728870" y="613849"/>
                </a:moveTo>
                <a:lnTo>
                  <a:pt x="728079" y="615293"/>
                </a:lnTo>
                <a:lnTo>
                  <a:pt x="730058" y="615485"/>
                </a:lnTo>
                <a:lnTo>
                  <a:pt x="728870" y="613849"/>
                </a:lnTo>
                <a:close/>
              </a:path>
              <a:path w="3502659" h="829945">
                <a:moveTo>
                  <a:pt x="3079356" y="610213"/>
                </a:moveTo>
                <a:lnTo>
                  <a:pt x="3070334" y="610213"/>
                </a:lnTo>
                <a:lnTo>
                  <a:pt x="3055948" y="612753"/>
                </a:lnTo>
                <a:lnTo>
                  <a:pt x="3055350" y="615293"/>
                </a:lnTo>
                <a:lnTo>
                  <a:pt x="3059653" y="614023"/>
                </a:lnTo>
                <a:lnTo>
                  <a:pt x="3114520" y="614023"/>
                </a:lnTo>
                <a:lnTo>
                  <a:pt x="3118835" y="611483"/>
                </a:lnTo>
                <a:lnTo>
                  <a:pt x="3080095" y="611483"/>
                </a:lnTo>
                <a:lnTo>
                  <a:pt x="3079356" y="610213"/>
                </a:lnTo>
                <a:close/>
              </a:path>
              <a:path w="3502659" h="829945">
                <a:moveTo>
                  <a:pt x="728075" y="612753"/>
                </a:moveTo>
                <a:lnTo>
                  <a:pt x="728870" y="613849"/>
                </a:lnTo>
                <a:lnTo>
                  <a:pt x="729200" y="613247"/>
                </a:lnTo>
                <a:lnTo>
                  <a:pt x="728075" y="612753"/>
                </a:lnTo>
                <a:close/>
              </a:path>
              <a:path w="3502659" h="829945">
                <a:moveTo>
                  <a:pt x="691765" y="565763"/>
                </a:moveTo>
                <a:lnTo>
                  <a:pt x="634086" y="565763"/>
                </a:lnTo>
                <a:lnTo>
                  <a:pt x="641327" y="569573"/>
                </a:lnTo>
                <a:lnTo>
                  <a:pt x="634441" y="569573"/>
                </a:lnTo>
                <a:lnTo>
                  <a:pt x="635839" y="570843"/>
                </a:lnTo>
                <a:lnTo>
                  <a:pt x="640345" y="572113"/>
                </a:lnTo>
                <a:lnTo>
                  <a:pt x="648194" y="575923"/>
                </a:lnTo>
                <a:lnTo>
                  <a:pt x="649864" y="578463"/>
                </a:lnTo>
                <a:lnTo>
                  <a:pt x="661405" y="582273"/>
                </a:lnTo>
                <a:lnTo>
                  <a:pt x="672773" y="587353"/>
                </a:lnTo>
                <a:lnTo>
                  <a:pt x="685451" y="592433"/>
                </a:lnTo>
                <a:lnTo>
                  <a:pt x="691319" y="594973"/>
                </a:lnTo>
                <a:lnTo>
                  <a:pt x="703231" y="601323"/>
                </a:lnTo>
                <a:lnTo>
                  <a:pt x="715493" y="606403"/>
                </a:lnTo>
                <a:lnTo>
                  <a:pt x="723477" y="612753"/>
                </a:lnTo>
                <a:lnTo>
                  <a:pt x="724990" y="608943"/>
                </a:lnTo>
                <a:lnTo>
                  <a:pt x="770369" y="608943"/>
                </a:lnTo>
                <a:lnTo>
                  <a:pt x="770042" y="608675"/>
                </a:lnTo>
                <a:lnTo>
                  <a:pt x="762792" y="606403"/>
                </a:lnTo>
                <a:lnTo>
                  <a:pt x="758921" y="602593"/>
                </a:lnTo>
                <a:lnTo>
                  <a:pt x="764901" y="602593"/>
                </a:lnTo>
                <a:lnTo>
                  <a:pt x="762336" y="601323"/>
                </a:lnTo>
                <a:lnTo>
                  <a:pt x="760656" y="598783"/>
                </a:lnTo>
                <a:lnTo>
                  <a:pt x="750595" y="598783"/>
                </a:lnTo>
                <a:lnTo>
                  <a:pt x="745976" y="597513"/>
                </a:lnTo>
                <a:lnTo>
                  <a:pt x="742836" y="594973"/>
                </a:lnTo>
                <a:lnTo>
                  <a:pt x="737577" y="591163"/>
                </a:lnTo>
                <a:lnTo>
                  <a:pt x="737215" y="589893"/>
                </a:lnTo>
                <a:lnTo>
                  <a:pt x="739045" y="589893"/>
                </a:lnTo>
                <a:lnTo>
                  <a:pt x="736747" y="588623"/>
                </a:lnTo>
                <a:lnTo>
                  <a:pt x="733903" y="586083"/>
                </a:lnTo>
                <a:lnTo>
                  <a:pt x="725366" y="581003"/>
                </a:lnTo>
                <a:lnTo>
                  <a:pt x="727621" y="579733"/>
                </a:lnTo>
                <a:lnTo>
                  <a:pt x="738568" y="579733"/>
                </a:lnTo>
                <a:lnTo>
                  <a:pt x="736776" y="578463"/>
                </a:lnTo>
                <a:lnTo>
                  <a:pt x="731099" y="578463"/>
                </a:lnTo>
                <a:lnTo>
                  <a:pt x="725105" y="577193"/>
                </a:lnTo>
                <a:lnTo>
                  <a:pt x="715233" y="577193"/>
                </a:lnTo>
                <a:lnTo>
                  <a:pt x="703394" y="572113"/>
                </a:lnTo>
                <a:lnTo>
                  <a:pt x="701635" y="569573"/>
                </a:lnTo>
                <a:lnTo>
                  <a:pt x="692527" y="567033"/>
                </a:lnTo>
                <a:lnTo>
                  <a:pt x="691765" y="565763"/>
                </a:lnTo>
                <a:close/>
              </a:path>
              <a:path w="3502659" h="829945">
                <a:moveTo>
                  <a:pt x="743367" y="590167"/>
                </a:moveTo>
                <a:lnTo>
                  <a:pt x="745577" y="592433"/>
                </a:lnTo>
                <a:lnTo>
                  <a:pt x="743032" y="593703"/>
                </a:lnTo>
                <a:lnTo>
                  <a:pt x="746505" y="596243"/>
                </a:lnTo>
                <a:lnTo>
                  <a:pt x="750595" y="598783"/>
                </a:lnTo>
                <a:lnTo>
                  <a:pt x="760656" y="598783"/>
                </a:lnTo>
                <a:lnTo>
                  <a:pt x="765267" y="600053"/>
                </a:lnTo>
                <a:lnTo>
                  <a:pt x="767190" y="600053"/>
                </a:lnTo>
                <a:lnTo>
                  <a:pt x="774125" y="603863"/>
                </a:lnTo>
                <a:lnTo>
                  <a:pt x="778157" y="610213"/>
                </a:lnTo>
                <a:lnTo>
                  <a:pt x="778164" y="612753"/>
                </a:lnTo>
                <a:lnTo>
                  <a:pt x="835745" y="612753"/>
                </a:lnTo>
                <a:lnTo>
                  <a:pt x="834449" y="611483"/>
                </a:lnTo>
                <a:lnTo>
                  <a:pt x="821098" y="611483"/>
                </a:lnTo>
                <a:lnTo>
                  <a:pt x="817243" y="610213"/>
                </a:lnTo>
                <a:lnTo>
                  <a:pt x="791312" y="610213"/>
                </a:lnTo>
                <a:lnTo>
                  <a:pt x="785668" y="608943"/>
                </a:lnTo>
                <a:lnTo>
                  <a:pt x="787511" y="608943"/>
                </a:lnTo>
                <a:lnTo>
                  <a:pt x="785915" y="606403"/>
                </a:lnTo>
                <a:lnTo>
                  <a:pt x="778501" y="602593"/>
                </a:lnTo>
                <a:lnTo>
                  <a:pt x="772622" y="598783"/>
                </a:lnTo>
                <a:lnTo>
                  <a:pt x="776458" y="597513"/>
                </a:lnTo>
                <a:lnTo>
                  <a:pt x="780473" y="597513"/>
                </a:lnTo>
                <a:lnTo>
                  <a:pt x="779087" y="596243"/>
                </a:lnTo>
                <a:lnTo>
                  <a:pt x="762040" y="596243"/>
                </a:lnTo>
                <a:lnTo>
                  <a:pt x="757972" y="594973"/>
                </a:lnTo>
                <a:lnTo>
                  <a:pt x="756000" y="593703"/>
                </a:lnTo>
                <a:lnTo>
                  <a:pt x="743367" y="590167"/>
                </a:lnTo>
                <a:close/>
              </a:path>
              <a:path w="3502659" h="829945">
                <a:moveTo>
                  <a:pt x="826226" y="607673"/>
                </a:moveTo>
                <a:lnTo>
                  <a:pt x="824273" y="608943"/>
                </a:lnTo>
                <a:lnTo>
                  <a:pt x="831869" y="611483"/>
                </a:lnTo>
                <a:lnTo>
                  <a:pt x="834449" y="611483"/>
                </a:lnTo>
                <a:lnTo>
                  <a:pt x="839383" y="612753"/>
                </a:lnTo>
                <a:lnTo>
                  <a:pt x="838765" y="611483"/>
                </a:lnTo>
                <a:lnTo>
                  <a:pt x="831075" y="608943"/>
                </a:lnTo>
                <a:lnTo>
                  <a:pt x="826226" y="607673"/>
                </a:lnTo>
                <a:close/>
              </a:path>
              <a:path w="3502659" h="829945">
                <a:moveTo>
                  <a:pt x="3104362" y="600053"/>
                </a:moveTo>
                <a:lnTo>
                  <a:pt x="3102353" y="600053"/>
                </a:lnTo>
                <a:lnTo>
                  <a:pt x="3090823" y="606403"/>
                </a:lnTo>
                <a:lnTo>
                  <a:pt x="3080095" y="611483"/>
                </a:lnTo>
                <a:lnTo>
                  <a:pt x="3118835" y="611483"/>
                </a:lnTo>
                <a:lnTo>
                  <a:pt x="3127325" y="608943"/>
                </a:lnTo>
                <a:lnTo>
                  <a:pt x="3102941" y="608943"/>
                </a:lnTo>
                <a:lnTo>
                  <a:pt x="3106163" y="608506"/>
                </a:lnTo>
                <a:lnTo>
                  <a:pt x="3109197" y="607673"/>
                </a:lnTo>
                <a:lnTo>
                  <a:pt x="3112297" y="607673"/>
                </a:lnTo>
                <a:lnTo>
                  <a:pt x="3119465" y="601323"/>
                </a:lnTo>
                <a:lnTo>
                  <a:pt x="3103796" y="601323"/>
                </a:lnTo>
                <a:lnTo>
                  <a:pt x="3104362" y="600053"/>
                </a:lnTo>
                <a:close/>
              </a:path>
              <a:path w="3502659" h="829945">
                <a:moveTo>
                  <a:pt x="3149193" y="601323"/>
                </a:moveTo>
                <a:lnTo>
                  <a:pt x="3124866" y="601323"/>
                </a:lnTo>
                <a:lnTo>
                  <a:pt x="3118167" y="605133"/>
                </a:lnTo>
                <a:lnTo>
                  <a:pt x="3110208" y="608943"/>
                </a:lnTo>
                <a:lnTo>
                  <a:pt x="3127325" y="608943"/>
                </a:lnTo>
                <a:lnTo>
                  <a:pt x="3121301" y="611483"/>
                </a:lnTo>
                <a:lnTo>
                  <a:pt x="3126432" y="611483"/>
                </a:lnTo>
                <a:lnTo>
                  <a:pt x="3131049" y="605133"/>
                </a:lnTo>
                <a:lnTo>
                  <a:pt x="3141538" y="605133"/>
                </a:lnTo>
                <a:lnTo>
                  <a:pt x="3142470" y="603863"/>
                </a:lnTo>
                <a:lnTo>
                  <a:pt x="3145365" y="603863"/>
                </a:lnTo>
                <a:lnTo>
                  <a:pt x="3149193" y="601323"/>
                </a:lnTo>
                <a:close/>
              </a:path>
              <a:path w="3502659" h="829945">
                <a:moveTo>
                  <a:pt x="774739" y="589893"/>
                </a:moveTo>
                <a:lnTo>
                  <a:pt x="777259" y="594568"/>
                </a:lnTo>
                <a:lnTo>
                  <a:pt x="777862" y="595121"/>
                </a:lnTo>
                <a:lnTo>
                  <a:pt x="784085" y="597513"/>
                </a:lnTo>
                <a:lnTo>
                  <a:pt x="776458" y="597513"/>
                </a:lnTo>
                <a:lnTo>
                  <a:pt x="777288" y="600053"/>
                </a:lnTo>
                <a:lnTo>
                  <a:pt x="784783" y="603863"/>
                </a:lnTo>
                <a:lnTo>
                  <a:pt x="791312" y="610213"/>
                </a:lnTo>
                <a:lnTo>
                  <a:pt x="817243" y="610213"/>
                </a:lnTo>
                <a:lnTo>
                  <a:pt x="820874" y="608943"/>
                </a:lnTo>
                <a:lnTo>
                  <a:pt x="814406" y="606403"/>
                </a:lnTo>
                <a:lnTo>
                  <a:pt x="809867" y="606403"/>
                </a:lnTo>
                <a:lnTo>
                  <a:pt x="798617" y="602593"/>
                </a:lnTo>
                <a:lnTo>
                  <a:pt x="790555" y="600053"/>
                </a:lnTo>
                <a:lnTo>
                  <a:pt x="784976" y="597513"/>
                </a:lnTo>
                <a:lnTo>
                  <a:pt x="779754" y="594973"/>
                </a:lnTo>
                <a:lnTo>
                  <a:pt x="782256" y="592433"/>
                </a:lnTo>
                <a:lnTo>
                  <a:pt x="774739" y="589893"/>
                </a:lnTo>
                <a:close/>
              </a:path>
              <a:path w="3502659" h="829945">
                <a:moveTo>
                  <a:pt x="770042" y="608675"/>
                </a:moveTo>
                <a:lnTo>
                  <a:pt x="770369" y="608943"/>
                </a:lnTo>
                <a:lnTo>
                  <a:pt x="770566" y="608839"/>
                </a:lnTo>
                <a:lnTo>
                  <a:pt x="770042" y="608675"/>
                </a:lnTo>
                <a:close/>
              </a:path>
              <a:path w="3502659" h="829945">
                <a:moveTo>
                  <a:pt x="3109499" y="608053"/>
                </a:moveTo>
                <a:lnTo>
                  <a:pt x="3106163" y="608506"/>
                </a:lnTo>
                <a:lnTo>
                  <a:pt x="3104569" y="608943"/>
                </a:lnTo>
                <a:lnTo>
                  <a:pt x="3110208" y="608943"/>
                </a:lnTo>
                <a:lnTo>
                  <a:pt x="3109499" y="608053"/>
                </a:lnTo>
                <a:close/>
              </a:path>
              <a:path w="3502659" h="829945">
                <a:moveTo>
                  <a:pt x="3141538" y="605133"/>
                </a:moveTo>
                <a:lnTo>
                  <a:pt x="3131049" y="605133"/>
                </a:lnTo>
                <a:lnTo>
                  <a:pt x="3138741" y="608943"/>
                </a:lnTo>
                <a:lnTo>
                  <a:pt x="3141538" y="605133"/>
                </a:lnTo>
                <a:close/>
              </a:path>
              <a:path w="3502659" h="829945">
                <a:moveTo>
                  <a:pt x="764901" y="602593"/>
                </a:moveTo>
                <a:lnTo>
                  <a:pt x="762617" y="602593"/>
                </a:lnTo>
                <a:lnTo>
                  <a:pt x="770042" y="608675"/>
                </a:lnTo>
                <a:lnTo>
                  <a:pt x="770566" y="608839"/>
                </a:lnTo>
                <a:lnTo>
                  <a:pt x="772784" y="607673"/>
                </a:lnTo>
                <a:lnTo>
                  <a:pt x="770030" y="605133"/>
                </a:lnTo>
                <a:lnTo>
                  <a:pt x="764901" y="602593"/>
                </a:lnTo>
                <a:close/>
              </a:path>
              <a:path w="3502659" h="829945">
                <a:moveTo>
                  <a:pt x="3109197" y="607673"/>
                </a:moveTo>
                <a:lnTo>
                  <a:pt x="3106163" y="608506"/>
                </a:lnTo>
                <a:lnTo>
                  <a:pt x="3109499" y="608053"/>
                </a:lnTo>
                <a:lnTo>
                  <a:pt x="3109197" y="607673"/>
                </a:lnTo>
                <a:close/>
              </a:path>
              <a:path w="3502659" h="829945">
                <a:moveTo>
                  <a:pt x="3112297" y="607673"/>
                </a:moveTo>
                <a:lnTo>
                  <a:pt x="3109197" y="607673"/>
                </a:lnTo>
                <a:lnTo>
                  <a:pt x="3109499" y="608053"/>
                </a:lnTo>
                <a:lnTo>
                  <a:pt x="3112297" y="607673"/>
                </a:lnTo>
                <a:close/>
              </a:path>
              <a:path w="3502659" h="829945">
                <a:moveTo>
                  <a:pt x="802329" y="598783"/>
                </a:moveTo>
                <a:lnTo>
                  <a:pt x="799953" y="601323"/>
                </a:lnTo>
                <a:lnTo>
                  <a:pt x="809867" y="606403"/>
                </a:lnTo>
                <a:lnTo>
                  <a:pt x="814406" y="606403"/>
                </a:lnTo>
                <a:lnTo>
                  <a:pt x="807938" y="603863"/>
                </a:lnTo>
                <a:lnTo>
                  <a:pt x="802329" y="598783"/>
                </a:lnTo>
                <a:close/>
              </a:path>
              <a:path w="3502659" h="829945">
                <a:moveTo>
                  <a:pt x="3225087" y="588623"/>
                </a:moveTo>
                <a:lnTo>
                  <a:pt x="3201175" y="588623"/>
                </a:lnTo>
                <a:lnTo>
                  <a:pt x="3198752" y="592433"/>
                </a:lnTo>
                <a:lnTo>
                  <a:pt x="3187106" y="592433"/>
                </a:lnTo>
                <a:lnTo>
                  <a:pt x="3192080" y="594973"/>
                </a:lnTo>
                <a:lnTo>
                  <a:pt x="3186083" y="596243"/>
                </a:lnTo>
                <a:lnTo>
                  <a:pt x="3180905" y="596243"/>
                </a:lnTo>
                <a:lnTo>
                  <a:pt x="3176351" y="600053"/>
                </a:lnTo>
                <a:lnTo>
                  <a:pt x="3166627" y="601323"/>
                </a:lnTo>
                <a:lnTo>
                  <a:pt x="3151399" y="606403"/>
                </a:lnTo>
                <a:lnTo>
                  <a:pt x="3180485" y="606403"/>
                </a:lnTo>
                <a:lnTo>
                  <a:pt x="3190496" y="602593"/>
                </a:lnTo>
                <a:lnTo>
                  <a:pt x="3203101" y="597513"/>
                </a:lnTo>
                <a:lnTo>
                  <a:pt x="3218154" y="592433"/>
                </a:lnTo>
                <a:lnTo>
                  <a:pt x="3216725" y="591163"/>
                </a:lnTo>
                <a:lnTo>
                  <a:pt x="3217898" y="591163"/>
                </a:lnTo>
                <a:lnTo>
                  <a:pt x="3225087" y="588623"/>
                </a:lnTo>
                <a:close/>
              </a:path>
              <a:path w="3502659" h="829945">
                <a:moveTo>
                  <a:pt x="3163586" y="598783"/>
                </a:moveTo>
                <a:lnTo>
                  <a:pt x="3151521" y="602593"/>
                </a:lnTo>
                <a:lnTo>
                  <a:pt x="3153136" y="602593"/>
                </a:lnTo>
                <a:lnTo>
                  <a:pt x="3163586" y="598783"/>
                </a:lnTo>
                <a:close/>
              </a:path>
              <a:path w="3502659" h="829945">
                <a:moveTo>
                  <a:pt x="3091534" y="589893"/>
                </a:moveTo>
                <a:lnTo>
                  <a:pt x="3087672" y="593703"/>
                </a:lnTo>
                <a:lnTo>
                  <a:pt x="3079855" y="596243"/>
                </a:lnTo>
                <a:lnTo>
                  <a:pt x="3079889" y="597513"/>
                </a:lnTo>
                <a:lnTo>
                  <a:pt x="3088695" y="594973"/>
                </a:lnTo>
                <a:lnTo>
                  <a:pt x="3097179" y="592433"/>
                </a:lnTo>
                <a:lnTo>
                  <a:pt x="3091490" y="592433"/>
                </a:lnTo>
                <a:lnTo>
                  <a:pt x="3093168" y="591163"/>
                </a:lnTo>
                <a:lnTo>
                  <a:pt x="3091534" y="589893"/>
                </a:lnTo>
                <a:close/>
              </a:path>
              <a:path w="3502659" h="829945">
                <a:moveTo>
                  <a:pt x="3170379" y="594973"/>
                </a:moveTo>
                <a:lnTo>
                  <a:pt x="3166417" y="594973"/>
                </a:lnTo>
                <a:lnTo>
                  <a:pt x="3165560" y="596243"/>
                </a:lnTo>
                <a:lnTo>
                  <a:pt x="3166531" y="597513"/>
                </a:lnTo>
                <a:lnTo>
                  <a:pt x="3169210" y="596243"/>
                </a:lnTo>
                <a:lnTo>
                  <a:pt x="3170379" y="594973"/>
                </a:lnTo>
                <a:close/>
              </a:path>
              <a:path w="3502659" h="829945">
                <a:moveTo>
                  <a:pt x="758286" y="592433"/>
                </a:moveTo>
                <a:lnTo>
                  <a:pt x="762040" y="596243"/>
                </a:lnTo>
                <a:lnTo>
                  <a:pt x="769112" y="596243"/>
                </a:lnTo>
                <a:lnTo>
                  <a:pt x="758286" y="592433"/>
                </a:lnTo>
                <a:close/>
              </a:path>
              <a:path w="3502659" h="829945">
                <a:moveTo>
                  <a:pt x="748098" y="582273"/>
                </a:moveTo>
                <a:lnTo>
                  <a:pt x="751367" y="584813"/>
                </a:lnTo>
                <a:lnTo>
                  <a:pt x="750702" y="586747"/>
                </a:lnTo>
                <a:lnTo>
                  <a:pt x="754185" y="588456"/>
                </a:lnTo>
                <a:lnTo>
                  <a:pt x="763244" y="591163"/>
                </a:lnTo>
                <a:lnTo>
                  <a:pt x="762322" y="592389"/>
                </a:lnTo>
                <a:lnTo>
                  <a:pt x="768543" y="593703"/>
                </a:lnTo>
                <a:lnTo>
                  <a:pt x="769112" y="596243"/>
                </a:lnTo>
                <a:lnTo>
                  <a:pt x="779087" y="596243"/>
                </a:lnTo>
                <a:lnTo>
                  <a:pt x="777862" y="595121"/>
                </a:lnTo>
                <a:lnTo>
                  <a:pt x="777477" y="594973"/>
                </a:lnTo>
                <a:lnTo>
                  <a:pt x="777259" y="594568"/>
                </a:lnTo>
                <a:lnTo>
                  <a:pt x="776314" y="593703"/>
                </a:lnTo>
                <a:lnTo>
                  <a:pt x="764549" y="588623"/>
                </a:lnTo>
                <a:lnTo>
                  <a:pt x="748098" y="582273"/>
                </a:lnTo>
                <a:close/>
              </a:path>
              <a:path w="3502659" h="829945">
                <a:moveTo>
                  <a:pt x="777259" y="594568"/>
                </a:moveTo>
                <a:lnTo>
                  <a:pt x="777477" y="594973"/>
                </a:lnTo>
                <a:lnTo>
                  <a:pt x="777862" y="595121"/>
                </a:lnTo>
                <a:lnTo>
                  <a:pt x="777259" y="594568"/>
                </a:lnTo>
                <a:close/>
              </a:path>
              <a:path w="3502659" h="829945">
                <a:moveTo>
                  <a:pt x="756278" y="591163"/>
                </a:moveTo>
                <a:lnTo>
                  <a:pt x="758553" y="593703"/>
                </a:lnTo>
                <a:lnTo>
                  <a:pt x="757453" y="591406"/>
                </a:lnTo>
                <a:lnTo>
                  <a:pt x="756278" y="591163"/>
                </a:lnTo>
                <a:close/>
              </a:path>
              <a:path w="3502659" h="829945">
                <a:moveTo>
                  <a:pt x="739045" y="589893"/>
                </a:moveTo>
                <a:lnTo>
                  <a:pt x="737215" y="589893"/>
                </a:lnTo>
                <a:lnTo>
                  <a:pt x="739853" y="591163"/>
                </a:lnTo>
                <a:lnTo>
                  <a:pt x="743643" y="592433"/>
                </a:lnTo>
                <a:lnTo>
                  <a:pt x="739045" y="589893"/>
                </a:lnTo>
                <a:close/>
              </a:path>
              <a:path w="3502659" h="829945">
                <a:moveTo>
                  <a:pt x="3152037" y="578463"/>
                </a:moveTo>
                <a:lnTo>
                  <a:pt x="3143765" y="581003"/>
                </a:lnTo>
                <a:lnTo>
                  <a:pt x="3140447" y="587353"/>
                </a:lnTo>
                <a:lnTo>
                  <a:pt x="3130801" y="591163"/>
                </a:lnTo>
                <a:lnTo>
                  <a:pt x="3125406" y="592433"/>
                </a:lnTo>
                <a:lnTo>
                  <a:pt x="3172718" y="592433"/>
                </a:lnTo>
                <a:lnTo>
                  <a:pt x="3173887" y="591163"/>
                </a:lnTo>
                <a:lnTo>
                  <a:pt x="3184016" y="588623"/>
                </a:lnTo>
                <a:lnTo>
                  <a:pt x="3188489" y="588623"/>
                </a:lnTo>
                <a:lnTo>
                  <a:pt x="3190552" y="587353"/>
                </a:lnTo>
                <a:lnTo>
                  <a:pt x="3191983" y="584813"/>
                </a:lnTo>
                <a:lnTo>
                  <a:pt x="3197946" y="584813"/>
                </a:lnTo>
                <a:lnTo>
                  <a:pt x="3201819" y="582273"/>
                </a:lnTo>
                <a:lnTo>
                  <a:pt x="3152780" y="582273"/>
                </a:lnTo>
                <a:lnTo>
                  <a:pt x="3152037" y="578463"/>
                </a:lnTo>
                <a:close/>
              </a:path>
              <a:path w="3502659" h="829945">
                <a:moveTo>
                  <a:pt x="738568" y="579733"/>
                </a:moveTo>
                <a:lnTo>
                  <a:pt x="731831" y="579733"/>
                </a:lnTo>
                <a:lnTo>
                  <a:pt x="746301" y="586083"/>
                </a:lnTo>
                <a:lnTo>
                  <a:pt x="744253" y="588623"/>
                </a:lnTo>
                <a:lnTo>
                  <a:pt x="756728" y="589893"/>
                </a:lnTo>
                <a:lnTo>
                  <a:pt x="757453" y="591406"/>
                </a:lnTo>
                <a:lnTo>
                  <a:pt x="762200" y="592389"/>
                </a:lnTo>
                <a:lnTo>
                  <a:pt x="754185" y="588456"/>
                </a:lnTo>
                <a:lnTo>
                  <a:pt x="750493" y="587353"/>
                </a:lnTo>
                <a:lnTo>
                  <a:pt x="750702" y="586747"/>
                </a:lnTo>
                <a:lnTo>
                  <a:pt x="749349" y="586083"/>
                </a:lnTo>
                <a:lnTo>
                  <a:pt x="743433" y="584813"/>
                </a:lnTo>
                <a:lnTo>
                  <a:pt x="743945" y="583543"/>
                </a:lnTo>
                <a:lnTo>
                  <a:pt x="738568" y="579733"/>
                </a:lnTo>
                <a:close/>
              </a:path>
              <a:path w="3502659" h="829945">
                <a:moveTo>
                  <a:pt x="3222892" y="577193"/>
                </a:moveTo>
                <a:lnTo>
                  <a:pt x="3219270" y="577193"/>
                </a:lnTo>
                <a:lnTo>
                  <a:pt x="3212598" y="581003"/>
                </a:lnTo>
                <a:lnTo>
                  <a:pt x="3204106" y="586083"/>
                </a:lnTo>
                <a:lnTo>
                  <a:pt x="3190702" y="591163"/>
                </a:lnTo>
                <a:lnTo>
                  <a:pt x="3193206" y="591163"/>
                </a:lnTo>
                <a:lnTo>
                  <a:pt x="3201175" y="588623"/>
                </a:lnTo>
                <a:lnTo>
                  <a:pt x="3225087" y="588623"/>
                </a:lnTo>
                <a:lnTo>
                  <a:pt x="3232277" y="586083"/>
                </a:lnTo>
                <a:lnTo>
                  <a:pt x="3207552" y="586083"/>
                </a:lnTo>
                <a:lnTo>
                  <a:pt x="3207151" y="584813"/>
                </a:lnTo>
                <a:lnTo>
                  <a:pt x="3219180" y="579733"/>
                </a:lnTo>
                <a:lnTo>
                  <a:pt x="3222892" y="577193"/>
                </a:lnTo>
                <a:close/>
              </a:path>
              <a:path w="3502659" h="829945">
                <a:moveTo>
                  <a:pt x="739383" y="586083"/>
                </a:moveTo>
                <a:lnTo>
                  <a:pt x="742388" y="589893"/>
                </a:lnTo>
                <a:lnTo>
                  <a:pt x="743367" y="590167"/>
                </a:lnTo>
                <a:lnTo>
                  <a:pt x="739383" y="586083"/>
                </a:lnTo>
                <a:close/>
              </a:path>
              <a:path w="3502659" h="829945">
                <a:moveTo>
                  <a:pt x="3188489" y="588623"/>
                </a:moveTo>
                <a:lnTo>
                  <a:pt x="3184016" y="588623"/>
                </a:lnTo>
                <a:lnTo>
                  <a:pt x="3186426" y="589893"/>
                </a:lnTo>
                <a:lnTo>
                  <a:pt x="3188489" y="588623"/>
                </a:lnTo>
                <a:close/>
              </a:path>
              <a:path w="3502659" h="829945">
                <a:moveTo>
                  <a:pt x="750702" y="586747"/>
                </a:moveTo>
                <a:lnTo>
                  <a:pt x="750493" y="587353"/>
                </a:lnTo>
                <a:lnTo>
                  <a:pt x="754185" y="588456"/>
                </a:lnTo>
                <a:lnTo>
                  <a:pt x="750702" y="586747"/>
                </a:lnTo>
                <a:close/>
              </a:path>
              <a:path w="3502659" h="829945">
                <a:moveTo>
                  <a:pt x="3197946" y="584813"/>
                </a:moveTo>
                <a:lnTo>
                  <a:pt x="3191983" y="584813"/>
                </a:lnTo>
                <a:lnTo>
                  <a:pt x="3196009" y="586083"/>
                </a:lnTo>
                <a:lnTo>
                  <a:pt x="3197946" y="584813"/>
                </a:lnTo>
                <a:close/>
              </a:path>
              <a:path w="3502659" h="829945">
                <a:moveTo>
                  <a:pt x="3249372" y="577193"/>
                </a:moveTo>
                <a:lnTo>
                  <a:pt x="3229147" y="577193"/>
                </a:lnTo>
                <a:lnTo>
                  <a:pt x="3230967" y="578463"/>
                </a:lnTo>
                <a:lnTo>
                  <a:pt x="3219371" y="579733"/>
                </a:lnTo>
                <a:lnTo>
                  <a:pt x="3217812" y="584813"/>
                </a:lnTo>
                <a:lnTo>
                  <a:pt x="3207552" y="586083"/>
                </a:lnTo>
                <a:lnTo>
                  <a:pt x="3232277" y="586083"/>
                </a:lnTo>
                <a:lnTo>
                  <a:pt x="3240434" y="583543"/>
                </a:lnTo>
                <a:lnTo>
                  <a:pt x="3243345" y="579733"/>
                </a:lnTo>
                <a:lnTo>
                  <a:pt x="3250084" y="579733"/>
                </a:lnTo>
                <a:lnTo>
                  <a:pt x="3249372" y="577193"/>
                </a:lnTo>
                <a:close/>
              </a:path>
              <a:path w="3502659" h="829945">
                <a:moveTo>
                  <a:pt x="3260217" y="575923"/>
                </a:moveTo>
                <a:lnTo>
                  <a:pt x="3256361" y="575923"/>
                </a:lnTo>
                <a:lnTo>
                  <a:pt x="3251724" y="579733"/>
                </a:lnTo>
                <a:lnTo>
                  <a:pt x="3244998" y="583543"/>
                </a:lnTo>
                <a:lnTo>
                  <a:pt x="3247869" y="582273"/>
                </a:lnTo>
                <a:lnTo>
                  <a:pt x="3260217" y="575923"/>
                </a:lnTo>
                <a:close/>
              </a:path>
              <a:path w="3502659" h="829945">
                <a:moveTo>
                  <a:pt x="3270560" y="554333"/>
                </a:moveTo>
                <a:lnTo>
                  <a:pt x="3222820" y="554333"/>
                </a:lnTo>
                <a:lnTo>
                  <a:pt x="3222713" y="555654"/>
                </a:lnTo>
                <a:lnTo>
                  <a:pt x="3215936" y="558419"/>
                </a:lnTo>
                <a:lnTo>
                  <a:pt x="3215744" y="559413"/>
                </a:lnTo>
                <a:lnTo>
                  <a:pt x="3212593" y="559783"/>
                </a:lnTo>
                <a:lnTo>
                  <a:pt x="3210386" y="560683"/>
                </a:lnTo>
                <a:lnTo>
                  <a:pt x="3207732" y="560683"/>
                </a:lnTo>
                <a:lnTo>
                  <a:pt x="3196057" y="564493"/>
                </a:lnTo>
                <a:lnTo>
                  <a:pt x="3191082" y="568303"/>
                </a:lnTo>
                <a:lnTo>
                  <a:pt x="3177118" y="573383"/>
                </a:lnTo>
                <a:lnTo>
                  <a:pt x="3169170" y="574653"/>
                </a:lnTo>
                <a:lnTo>
                  <a:pt x="3161384" y="577193"/>
                </a:lnTo>
                <a:lnTo>
                  <a:pt x="3152780" y="582273"/>
                </a:lnTo>
                <a:lnTo>
                  <a:pt x="3201819" y="582273"/>
                </a:lnTo>
                <a:lnTo>
                  <a:pt x="3200416" y="581003"/>
                </a:lnTo>
                <a:lnTo>
                  <a:pt x="3207941" y="578463"/>
                </a:lnTo>
                <a:lnTo>
                  <a:pt x="3210850" y="577193"/>
                </a:lnTo>
                <a:lnTo>
                  <a:pt x="3211719" y="577193"/>
                </a:lnTo>
                <a:lnTo>
                  <a:pt x="3214867" y="575923"/>
                </a:lnTo>
                <a:lnTo>
                  <a:pt x="3219703" y="575923"/>
                </a:lnTo>
                <a:lnTo>
                  <a:pt x="3228116" y="572113"/>
                </a:lnTo>
                <a:lnTo>
                  <a:pt x="3234649" y="568303"/>
                </a:lnTo>
                <a:lnTo>
                  <a:pt x="3239284" y="558143"/>
                </a:lnTo>
                <a:lnTo>
                  <a:pt x="3271610" y="558143"/>
                </a:lnTo>
                <a:lnTo>
                  <a:pt x="3271918" y="556873"/>
                </a:lnTo>
                <a:lnTo>
                  <a:pt x="3270412" y="556873"/>
                </a:lnTo>
                <a:lnTo>
                  <a:pt x="3269243" y="555603"/>
                </a:lnTo>
                <a:lnTo>
                  <a:pt x="3270560" y="554333"/>
                </a:lnTo>
                <a:close/>
              </a:path>
              <a:path w="3502659" h="829945">
                <a:moveTo>
                  <a:pt x="3219703" y="575923"/>
                </a:moveTo>
                <a:lnTo>
                  <a:pt x="3214867" y="575923"/>
                </a:lnTo>
                <a:lnTo>
                  <a:pt x="3216562" y="577193"/>
                </a:lnTo>
                <a:lnTo>
                  <a:pt x="3202407" y="581003"/>
                </a:lnTo>
                <a:lnTo>
                  <a:pt x="3206588" y="582273"/>
                </a:lnTo>
                <a:lnTo>
                  <a:pt x="3216898" y="577193"/>
                </a:lnTo>
                <a:lnTo>
                  <a:pt x="3219703" y="575923"/>
                </a:lnTo>
                <a:close/>
              </a:path>
              <a:path w="3502659" h="829945">
                <a:moveTo>
                  <a:pt x="729252" y="575923"/>
                </a:moveTo>
                <a:lnTo>
                  <a:pt x="731099" y="578463"/>
                </a:lnTo>
                <a:lnTo>
                  <a:pt x="736776" y="578463"/>
                </a:lnTo>
                <a:lnTo>
                  <a:pt x="741442" y="579733"/>
                </a:lnTo>
                <a:lnTo>
                  <a:pt x="739939" y="577193"/>
                </a:lnTo>
                <a:lnTo>
                  <a:pt x="732196" y="577193"/>
                </a:lnTo>
                <a:lnTo>
                  <a:pt x="729252" y="575923"/>
                </a:lnTo>
                <a:close/>
              </a:path>
              <a:path w="3502659" h="829945">
                <a:moveTo>
                  <a:pt x="717680" y="575923"/>
                </a:moveTo>
                <a:lnTo>
                  <a:pt x="715233" y="577193"/>
                </a:lnTo>
                <a:lnTo>
                  <a:pt x="722524" y="577193"/>
                </a:lnTo>
                <a:lnTo>
                  <a:pt x="721309" y="576544"/>
                </a:lnTo>
                <a:lnTo>
                  <a:pt x="717680" y="575923"/>
                </a:lnTo>
                <a:close/>
              </a:path>
              <a:path w="3502659" h="829945">
                <a:moveTo>
                  <a:pt x="721309" y="576544"/>
                </a:moveTo>
                <a:lnTo>
                  <a:pt x="722524" y="577193"/>
                </a:lnTo>
                <a:lnTo>
                  <a:pt x="722803" y="576799"/>
                </a:lnTo>
                <a:lnTo>
                  <a:pt x="721309" y="576544"/>
                </a:lnTo>
                <a:close/>
              </a:path>
              <a:path w="3502659" h="829945">
                <a:moveTo>
                  <a:pt x="722803" y="576799"/>
                </a:moveTo>
                <a:lnTo>
                  <a:pt x="722524" y="577193"/>
                </a:lnTo>
                <a:lnTo>
                  <a:pt x="725105" y="577193"/>
                </a:lnTo>
                <a:lnTo>
                  <a:pt x="722803" y="576799"/>
                </a:lnTo>
                <a:close/>
              </a:path>
              <a:path w="3502659" h="829945">
                <a:moveTo>
                  <a:pt x="739188" y="575923"/>
                </a:moveTo>
                <a:lnTo>
                  <a:pt x="732196" y="577193"/>
                </a:lnTo>
                <a:lnTo>
                  <a:pt x="739939" y="577193"/>
                </a:lnTo>
                <a:lnTo>
                  <a:pt x="739188" y="575923"/>
                </a:lnTo>
                <a:close/>
              </a:path>
              <a:path w="3502659" h="829945">
                <a:moveTo>
                  <a:pt x="3292358" y="561953"/>
                </a:moveTo>
                <a:lnTo>
                  <a:pt x="3268935" y="561953"/>
                </a:lnTo>
                <a:lnTo>
                  <a:pt x="3269611" y="563223"/>
                </a:lnTo>
                <a:lnTo>
                  <a:pt x="3264402" y="564493"/>
                </a:lnTo>
                <a:lnTo>
                  <a:pt x="3262443" y="564493"/>
                </a:lnTo>
                <a:lnTo>
                  <a:pt x="3257101" y="567033"/>
                </a:lnTo>
                <a:lnTo>
                  <a:pt x="3254087" y="569573"/>
                </a:lnTo>
                <a:lnTo>
                  <a:pt x="3247334" y="572113"/>
                </a:lnTo>
                <a:lnTo>
                  <a:pt x="3240371" y="574653"/>
                </a:lnTo>
                <a:lnTo>
                  <a:pt x="3234522" y="575923"/>
                </a:lnTo>
                <a:lnTo>
                  <a:pt x="3228024" y="577193"/>
                </a:lnTo>
                <a:lnTo>
                  <a:pt x="3252806" y="577193"/>
                </a:lnTo>
                <a:lnTo>
                  <a:pt x="3256361" y="575923"/>
                </a:lnTo>
                <a:lnTo>
                  <a:pt x="3260217" y="575923"/>
                </a:lnTo>
                <a:lnTo>
                  <a:pt x="3262686" y="574653"/>
                </a:lnTo>
                <a:lnTo>
                  <a:pt x="3275639" y="568303"/>
                </a:lnTo>
                <a:lnTo>
                  <a:pt x="3287135" y="564493"/>
                </a:lnTo>
                <a:lnTo>
                  <a:pt x="3292358" y="561953"/>
                </a:lnTo>
                <a:close/>
              </a:path>
              <a:path w="3502659" h="829945">
                <a:moveTo>
                  <a:pt x="716677" y="572113"/>
                </a:moveTo>
                <a:lnTo>
                  <a:pt x="713018" y="572113"/>
                </a:lnTo>
                <a:lnTo>
                  <a:pt x="721309" y="576544"/>
                </a:lnTo>
                <a:lnTo>
                  <a:pt x="722803" y="576799"/>
                </a:lnTo>
                <a:lnTo>
                  <a:pt x="724322" y="574653"/>
                </a:lnTo>
                <a:lnTo>
                  <a:pt x="719517" y="574653"/>
                </a:lnTo>
                <a:lnTo>
                  <a:pt x="718825" y="573383"/>
                </a:lnTo>
                <a:lnTo>
                  <a:pt x="716677" y="572113"/>
                </a:lnTo>
                <a:close/>
              </a:path>
              <a:path w="3502659" h="829945">
                <a:moveTo>
                  <a:pt x="704094" y="563223"/>
                </a:moveTo>
                <a:lnTo>
                  <a:pt x="705812" y="565763"/>
                </a:lnTo>
                <a:lnTo>
                  <a:pt x="708429" y="569573"/>
                </a:lnTo>
                <a:lnTo>
                  <a:pt x="703516" y="569573"/>
                </a:lnTo>
                <a:lnTo>
                  <a:pt x="704287" y="570843"/>
                </a:lnTo>
                <a:lnTo>
                  <a:pt x="714529" y="570843"/>
                </a:lnTo>
                <a:lnTo>
                  <a:pt x="731580" y="575923"/>
                </a:lnTo>
                <a:lnTo>
                  <a:pt x="730106" y="573383"/>
                </a:lnTo>
                <a:lnTo>
                  <a:pt x="711868" y="569573"/>
                </a:lnTo>
                <a:lnTo>
                  <a:pt x="712626" y="567033"/>
                </a:lnTo>
                <a:lnTo>
                  <a:pt x="709302" y="565763"/>
                </a:lnTo>
                <a:lnTo>
                  <a:pt x="706729" y="565763"/>
                </a:lnTo>
                <a:lnTo>
                  <a:pt x="705730" y="564493"/>
                </a:lnTo>
                <a:lnTo>
                  <a:pt x="704094" y="563223"/>
                </a:lnTo>
                <a:close/>
              </a:path>
              <a:path w="3502659" h="829945">
                <a:moveTo>
                  <a:pt x="714529" y="570843"/>
                </a:moveTo>
                <a:lnTo>
                  <a:pt x="709467" y="570843"/>
                </a:lnTo>
                <a:lnTo>
                  <a:pt x="709830" y="573383"/>
                </a:lnTo>
                <a:lnTo>
                  <a:pt x="713018" y="572113"/>
                </a:lnTo>
                <a:lnTo>
                  <a:pt x="716677" y="572113"/>
                </a:lnTo>
                <a:lnTo>
                  <a:pt x="714529" y="570843"/>
                </a:lnTo>
                <a:close/>
              </a:path>
              <a:path w="3502659" h="829945">
                <a:moveTo>
                  <a:pt x="695714" y="564493"/>
                </a:moveTo>
                <a:lnTo>
                  <a:pt x="691003" y="564493"/>
                </a:lnTo>
                <a:lnTo>
                  <a:pt x="701939" y="569573"/>
                </a:lnTo>
                <a:lnTo>
                  <a:pt x="700698" y="567033"/>
                </a:lnTo>
                <a:lnTo>
                  <a:pt x="695714" y="564493"/>
                </a:lnTo>
                <a:close/>
              </a:path>
              <a:path w="3502659" h="829945">
                <a:moveTo>
                  <a:pt x="3258494" y="562093"/>
                </a:moveTo>
                <a:lnTo>
                  <a:pt x="3251600" y="564493"/>
                </a:lnTo>
                <a:lnTo>
                  <a:pt x="3252753" y="565763"/>
                </a:lnTo>
                <a:lnTo>
                  <a:pt x="3249949" y="569573"/>
                </a:lnTo>
                <a:lnTo>
                  <a:pt x="3259030" y="564493"/>
                </a:lnTo>
                <a:lnTo>
                  <a:pt x="3255316" y="564493"/>
                </a:lnTo>
                <a:lnTo>
                  <a:pt x="3255933" y="563223"/>
                </a:lnTo>
                <a:lnTo>
                  <a:pt x="3258494" y="562093"/>
                </a:lnTo>
                <a:close/>
              </a:path>
              <a:path w="3502659" h="829945">
                <a:moveTo>
                  <a:pt x="3263819" y="558143"/>
                </a:moveTo>
                <a:lnTo>
                  <a:pt x="3239284" y="558143"/>
                </a:lnTo>
                <a:lnTo>
                  <a:pt x="3239837" y="560683"/>
                </a:lnTo>
                <a:lnTo>
                  <a:pt x="3238071" y="565763"/>
                </a:lnTo>
                <a:lnTo>
                  <a:pt x="3241875" y="568303"/>
                </a:lnTo>
                <a:lnTo>
                  <a:pt x="3246876" y="563223"/>
                </a:lnTo>
                <a:lnTo>
                  <a:pt x="3254912" y="561953"/>
                </a:lnTo>
                <a:lnTo>
                  <a:pt x="3263819" y="558143"/>
                </a:lnTo>
                <a:close/>
              </a:path>
              <a:path w="3502659" h="829945">
                <a:moveTo>
                  <a:pt x="616844" y="560683"/>
                </a:moveTo>
                <a:lnTo>
                  <a:pt x="615923" y="563223"/>
                </a:lnTo>
                <a:lnTo>
                  <a:pt x="628150" y="564493"/>
                </a:lnTo>
                <a:lnTo>
                  <a:pt x="626788" y="565763"/>
                </a:lnTo>
                <a:lnTo>
                  <a:pt x="631900" y="567033"/>
                </a:lnTo>
                <a:lnTo>
                  <a:pt x="634086" y="565763"/>
                </a:lnTo>
                <a:lnTo>
                  <a:pt x="691765" y="565763"/>
                </a:lnTo>
                <a:lnTo>
                  <a:pt x="691003" y="564493"/>
                </a:lnTo>
                <a:lnTo>
                  <a:pt x="695714" y="564493"/>
                </a:lnTo>
                <a:lnTo>
                  <a:pt x="693222" y="563223"/>
                </a:lnTo>
                <a:lnTo>
                  <a:pt x="627524" y="563223"/>
                </a:lnTo>
                <a:lnTo>
                  <a:pt x="624057" y="561953"/>
                </a:lnTo>
                <a:lnTo>
                  <a:pt x="620859" y="561953"/>
                </a:lnTo>
                <a:lnTo>
                  <a:pt x="620154" y="561266"/>
                </a:lnTo>
                <a:lnTo>
                  <a:pt x="616844" y="560683"/>
                </a:lnTo>
                <a:close/>
              </a:path>
              <a:path w="3502659" h="829945">
                <a:moveTo>
                  <a:pt x="3259315" y="563223"/>
                </a:moveTo>
                <a:lnTo>
                  <a:pt x="3257876" y="563223"/>
                </a:lnTo>
                <a:lnTo>
                  <a:pt x="3255316" y="564493"/>
                </a:lnTo>
                <a:lnTo>
                  <a:pt x="3259030" y="564493"/>
                </a:lnTo>
                <a:lnTo>
                  <a:pt x="3259315" y="563223"/>
                </a:lnTo>
                <a:close/>
              </a:path>
              <a:path w="3502659" h="829945">
                <a:moveTo>
                  <a:pt x="681361" y="554333"/>
                </a:moveTo>
                <a:lnTo>
                  <a:pt x="681588" y="555603"/>
                </a:lnTo>
                <a:lnTo>
                  <a:pt x="685067" y="558143"/>
                </a:lnTo>
                <a:lnTo>
                  <a:pt x="621687" y="558143"/>
                </a:lnTo>
                <a:lnTo>
                  <a:pt x="625010" y="560683"/>
                </a:lnTo>
                <a:lnTo>
                  <a:pt x="623167" y="560683"/>
                </a:lnTo>
                <a:lnTo>
                  <a:pt x="627524" y="563223"/>
                </a:lnTo>
                <a:lnTo>
                  <a:pt x="693222" y="563223"/>
                </a:lnTo>
                <a:lnTo>
                  <a:pt x="690730" y="561953"/>
                </a:lnTo>
                <a:lnTo>
                  <a:pt x="691814" y="559413"/>
                </a:lnTo>
                <a:lnTo>
                  <a:pt x="681361" y="554333"/>
                </a:lnTo>
                <a:close/>
              </a:path>
              <a:path w="3502659" h="829945">
                <a:moveTo>
                  <a:pt x="3317318" y="540631"/>
                </a:moveTo>
                <a:lnTo>
                  <a:pt x="3300307" y="547983"/>
                </a:lnTo>
                <a:lnTo>
                  <a:pt x="3302090" y="547983"/>
                </a:lnTo>
                <a:lnTo>
                  <a:pt x="3304748" y="549253"/>
                </a:lnTo>
                <a:lnTo>
                  <a:pt x="3293396" y="554333"/>
                </a:lnTo>
                <a:lnTo>
                  <a:pt x="3281738" y="556873"/>
                </a:lnTo>
                <a:lnTo>
                  <a:pt x="3268712" y="560683"/>
                </a:lnTo>
                <a:lnTo>
                  <a:pt x="3263310" y="563223"/>
                </a:lnTo>
                <a:lnTo>
                  <a:pt x="3268935" y="561953"/>
                </a:lnTo>
                <a:lnTo>
                  <a:pt x="3292358" y="561953"/>
                </a:lnTo>
                <a:lnTo>
                  <a:pt x="3297580" y="559413"/>
                </a:lnTo>
                <a:lnTo>
                  <a:pt x="3307381" y="555603"/>
                </a:lnTo>
                <a:lnTo>
                  <a:pt x="3314553" y="551793"/>
                </a:lnTo>
                <a:lnTo>
                  <a:pt x="3313864" y="551793"/>
                </a:lnTo>
                <a:lnTo>
                  <a:pt x="3313325" y="550523"/>
                </a:lnTo>
                <a:lnTo>
                  <a:pt x="3311984" y="550523"/>
                </a:lnTo>
                <a:lnTo>
                  <a:pt x="3313698" y="547983"/>
                </a:lnTo>
                <a:lnTo>
                  <a:pt x="3322135" y="546713"/>
                </a:lnTo>
                <a:lnTo>
                  <a:pt x="3326516" y="546713"/>
                </a:lnTo>
                <a:lnTo>
                  <a:pt x="3325938" y="545443"/>
                </a:lnTo>
                <a:lnTo>
                  <a:pt x="3331677" y="544173"/>
                </a:lnTo>
                <a:lnTo>
                  <a:pt x="3333208" y="542903"/>
                </a:lnTo>
                <a:lnTo>
                  <a:pt x="3321225" y="542903"/>
                </a:lnTo>
                <a:lnTo>
                  <a:pt x="3317318" y="540631"/>
                </a:lnTo>
                <a:close/>
              </a:path>
              <a:path w="3502659" h="829945">
                <a:moveTo>
                  <a:pt x="3259208" y="561778"/>
                </a:moveTo>
                <a:lnTo>
                  <a:pt x="3258494" y="562093"/>
                </a:lnTo>
                <a:lnTo>
                  <a:pt x="3258897" y="561953"/>
                </a:lnTo>
                <a:lnTo>
                  <a:pt x="3259208" y="561778"/>
                </a:lnTo>
                <a:close/>
              </a:path>
              <a:path w="3502659" h="829945">
                <a:moveTo>
                  <a:pt x="620154" y="561266"/>
                </a:moveTo>
                <a:lnTo>
                  <a:pt x="620859" y="561953"/>
                </a:lnTo>
                <a:lnTo>
                  <a:pt x="620977" y="561411"/>
                </a:lnTo>
                <a:lnTo>
                  <a:pt x="620154" y="561266"/>
                </a:lnTo>
                <a:close/>
              </a:path>
              <a:path w="3502659" h="829945">
                <a:moveTo>
                  <a:pt x="620977" y="561411"/>
                </a:moveTo>
                <a:lnTo>
                  <a:pt x="620859" y="561953"/>
                </a:lnTo>
                <a:lnTo>
                  <a:pt x="624057" y="561953"/>
                </a:lnTo>
                <a:lnTo>
                  <a:pt x="620977" y="561411"/>
                </a:lnTo>
                <a:close/>
              </a:path>
              <a:path w="3502659" h="829945">
                <a:moveTo>
                  <a:pt x="3216472" y="555654"/>
                </a:moveTo>
                <a:lnTo>
                  <a:pt x="3207104" y="558143"/>
                </a:lnTo>
                <a:lnTo>
                  <a:pt x="3194335" y="561953"/>
                </a:lnTo>
                <a:lnTo>
                  <a:pt x="3199014" y="561953"/>
                </a:lnTo>
                <a:lnTo>
                  <a:pt x="3204347" y="559413"/>
                </a:lnTo>
                <a:lnTo>
                  <a:pt x="3213499" y="559413"/>
                </a:lnTo>
                <a:lnTo>
                  <a:pt x="3215936" y="558419"/>
                </a:lnTo>
                <a:lnTo>
                  <a:pt x="3216472" y="555654"/>
                </a:lnTo>
                <a:close/>
              </a:path>
              <a:path w="3502659" h="829945">
                <a:moveTo>
                  <a:pt x="3268220" y="558143"/>
                </a:moveTo>
                <a:lnTo>
                  <a:pt x="3263819" y="558143"/>
                </a:lnTo>
                <a:lnTo>
                  <a:pt x="3263418" y="559413"/>
                </a:lnTo>
                <a:lnTo>
                  <a:pt x="3259208" y="561778"/>
                </a:lnTo>
                <a:lnTo>
                  <a:pt x="3261691" y="560683"/>
                </a:lnTo>
                <a:lnTo>
                  <a:pt x="3261291" y="560683"/>
                </a:lnTo>
                <a:lnTo>
                  <a:pt x="3265170" y="559413"/>
                </a:lnTo>
                <a:lnTo>
                  <a:pt x="3268220" y="558143"/>
                </a:lnTo>
                <a:close/>
              </a:path>
              <a:path w="3502659" h="829945">
                <a:moveTo>
                  <a:pt x="676962" y="554333"/>
                </a:moveTo>
                <a:lnTo>
                  <a:pt x="612095" y="554333"/>
                </a:lnTo>
                <a:lnTo>
                  <a:pt x="614339" y="555603"/>
                </a:lnTo>
                <a:lnTo>
                  <a:pt x="620154" y="561266"/>
                </a:lnTo>
                <a:lnTo>
                  <a:pt x="620977" y="561411"/>
                </a:lnTo>
                <a:lnTo>
                  <a:pt x="621687" y="558143"/>
                </a:lnTo>
                <a:lnTo>
                  <a:pt x="685067" y="558143"/>
                </a:lnTo>
                <a:lnTo>
                  <a:pt x="678727" y="555603"/>
                </a:lnTo>
                <a:lnTo>
                  <a:pt x="676962" y="554333"/>
                </a:lnTo>
                <a:close/>
              </a:path>
              <a:path w="3502659" h="829945">
                <a:moveTo>
                  <a:pt x="3207063" y="560432"/>
                </a:moveTo>
                <a:lnTo>
                  <a:pt x="3204926" y="560683"/>
                </a:lnTo>
                <a:lnTo>
                  <a:pt x="3207732" y="560683"/>
                </a:lnTo>
                <a:lnTo>
                  <a:pt x="3207063" y="560432"/>
                </a:lnTo>
                <a:close/>
              </a:path>
              <a:path w="3502659" h="829945">
                <a:moveTo>
                  <a:pt x="3213499" y="559413"/>
                </a:moveTo>
                <a:lnTo>
                  <a:pt x="3204347" y="559413"/>
                </a:lnTo>
                <a:lnTo>
                  <a:pt x="3207063" y="560432"/>
                </a:lnTo>
                <a:lnTo>
                  <a:pt x="3212593" y="559783"/>
                </a:lnTo>
                <a:lnTo>
                  <a:pt x="3213499" y="559413"/>
                </a:lnTo>
                <a:close/>
              </a:path>
              <a:path w="3502659" h="829945">
                <a:moveTo>
                  <a:pt x="3215936" y="558419"/>
                </a:moveTo>
                <a:lnTo>
                  <a:pt x="3212593" y="559783"/>
                </a:lnTo>
                <a:lnTo>
                  <a:pt x="3215744" y="559413"/>
                </a:lnTo>
                <a:lnTo>
                  <a:pt x="3215936" y="558419"/>
                </a:lnTo>
                <a:close/>
              </a:path>
              <a:path w="3502659" h="829945">
                <a:moveTo>
                  <a:pt x="3221597" y="553525"/>
                </a:moveTo>
                <a:lnTo>
                  <a:pt x="3216728" y="554333"/>
                </a:lnTo>
                <a:lnTo>
                  <a:pt x="3216472" y="555654"/>
                </a:lnTo>
                <a:lnTo>
                  <a:pt x="3216665" y="555603"/>
                </a:lnTo>
                <a:lnTo>
                  <a:pt x="3221597" y="553525"/>
                </a:lnTo>
                <a:close/>
              </a:path>
              <a:path w="3502659" h="829945">
                <a:moveTo>
                  <a:pt x="655999" y="542903"/>
                </a:moveTo>
                <a:lnTo>
                  <a:pt x="655560" y="546713"/>
                </a:lnTo>
                <a:lnTo>
                  <a:pt x="593356" y="546713"/>
                </a:lnTo>
                <a:lnTo>
                  <a:pt x="594627" y="549253"/>
                </a:lnTo>
                <a:lnTo>
                  <a:pt x="597669" y="549253"/>
                </a:lnTo>
                <a:lnTo>
                  <a:pt x="602066" y="551793"/>
                </a:lnTo>
                <a:lnTo>
                  <a:pt x="610393" y="555603"/>
                </a:lnTo>
                <a:lnTo>
                  <a:pt x="611794" y="555603"/>
                </a:lnTo>
                <a:lnTo>
                  <a:pt x="612095" y="554333"/>
                </a:lnTo>
                <a:lnTo>
                  <a:pt x="676962" y="554333"/>
                </a:lnTo>
                <a:lnTo>
                  <a:pt x="675196" y="553063"/>
                </a:lnTo>
                <a:lnTo>
                  <a:pt x="676076" y="551793"/>
                </a:lnTo>
                <a:lnTo>
                  <a:pt x="668559" y="551793"/>
                </a:lnTo>
                <a:lnTo>
                  <a:pt x="662211" y="549253"/>
                </a:lnTo>
                <a:lnTo>
                  <a:pt x="655999" y="542903"/>
                </a:lnTo>
                <a:close/>
              </a:path>
              <a:path w="3502659" h="829945">
                <a:moveTo>
                  <a:pt x="3273535" y="553063"/>
                </a:moveTo>
                <a:lnTo>
                  <a:pt x="3224385" y="553063"/>
                </a:lnTo>
                <a:lnTo>
                  <a:pt x="3220374" y="555603"/>
                </a:lnTo>
                <a:lnTo>
                  <a:pt x="3222820" y="554333"/>
                </a:lnTo>
                <a:lnTo>
                  <a:pt x="3270560" y="554333"/>
                </a:lnTo>
                <a:lnTo>
                  <a:pt x="3273535" y="553063"/>
                </a:lnTo>
                <a:close/>
              </a:path>
              <a:path w="3502659" h="829945">
                <a:moveTo>
                  <a:pt x="3274361" y="535283"/>
                </a:moveTo>
                <a:lnTo>
                  <a:pt x="3268427" y="537823"/>
                </a:lnTo>
                <a:lnTo>
                  <a:pt x="3261336" y="540363"/>
                </a:lnTo>
                <a:lnTo>
                  <a:pt x="3251075" y="545443"/>
                </a:lnTo>
                <a:lnTo>
                  <a:pt x="3246528" y="545443"/>
                </a:lnTo>
                <a:lnTo>
                  <a:pt x="3239425" y="547983"/>
                </a:lnTo>
                <a:lnTo>
                  <a:pt x="3240857" y="547983"/>
                </a:lnTo>
                <a:lnTo>
                  <a:pt x="3232172" y="550523"/>
                </a:lnTo>
                <a:lnTo>
                  <a:pt x="3225709" y="551793"/>
                </a:lnTo>
                <a:lnTo>
                  <a:pt x="3221597" y="553525"/>
                </a:lnTo>
                <a:lnTo>
                  <a:pt x="3224385" y="553063"/>
                </a:lnTo>
                <a:lnTo>
                  <a:pt x="3273535" y="553063"/>
                </a:lnTo>
                <a:lnTo>
                  <a:pt x="3276511" y="551793"/>
                </a:lnTo>
                <a:lnTo>
                  <a:pt x="3279695" y="550523"/>
                </a:lnTo>
                <a:lnTo>
                  <a:pt x="3279461" y="550523"/>
                </a:lnTo>
                <a:lnTo>
                  <a:pt x="3288055" y="545443"/>
                </a:lnTo>
                <a:lnTo>
                  <a:pt x="3295071" y="542903"/>
                </a:lnTo>
                <a:lnTo>
                  <a:pt x="3276348" y="542903"/>
                </a:lnTo>
                <a:lnTo>
                  <a:pt x="3277109" y="542694"/>
                </a:lnTo>
                <a:lnTo>
                  <a:pt x="3279122" y="541633"/>
                </a:lnTo>
                <a:lnTo>
                  <a:pt x="3285931" y="539093"/>
                </a:lnTo>
                <a:lnTo>
                  <a:pt x="3291540" y="536553"/>
                </a:lnTo>
                <a:lnTo>
                  <a:pt x="3277724" y="536553"/>
                </a:lnTo>
                <a:lnTo>
                  <a:pt x="3274361" y="535283"/>
                </a:lnTo>
                <a:close/>
              </a:path>
              <a:path w="3502659" h="829945">
                <a:moveTo>
                  <a:pt x="670429" y="549253"/>
                </a:moveTo>
                <a:lnTo>
                  <a:pt x="668397" y="550523"/>
                </a:lnTo>
                <a:lnTo>
                  <a:pt x="668559" y="551793"/>
                </a:lnTo>
                <a:lnTo>
                  <a:pt x="676076" y="551793"/>
                </a:lnTo>
                <a:lnTo>
                  <a:pt x="670429" y="549253"/>
                </a:lnTo>
                <a:close/>
              </a:path>
              <a:path w="3502659" h="829945">
                <a:moveTo>
                  <a:pt x="3319024" y="547983"/>
                </a:moveTo>
                <a:lnTo>
                  <a:pt x="3316458" y="550523"/>
                </a:lnTo>
                <a:lnTo>
                  <a:pt x="3313864" y="551793"/>
                </a:lnTo>
                <a:lnTo>
                  <a:pt x="3314553" y="551793"/>
                </a:lnTo>
                <a:lnTo>
                  <a:pt x="3316944" y="550523"/>
                </a:lnTo>
                <a:lnTo>
                  <a:pt x="3320225" y="549253"/>
                </a:lnTo>
                <a:lnTo>
                  <a:pt x="3320020" y="549253"/>
                </a:lnTo>
                <a:lnTo>
                  <a:pt x="3319024" y="547983"/>
                </a:lnTo>
                <a:close/>
              </a:path>
              <a:path w="3502659" h="829945">
                <a:moveTo>
                  <a:pt x="3332893" y="546713"/>
                </a:moveTo>
                <a:lnTo>
                  <a:pt x="3330484" y="546713"/>
                </a:lnTo>
                <a:lnTo>
                  <a:pt x="3328295" y="547983"/>
                </a:lnTo>
                <a:lnTo>
                  <a:pt x="3329518" y="549253"/>
                </a:lnTo>
                <a:lnTo>
                  <a:pt x="3325291" y="551793"/>
                </a:lnTo>
                <a:lnTo>
                  <a:pt x="3332016" y="551793"/>
                </a:lnTo>
                <a:lnTo>
                  <a:pt x="3332893" y="546713"/>
                </a:lnTo>
                <a:close/>
              </a:path>
              <a:path w="3502659" h="829945">
                <a:moveTo>
                  <a:pt x="3289246" y="546713"/>
                </a:moveTo>
                <a:lnTo>
                  <a:pt x="3286210" y="546713"/>
                </a:lnTo>
                <a:lnTo>
                  <a:pt x="3279461" y="550523"/>
                </a:lnTo>
                <a:lnTo>
                  <a:pt x="3279695" y="550523"/>
                </a:lnTo>
                <a:lnTo>
                  <a:pt x="3289246" y="546713"/>
                </a:lnTo>
                <a:close/>
              </a:path>
              <a:path w="3502659" h="829945">
                <a:moveTo>
                  <a:pt x="3239693" y="545443"/>
                </a:moveTo>
                <a:lnTo>
                  <a:pt x="3234447" y="547983"/>
                </a:lnTo>
                <a:lnTo>
                  <a:pt x="3231886" y="549253"/>
                </a:lnTo>
                <a:lnTo>
                  <a:pt x="3234880" y="549253"/>
                </a:lnTo>
                <a:lnTo>
                  <a:pt x="3240857" y="547983"/>
                </a:lnTo>
                <a:lnTo>
                  <a:pt x="3239425" y="547983"/>
                </a:lnTo>
                <a:lnTo>
                  <a:pt x="3239693" y="545443"/>
                </a:lnTo>
                <a:close/>
              </a:path>
              <a:path w="3502659" h="829945">
                <a:moveTo>
                  <a:pt x="3326516" y="546713"/>
                </a:moveTo>
                <a:lnTo>
                  <a:pt x="3322135" y="546713"/>
                </a:lnTo>
                <a:lnTo>
                  <a:pt x="3320020" y="549253"/>
                </a:lnTo>
                <a:lnTo>
                  <a:pt x="3320225" y="549253"/>
                </a:lnTo>
                <a:lnTo>
                  <a:pt x="3323507" y="547983"/>
                </a:lnTo>
                <a:lnTo>
                  <a:pt x="3327093" y="547983"/>
                </a:lnTo>
                <a:lnTo>
                  <a:pt x="3326516" y="546713"/>
                </a:lnTo>
                <a:close/>
              </a:path>
              <a:path w="3502659" h="829945">
                <a:moveTo>
                  <a:pt x="3327215" y="547983"/>
                </a:moveTo>
                <a:lnTo>
                  <a:pt x="3323507" y="547983"/>
                </a:lnTo>
                <a:lnTo>
                  <a:pt x="3323945" y="549253"/>
                </a:lnTo>
                <a:lnTo>
                  <a:pt x="3327215" y="547983"/>
                </a:lnTo>
                <a:close/>
              </a:path>
              <a:path w="3502659" h="829945">
                <a:moveTo>
                  <a:pt x="3333219" y="544824"/>
                </a:moveTo>
                <a:lnTo>
                  <a:pt x="3327093" y="547983"/>
                </a:lnTo>
                <a:lnTo>
                  <a:pt x="3330484" y="546713"/>
                </a:lnTo>
                <a:lnTo>
                  <a:pt x="3332893" y="546713"/>
                </a:lnTo>
                <a:lnTo>
                  <a:pt x="3333219" y="544824"/>
                </a:lnTo>
                <a:close/>
              </a:path>
              <a:path w="3502659" h="829945">
                <a:moveTo>
                  <a:pt x="611423" y="522583"/>
                </a:moveTo>
                <a:lnTo>
                  <a:pt x="547140" y="522583"/>
                </a:lnTo>
                <a:lnTo>
                  <a:pt x="553911" y="523853"/>
                </a:lnTo>
                <a:lnTo>
                  <a:pt x="563586" y="530203"/>
                </a:lnTo>
                <a:lnTo>
                  <a:pt x="575468" y="537823"/>
                </a:lnTo>
                <a:lnTo>
                  <a:pt x="585973" y="544173"/>
                </a:lnTo>
                <a:lnTo>
                  <a:pt x="594258" y="546713"/>
                </a:lnTo>
                <a:lnTo>
                  <a:pt x="655560" y="546713"/>
                </a:lnTo>
                <a:lnTo>
                  <a:pt x="645516" y="541633"/>
                </a:lnTo>
                <a:lnTo>
                  <a:pt x="643548" y="541633"/>
                </a:lnTo>
                <a:lnTo>
                  <a:pt x="639381" y="537823"/>
                </a:lnTo>
                <a:lnTo>
                  <a:pt x="636406" y="536553"/>
                </a:lnTo>
                <a:lnTo>
                  <a:pt x="633598" y="536553"/>
                </a:lnTo>
                <a:lnTo>
                  <a:pt x="626749" y="531473"/>
                </a:lnTo>
                <a:lnTo>
                  <a:pt x="618295" y="526393"/>
                </a:lnTo>
                <a:lnTo>
                  <a:pt x="621227" y="526393"/>
                </a:lnTo>
                <a:lnTo>
                  <a:pt x="620482" y="525123"/>
                </a:lnTo>
                <a:lnTo>
                  <a:pt x="615265" y="525123"/>
                </a:lnTo>
                <a:lnTo>
                  <a:pt x="611423" y="522583"/>
                </a:lnTo>
                <a:close/>
              </a:path>
              <a:path w="3502659" h="829945">
                <a:moveTo>
                  <a:pt x="3342785" y="541633"/>
                </a:moveTo>
                <a:lnTo>
                  <a:pt x="3333550" y="542903"/>
                </a:lnTo>
                <a:lnTo>
                  <a:pt x="3333219" y="544824"/>
                </a:lnTo>
                <a:lnTo>
                  <a:pt x="3336944" y="542903"/>
                </a:lnTo>
                <a:lnTo>
                  <a:pt x="3342785" y="541633"/>
                </a:lnTo>
                <a:close/>
              </a:path>
              <a:path w="3502659" h="829945">
                <a:moveTo>
                  <a:pt x="3277109" y="542694"/>
                </a:moveTo>
                <a:lnTo>
                  <a:pt x="3276348" y="542903"/>
                </a:lnTo>
                <a:lnTo>
                  <a:pt x="3276714" y="542903"/>
                </a:lnTo>
                <a:lnTo>
                  <a:pt x="3277109" y="542694"/>
                </a:lnTo>
                <a:close/>
              </a:path>
              <a:path w="3502659" h="829945">
                <a:moveTo>
                  <a:pt x="3329512" y="523853"/>
                </a:moveTo>
                <a:lnTo>
                  <a:pt x="3317702" y="526393"/>
                </a:lnTo>
                <a:lnTo>
                  <a:pt x="3316526" y="527663"/>
                </a:lnTo>
                <a:lnTo>
                  <a:pt x="3318671" y="528933"/>
                </a:lnTo>
                <a:lnTo>
                  <a:pt x="3303190" y="535283"/>
                </a:lnTo>
                <a:lnTo>
                  <a:pt x="3290252" y="539093"/>
                </a:lnTo>
                <a:lnTo>
                  <a:pt x="3277109" y="542694"/>
                </a:lnTo>
                <a:lnTo>
                  <a:pt x="3276714" y="542903"/>
                </a:lnTo>
                <a:lnTo>
                  <a:pt x="3295071" y="542903"/>
                </a:lnTo>
                <a:lnTo>
                  <a:pt x="3298579" y="541633"/>
                </a:lnTo>
                <a:lnTo>
                  <a:pt x="3309756" y="537823"/>
                </a:lnTo>
                <a:lnTo>
                  <a:pt x="3323880" y="531473"/>
                </a:lnTo>
                <a:lnTo>
                  <a:pt x="3328833" y="525123"/>
                </a:lnTo>
                <a:lnTo>
                  <a:pt x="3329512" y="523853"/>
                </a:lnTo>
                <a:close/>
              </a:path>
              <a:path w="3502659" h="829945">
                <a:moveTo>
                  <a:pt x="3361518" y="528933"/>
                </a:moveTo>
                <a:lnTo>
                  <a:pt x="3357200" y="530203"/>
                </a:lnTo>
                <a:lnTo>
                  <a:pt x="3342214" y="530203"/>
                </a:lnTo>
                <a:lnTo>
                  <a:pt x="3345202" y="531473"/>
                </a:lnTo>
                <a:lnTo>
                  <a:pt x="3336471" y="535283"/>
                </a:lnTo>
                <a:lnTo>
                  <a:pt x="3337105" y="536553"/>
                </a:lnTo>
                <a:lnTo>
                  <a:pt x="3333186" y="537823"/>
                </a:lnTo>
                <a:lnTo>
                  <a:pt x="3328476" y="539093"/>
                </a:lnTo>
                <a:lnTo>
                  <a:pt x="3321225" y="542903"/>
                </a:lnTo>
                <a:lnTo>
                  <a:pt x="3333208" y="542903"/>
                </a:lnTo>
                <a:lnTo>
                  <a:pt x="3343639" y="539093"/>
                </a:lnTo>
                <a:lnTo>
                  <a:pt x="3358180" y="532743"/>
                </a:lnTo>
                <a:lnTo>
                  <a:pt x="3358020" y="531473"/>
                </a:lnTo>
                <a:lnTo>
                  <a:pt x="3361249" y="530152"/>
                </a:lnTo>
                <a:lnTo>
                  <a:pt x="3361518" y="528933"/>
                </a:lnTo>
                <a:close/>
              </a:path>
              <a:path w="3502659" h="829945">
                <a:moveTo>
                  <a:pt x="640991" y="537823"/>
                </a:moveTo>
                <a:lnTo>
                  <a:pt x="643548" y="541633"/>
                </a:lnTo>
                <a:lnTo>
                  <a:pt x="645516" y="541633"/>
                </a:lnTo>
                <a:lnTo>
                  <a:pt x="640991" y="537823"/>
                </a:lnTo>
                <a:close/>
              </a:path>
              <a:path w="3502659" h="829945">
                <a:moveTo>
                  <a:pt x="3320670" y="539182"/>
                </a:moveTo>
                <a:lnTo>
                  <a:pt x="3316857" y="540363"/>
                </a:lnTo>
                <a:lnTo>
                  <a:pt x="3317318" y="540631"/>
                </a:lnTo>
                <a:lnTo>
                  <a:pt x="3320670" y="539182"/>
                </a:lnTo>
                <a:close/>
              </a:path>
              <a:path w="3502659" h="829945">
                <a:moveTo>
                  <a:pt x="3329158" y="536553"/>
                </a:moveTo>
                <a:lnTo>
                  <a:pt x="3323815" y="537823"/>
                </a:lnTo>
                <a:lnTo>
                  <a:pt x="3320670" y="539182"/>
                </a:lnTo>
                <a:lnTo>
                  <a:pt x="3329158" y="536553"/>
                </a:lnTo>
                <a:close/>
              </a:path>
              <a:path w="3502659" h="829945">
                <a:moveTo>
                  <a:pt x="633431" y="535283"/>
                </a:moveTo>
                <a:lnTo>
                  <a:pt x="633598" y="536553"/>
                </a:lnTo>
                <a:lnTo>
                  <a:pt x="636406" y="536553"/>
                </a:lnTo>
                <a:lnTo>
                  <a:pt x="633431" y="535283"/>
                </a:lnTo>
                <a:close/>
              </a:path>
              <a:path w="3502659" h="829945">
                <a:moveTo>
                  <a:pt x="3293303" y="523853"/>
                </a:moveTo>
                <a:lnTo>
                  <a:pt x="3283614" y="528933"/>
                </a:lnTo>
                <a:lnTo>
                  <a:pt x="3280890" y="531473"/>
                </a:lnTo>
                <a:lnTo>
                  <a:pt x="3277724" y="536553"/>
                </a:lnTo>
                <a:lnTo>
                  <a:pt x="3291540" y="536553"/>
                </a:lnTo>
                <a:lnTo>
                  <a:pt x="3297148" y="534013"/>
                </a:lnTo>
                <a:lnTo>
                  <a:pt x="3303393" y="530203"/>
                </a:lnTo>
                <a:lnTo>
                  <a:pt x="3289583" y="530203"/>
                </a:lnTo>
                <a:lnTo>
                  <a:pt x="3294006" y="527663"/>
                </a:lnTo>
                <a:lnTo>
                  <a:pt x="3293303" y="523853"/>
                </a:lnTo>
                <a:close/>
              </a:path>
              <a:path w="3502659" h="829945">
                <a:moveTo>
                  <a:pt x="3335704" y="534689"/>
                </a:moveTo>
                <a:lnTo>
                  <a:pt x="3333426" y="536553"/>
                </a:lnTo>
                <a:lnTo>
                  <a:pt x="3335378" y="536553"/>
                </a:lnTo>
                <a:lnTo>
                  <a:pt x="3335704" y="534689"/>
                </a:lnTo>
                <a:close/>
              </a:path>
              <a:path w="3502659" h="829945">
                <a:moveTo>
                  <a:pt x="3358276" y="532743"/>
                </a:moveTo>
                <a:lnTo>
                  <a:pt x="3356957" y="534013"/>
                </a:lnTo>
                <a:lnTo>
                  <a:pt x="3356038" y="535283"/>
                </a:lnTo>
                <a:lnTo>
                  <a:pt x="3352455" y="536553"/>
                </a:lnTo>
                <a:lnTo>
                  <a:pt x="3359042" y="536553"/>
                </a:lnTo>
                <a:lnTo>
                  <a:pt x="3358276" y="532743"/>
                </a:lnTo>
                <a:close/>
              </a:path>
              <a:path w="3502659" h="829945">
                <a:moveTo>
                  <a:pt x="3340152" y="531052"/>
                </a:moveTo>
                <a:lnTo>
                  <a:pt x="3336046" y="532743"/>
                </a:lnTo>
                <a:lnTo>
                  <a:pt x="3335704" y="534689"/>
                </a:lnTo>
                <a:lnTo>
                  <a:pt x="3340152" y="531052"/>
                </a:lnTo>
                <a:close/>
              </a:path>
              <a:path w="3502659" h="829945">
                <a:moveTo>
                  <a:pt x="3375240" y="514963"/>
                </a:moveTo>
                <a:lnTo>
                  <a:pt x="3367587" y="520043"/>
                </a:lnTo>
                <a:lnTo>
                  <a:pt x="3367288" y="521313"/>
                </a:lnTo>
                <a:lnTo>
                  <a:pt x="3365449" y="522583"/>
                </a:lnTo>
                <a:lnTo>
                  <a:pt x="3355161" y="526393"/>
                </a:lnTo>
                <a:lnTo>
                  <a:pt x="3341190" y="530203"/>
                </a:lnTo>
                <a:lnTo>
                  <a:pt x="3340152" y="531052"/>
                </a:lnTo>
                <a:lnTo>
                  <a:pt x="3342214" y="530203"/>
                </a:lnTo>
                <a:lnTo>
                  <a:pt x="3356888" y="530203"/>
                </a:lnTo>
                <a:lnTo>
                  <a:pt x="3360599" y="527663"/>
                </a:lnTo>
                <a:lnTo>
                  <a:pt x="3362928" y="526393"/>
                </a:lnTo>
                <a:lnTo>
                  <a:pt x="3366002" y="526393"/>
                </a:lnTo>
                <a:lnTo>
                  <a:pt x="3366380" y="525123"/>
                </a:lnTo>
                <a:lnTo>
                  <a:pt x="3372575" y="522583"/>
                </a:lnTo>
                <a:lnTo>
                  <a:pt x="3380606" y="518773"/>
                </a:lnTo>
                <a:lnTo>
                  <a:pt x="3375240" y="514963"/>
                </a:lnTo>
                <a:close/>
              </a:path>
              <a:path w="3502659" h="829945">
                <a:moveTo>
                  <a:pt x="616680" y="522583"/>
                </a:moveTo>
                <a:lnTo>
                  <a:pt x="615265" y="525123"/>
                </a:lnTo>
                <a:lnTo>
                  <a:pt x="620482" y="525123"/>
                </a:lnTo>
                <a:lnTo>
                  <a:pt x="628773" y="530203"/>
                </a:lnTo>
                <a:lnTo>
                  <a:pt x="628027" y="527663"/>
                </a:lnTo>
                <a:lnTo>
                  <a:pt x="621146" y="525123"/>
                </a:lnTo>
                <a:lnTo>
                  <a:pt x="616680" y="522583"/>
                </a:lnTo>
                <a:close/>
              </a:path>
              <a:path w="3502659" h="829945">
                <a:moveTo>
                  <a:pt x="3312772" y="517503"/>
                </a:moveTo>
                <a:lnTo>
                  <a:pt x="3308630" y="520043"/>
                </a:lnTo>
                <a:lnTo>
                  <a:pt x="3308485" y="522583"/>
                </a:lnTo>
                <a:lnTo>
                  <a:pt x="3302436" y="523853"/>
                </a:lnTo>
                <a:lnTo>
                  <a:pt x="3300856" y="526393"/>
                </a:lnTo>
                <a:lnTo>
                  <a:pt x="3289583" y="530203"/>
                </a:lnTo>
                <a:lnTo>
                  <a:pt x="3303393" y="530203"/>
                </a:lnTo>
                <a:lnTo>
                  <a:pt x="3307556" y="527663"/>
                </a:lnTo>
                <a:lnTo>
                  <a:pt x="3319787" y="522583"/>
                </a:lnTo>
                <a:lnTo>
                  <a:pt x="3308874" y="522583"/>
                </a:lnTo>
                <a:lnTo>
                  <a:pt x="3312772" y="517503"/>
                </a:lnTo>
                <a:close/>
              </a:path>
              <a:path w="3502659" h="829945">
                <a:moveTo>
                  <a:pt x="3364227" y="528933"/>
                </a:moveTo>
                <a:lnTo>
                  <a:pt x="3361249" y="530152"/>
                </a:lnTo>
                <a:lnTo>
                  <a:pt x="3364227" y="528933"/>
                </a:lnTo>
                <a:close/>
              </a:path>
              <a:path w="3502659" h="829945">
                <a:moveTo>
                  <a:pt x="554072" y="525123"/>
                </a:moveTo>
                <a:lnTo>
                  <a:pt x="551428" y="525123"/>
                </a:lnTo>
                <a:lnTo>
                  <a:pt x="557143" y="528933"/>
                </a:lnTo>
                <a:lnTo>
                  <a:pt x="557538" y="526393"/>
                </a:lnTo>
                <a:lnTo>
                  <a:pt x="554072" y="525123"/>
                </a:lnTo>
                <a:close/>
              </a:path>
              <a:path w="3502659" h="829945">
                <a:moveTo>
                  <a:pt x="3366002" y="526393"/>
                </a:moveTo>
                <a:lnTo>
                  <a:pt x="3362928" y="526393"/>
                </a:lnTo>
                <a:lnTo>
                  <a:pt x="3365246" y="528933"/>
                </a:lnTo>
                <a:lnTo>
                  <a:pt x="3366002" y="526393"/>
                </a:lnTo>
                <a:close/>
              </a:path>
              <a:path w="3502659" h="829945">
                <a:moveTo>
                  <a:pt x="527753" y="474323"/>
                </a:moveTo>
                <a:lnTo>
                  <a:pt x="470635" y="474323"/>
                </a:lnTo>
                <a:lnTo>
                  <a:pt x="481294" y="481943"/>
                </a:lnTo>
                <a:lnTo>
                  <a:pt x="485052" y="487023"/>
                </a:lnTo>
                <a:lnTo>
                  <a:pt x="495833" y="493373"/>
                </a:lnTo>
                <a:lnTo>
                  <a:pt x="510157" y="499723"/>
                </a:lnTo>
                <a:lnTo>
                  <a:pt x="520184" y="507343"/>
                </a:lnTo>
                <a:lnTo>
                  <a:pt x="530080" y="513693"/>
                </a:lnTo>
                <a:lnTo>
                  <a:pt x="552436" y="527663"/>
                </a:lnTo>
                <a:lnTo>
                  <a:pt x="552347" y="526393"/>
                </a:lnTo>
                <a:lnTo>
                  <a:pt x="551428" y="525123"/>
                </a:lnTo>
                <a:lnTo>
                  <a:pt x="554072" y="525123"/>
                </a:lnTo>
                <a:lnTo>
                  <a:pt x="547140" y="522583"/>
                </a:lnTo>
                <a:lnTo>
                  <a:pt x="611423" y="522583"/>
                </a:lnTo>
                <a:lnTo>
                  <a:pt x="607581" y="520043"/>
                </a:lnTo>
                <a:lnTo>
                  <a:pt x="602165" y="520043"/>
                </a:lnTo>
                <a:lnTo>
                  <a:pt x="601145" y="518773"/>
                </a:lnTo>
                <a:lnTo>
                  <a:pt x="601254" y="517503"/>
                </a:lnTo>
                <a:lnTo>
                  <a:pt x="597644" y="513693"/>
                </a:lnTo>
                <a:lnTo>
                  <a:pt x="593321" y="511153"/>
                </a:lnTo>
                <a:lnTo>
                  <a:pt x="590487" y="511153"/>
                </a:lnTo>
                <a:lnTo>
                  <a:pt x="587449" y="509883"/>
                </a:lnTo>
                <a:lnTo>
                  <a:pt x="584833" y="506073"/>
                </a:lnTo>
                <a:lnTo>
                  <a:pt x="579591" y="502263"/>
                </a:lnTo>
                <a:lnTo>
                  <a:pt x="576802" y="502263"/>
                </a:lnTo>
                <a:lnTo>
                  <a:pt x="570910" y="498453"/>
                </a:lnTo>
                <a:lnTo>
                  <a:pt x="565480" y="498453"/>
                </a:lnTo>
                <a:lnTo>
                  <a:pt x="555613" y="493373"/>
                </a:lnTo>
                <a:lnTo>
                  <a:pt x="558076" y="492103"/>
                </a:lnTo>
                <a:lnTo>
                  <a:pt x="554003" y="489563"/>
                </a:lnTo>
                <a:lnTo>
                  <a:pt x="548893" y="489563"/>
                </a:lnTo>
                <a:lnTo>
                  <a:pt x="544568" y="487023"/>
                </a:lnTo>
                <a:lnTo>
                  <a:pt x="540348" y="484483"/>
                </a:lnTo>
                <a:lnTo>
                  <a:pt x="545712" y="484483"/>
                </a:lnTo>
                <a:lnTo>
                  <a:pt x="534156" y="478133"/>
                </a:lnTo>
                <a:lnTo>
                  <a:pt x="527753" y="474323"/>
                </a:lnTo>
                <a:close/>
              </a:path>
              <a:path w="3502659" h="829945">
                <a:moveTo>
                  <a:pt x="621227" y="526393"/>
                </a:moveTo>
                <a:lnTo>
                  <a:pt x="618295" y="526393"/>
                </a:lnTo>
                <a:lnTo>
                  <a:pt x="621972" y="527663"/>
                </a:lnTo>
                <a:lnTo>
                  <a:pt x="621227" y="526393"/>
                </a:lnTo>
                <a:close/>
              </a:path>
              <a:path w="3502659" h="829945">
                <a:moveTo>
                  <a:pt x="3341270" y="512423"/>
                </a:moveTo>
                <a:lnTo>
                  <a:pt x="3325028" y="512423"/>
                </a:lnTo>
                <a:lnTo>
                  <a:pt x="3319268" y="514963"/>
                </a:lnTo>
                <a:lnTo>
                  <a:pt x="3321001" y="514963"/>
                </a:lnTo>
                <a:lnTo>
                  <a:pt x="3308874" y="522583"/>
                </a:lnTo>
                <a:lnTo>
                  <a:pt x="3316127" y="522583"/>
                </a:lnTo>
                <a:lnTo>
                  <a:pt x="3314388" y="521313"/>
                </a:lnTo>
                <a:lnTo>
                  <a:pt x="3320806" y="520759"/>
                </a:lnTo>
                <a:lnTo>
                  <a:pt x="3322641" y="520043"/>
                </a:lnTo>
                <a:lnTo>
                  <a:pt x="3329090" y="520043"/>
                </a:lnTo>
                <a:lnTo>
                  <a:pt x="3330228" y="516233"/>
                </a:lnTo>
                <a:lnTo>
                  <a:pt x="3333720" y="516233"/>
                </a:lnTo>
                <a:lnTo>
                  <a:pt x="3334866" y="514963"/>
                </a:lnTo>
                <a:lnTo>
                  <a:pt x="3341270" y="512423"/>
                </a:lnTo>
                <a:close/>
              </a:path>
              <a:path w="3502659" h="829945">
                <a:moveTo>
                  <a:pt x="3322932" y="520575"/>
                </a:moveTo>
                <a:lnTo>
                  <a:pt x="3320806" y="520759"/>
                </a:lnTo>
                <a:lnTo>
                  <a:pt x="3316127" y="522583"/>
                </a:lnTo>
                <a:lnTo>
                  <a:pt x="3324033" y="522583"/>
                </a:lnTo>
                <a:lnTo>
                  <a:pt x="3322932" y="520575"/>
                </a:lnTo>
                <a:close/>
              </a:path>
              <a:path w="3502659" h="829945">
                <a:moveTo>
                  <a:pt x="3448359" y="464163"/>
                </a:moveTo>
                <a:lnTo>
                  <a:pt x="3439301" y="466703"/>
                </a:lnTo>
                <a:lnTo>
                  <a:pt x="3439990" y="467973"/>
                </a:lnTo>
                <a:lnTo>
                  <a:pt x="3440892" y="469243"/>
                </a:lnTo>
                <a:lnTo>
                  <a:pt x="3429361" y="474323"/>
                </a:lnTo>
                <a:lnTo>
                  <a:pt x="3417802" y="480673"/>
                </a:lnTo>
                <a:lnTo>
                  <a:pt x="3406029" y="484483"/>
                </a:lnTo>
                <a:lnTo>
                  <a:pt x="3395984" y="490833"/>
                </a:lnTo>
                <a:lnTo>
                  <a:pt x="3383912" y="497183"/>
                </a:lnTo>
                <a:lnTo>
                  <a:pt x="3371188" y="502263"/>
                </a:lnTo>
                <a:lnTo>
                  <a:pt x="3359186" y="506073"/>
                </a:lnTo>
                <a:lnTo>
                  <a:pt x="3349513" y="512423"/>
                </a:lnTo>
                <a:lnTo>
                  <a:pt x="3336479" y="518773"/>
                </a:lnTo>
                <a:lnTo>
                  <a:pt x="3338344" y="520043"/>
                </a:lnTo>
                <a:lnTo>
                  <a:pt x="3336889" y="521313"/>
                </a:lnTo>
                <a:lnTo>
                  <a:pt x="3338300" y="522583"/>
                </a:lnTo>
                <a:lnTo>
                  <a:pt x="3350635" y="517503"/>
                </a:lnTo>
                <a:lnTo>
                  <a:pt x="3361007" y="512423"/>
                </a:lnTo>
                <a:lnTo>
                  <a:pt x="3362074" y="509883"/>
                </a:lnTo>
                <a:lnTo>
                  <a:pt x="3367502" y="506776"/>
                </a:lnTo>
                <a:lnTo>
                  <a:pt x="3364363" y="506073"/>
                </a:lnTo>
                <a:lnTo>
                  <a:pt x="3372852" y="502263"/>
                </a:lnTo>
                <a:lnTo>
                  <a:pt x="3379468" y="500993"/>
                </a:lnTo>
                <a:lnTo>
                  <a:pt x="3387102" y="498453"/>
                </a:lnTo>
                <a:lnTo>
                  <a:pt x="3392967" y="498453"/>
                </a:lnTo>
                <a:lnTo>
                  <a:pt x="3395204" y="497183"/>
                </a:lnTo>
                <a:lnTo>
                  <a:pt x="3403656" y="493373"/>
                </a:lnTo>
                <a:lnTo>
                  <a:pt x="3403196" y="493373"/>
                </a:lnTo>
                <a:lnTo>
                  <a:pt x="3402930" y="490833"/>
                </a:lnTo>
                <a:lnTo>
                  <a:pt x="3403631" y="488293"/>
                </a:lnTo>
                <a:lnTo>
                  <a:pt x="3403982" y="487023"/>
                </a:lnTo>
                <a:lnTo>
                  <a:pt x="3408950" y="485753"/>
                </a:lnTo>
                <a:lnTo>
                  <a:pt x="3412714" y="485753"/>
                </a:lnTo>
                <a:lnTo>
                  <a:pt x="3417152" y="483213"/>
                </a:lnTo>
                <a:lnTo>
                  <a:pt x="3422868" y="478133"/>
                </a:lnTo>
                <a:lnTo>
                  <a:pt x="3433163" y="478133"/>
                </a:lnTo>
                <a:lnTo>
                  <a:pt x="3430918" y="476863"/>
                </a:lnTo>
                <a:lnTo>
                  <a:pt x="3435498" y="474323"/>
                </a:lnTo>
                <a:lnTo>
                  <a:pt x="3445523" y="467973"/>
                </a:lnTo>
                <a:lnTo>
                  <a:pt x="3444156" y="467973"/>
                </a:lnTo>
                <a:lnTo>
                  <a:pt x="3448359" y="464163"/>
                </a:lnTo>
                <a:close/>
              </a:path>
              <a:path w="3502659" h="829945">
                <a:moveTo>
                  <a:pt x="3396757" y="511153"/>
                </a:moveTo>
                <a:lnTo>
                  <a:pt x="3395411" y="511153"/>
                </a:lnTo>
                <a:lnTo>
                  <a:pt x="3389062" y="514963"/>
                </a:lnTo>
                <a:lnTo>
                  <a:pt x="3384218" y="516233"/>
                </a:lnTo>
                <a:lnTo>
                  <a:pt x="3384570" y="516233"/>
                </a:lnTo>
                <a:lnTo>
                  <a:pt x="3381990" y="518773"/>
                </a:lnTo>
                <a:lnTo>
                  <a:pt x="3388089" y="518773"/>
                </a:lnTo>
                <a:lnTo>
                  <a:pt x="3382895" y="521313"/>
                </a:lnTo>
                <a:lnTo>
                  <a:pt x="3387002" y="522583"/>
                </a:lnTo>
                <a:lnTo>
                  <a:pt x="3389069" y="518773"/>
                </a:lnTo>
                <a:lnTo>
                  <a:pt x="3392196" y="517503"/>
                </a:lnTo>
                <a:lnTo>
                  <a:pt x="3386617" y="517503"/>
                </a:lnTo>
                <a:lnTo>
                  <a:pt x="3396757" y="511153"/>
                </a:lnTo>
                <a:close/>
              </a:path>
              <a:path w="3502659" h="829945">
                <a:moveTo>
                  <a:pt x="3322641" y="520043"/>
                </a:moveTo>
                <a:lnTo>
                  <a:pt x="3320806" y="520759"/>
                </a:lnTo>
                <a:lnTo>
                  <a:pt x="3322932" y="520575"/>
                </a:lnTo>
                <a:lnTo>
                  <a:pt x="3322641" y="520043"/>
                </a:lnTo>
                <a:close/>
              </a:path>
              <a:path w="3502659" h="829945">
                <a:moveTo>
                  <a:pt x="3329090" y="520043"/>
                </a:moveTo>
                <a:lnTo>
                  <a:pt x="3322641" y="520043"/>
                </a:lnTo>
                <a:lnTo>
                  <a:pt x="3322932" y="520575"/>
                </a:lnTo>
                <a:lnTo>
                  <a:pt x="3329090" y="520043"/>
                </a:lnTo>
                <a:close/>
              </a:path>
              <a:path w="3502659" h="829945">
                <a:moveTo>
                  <a:pt x="605660" y="518773"/>
                </a:moveTo>
                <a:lnTo>
                  <a:pt x="606733" y="520043"/>
                </a:lnTo>
                <a:lnTo>
                  <a:pt x="607581" y="520043"/>
                </a:lnTo>
                <a:lnTo>
                  <a:pt x="605660" y="518773"/>
                </a:lnTo>
                <a:close/>
              </a:path>
              <a:path w="3502659" h="829945">
                <a:moveTo>
                  <a:pt x="3333720" y="516233"/>
                </a:moveTo>
                <a:lnTo>
                  <a:pt x="3330228" y="516233"/>
                </a:lnTo>
                <a:lnTo>
                  <a:pt x="3330054" y="517503"/>
                </a:lnTo>
                <a:lnTo>
                  <a:pt x="3333923" y="517503"/>
                </a:lnTo>
                <a:lnTo>
                  <a:pt x="3333720" y="516233"/>
                </a:lnTo>
                <a:close/>
              </a:path>
              <a:path w="3502659" h="829945">
                <a:moveTo>
                  <a:pt x="3395990" y="513693"/>
                </a:moveTo>
                <a:lnTo>
                  <a:pt x="3386617" y="517503"/>
                </a:lnTo>
                <a:lnTo>
                  <a:pt x="3392196" y="517503"/>
                </a:lnTo>
                <a:lnTo>
                  <a:pt x="3398448" y="514963"/>
                </a:lnTo>
                <a:lnTo>
                  <a:pt x="3395990" y="513693"/>
                </a:lnTo>
                <a:close/>
              </a:path>
              <a:path w="3502659" h="829945">
                <a:moveTo>
                  <a:pt x="3385846" y="511153"/>
                </a:moveTo>
                <a:lnTo>
                  <a:pt x="3377935" y="516233"/>
                </a:lnTo>
                <a:lnTo>
                  <a:pt x="3384218" y="516233"/>
                </a:lnTo>
                <a:lnTo>
                  <a:pt x="3384430" y="514963"/>
                </a:lnTo>
                <a:lnTo>
                  <a:pt x="3389609" y="513693"/>
                </a:lnTo>
                <a:lnTo>
                  <a:pt x="3391372" y="512423"/>
                </a:lnTo>
                <a:lnTo>
                  <a:pt x="3387830" y="512423"/>
                </a:lnTo>
                <a:lnTo>
                  <a:pt x="3385846" y="511153"/>
                </a:lnTo>
                <a:close/>
              </a:path>
              <a:path w="3502659" h="829945">
                <a:moveTo>
                  <a:pt x="3369690" y="492103"/>
                </a:moveTo>
                <a:lnTo>
                  <a:pt x="3361056" y="495913"/>
                </a:lnTo>
                <a:lnTo>
                  <a:pt x="3354674" y="498453"/>
                </a:lnTo>
                <a:lnTo>
                  <a:pt x="3340414" y="504803"/>
                </a:lnTo>
                <a:lnTo>
                  <a:pt x="3328041" y="509883"/>
                </a:lnTo>
                <a:lnTo>
                  <a:pt x="3316626" y="514963"/>
                </a:lnTo>
                <a:lnTo>
                  <a:pt x="3325028" y="512423"/>
                </a:lnTo>
                <a:lnTo>
                  <a:pt x="3346918" y="512423"/>
                </a:lnTo>
                <a:lnTo>
                  <a:pt x="3346571" y="511153"/>
                </a:lnTo>
                <a:lnTo>
                  <a:pt x="3350168" y="507343"/>
                </a:lnTo>
                <a:lnTo>
                  <a:pt x="3353549" y="507343"/>
                </a:lnTo>
                <a:lnTo>
                  <a:pt x="3362288" y="503533"/>
                </a:lnTo>
                <a:lnTo>
                  <a:pt x="3367272" y="500993"/>
                </a:lnTo>
                <a:lnTo>
                  <a:pt x="3363099" y="500993"/>
                </a:lnTo>
                <a:lnTo>
                  <a:pt x="3365033" y="497183"/>
                </a:lnTo>
                <a:lnTo>
                  <a:pt x="3370424" y="494643"/>
                </a:lnTo>
                <a:lnTo>
                  <a:pt x="3366138" y="494643"/>
                </a:lnTo>
                <a:lnTo>
                  <a:pt x="3369690" y="492103"/>
                </a:lnTo>
                <a:close/>
              </a:path>
              <a:path w="3502659" h="829945">
                <a:moveTo>
                  <a:pt x="3346918" y="512423"/>
                </a:moveTo>
                <a:lnTo>
                  <a:pt x="3341270" y="512423"/>
                </a:lnTo>
                <a:lnTo>
                  <a:pt x="3341729" y="513693"/>
                </a:lnTo>
                <a:lnTo>
                  <a:pt x="3346918" y="512423"/>
                </a:lnTo>
                <a:close/>
              </a:path>
              <a:path w="3502659" h="829945">
                <a:moveTo>
                  <a:pt x="3368157" y="506922"/>
                </a:moveTo>
                <a:lnTo>
                  <a:pt x="3364444" y="512423"/>
                </a:lnTo>
                <a:lnTo>
                  <a:pt x="3373474" y="507343"/>
                </a:lnTo>
                <a:lnTo>
                  <a:pt x="3370035" y="507343"/>
                </a:lnTo>
                <a:lnTo>
                  <a:pt x="3368157" y="506922"/>
                </a:lnTo>
                <a:close/>
              </a:path>
              <a:path w="3502659" h="829945">
                <a:moveTo>
                  <a:pt x="3393135" y="511153"/>
                </a:moveTo>
                <a:lnTo>
                  <a:pt x="3391151" y="511153"/>
                </a:lnTo>
                <a:lnTo>
                  <a:pt x="3387830" y="512423"/>
                </a:lnTo>
                <a:lnTo>
                  <a:pt x="3391372" y="512423"/>
                </a:lnTo>
                <a:lnTo>
                  <a:pt x="3393135" y="511153"/>
                </a:lnTo>
                <a:close/>
              </a:path>
              <a:path w="3502659" h="829945">
                <a:moveTo>
                  <a:pt x="591160" y="509883"/>
                </a:moveTo>
                <a:lnTo>
                  <a:pt x="590487" y="511153"/>
                </a:lnTo>
                <a:lnTo>
                  <a:pt x="593321" y="511153"/>
                </a:lnTo>
                <a:lnTo>
                  <a:pt x="591160" y="509883"/>
                </a:lnTo>
                <a:close/>
              </a:path>
              <a:path w="3502659" h="829945">
                <a:moveTo>
                  <a:pt x="3368730" y="506073"/>
                </a:moveTo>
                <a:lnTo>
                  <a:pt x="3367502" y="506776"/>
                </a:lnTo>
                <a:lnTo>
                  <a:pt x="3368157" y="506922"/>
                </a:lnTo>
                <a:lnTo>
                  <a:pt x="3368730" y="506073"/>
                </a:lnTo>
                <a:close/>
              </a:path>
              <a:path w="3502659" h="829945">
                <a:moveTo>
                  <a:pt x="577843" y="500993"/>
                </a:moveTo>
                <a:lnTo>
                  <a:pt x="576802" y="502263"/>
                </a:lnTo>
                <a:lnTo>
                  <a:pt x="579591" y="502263"/>
                </a:lnTo>
                <a:lnTo>
                  <a:pt x="577843" y="500993"/>
                </a:lnTo>
                <a:close/>
              </a:path>
              <a:path w="3502659" h="829945">
                <a:moveTo>
                  <a:pt x="3392967" y="498453"/>
                </a:moveTo>
                <a:lnTo>
                  <a:pt x="3387102" y="498453"/>
                </a:lnTo>
                <a:lnTo>
                  <a:pt x="3384557" y="500993"/>
                </a:lnTo>
                <a:lnTo>
                  <a:pt x="3384334" y="500993"/>
                </a:lnTo>
                <a:lnTo>
                  <a:pt x="3386259" y="502263"/>
                </a:lnTo>
                <a:lnTo>
                  <a:pt x="3392967" y="498453"/>
                </a:lnTo>
                <a:close/>
              </a:path>
              <a:path w="3502659" h="829945">
                <a:moveTo>
                  <a:pt x="3372256" y="498453"/>
                </a:moveTo>
                <a:lnTo>
                  <a:pt x="3368991" y="498453"/>
                </a:lnTo>
                <a:lnTo>
                  <a:pt x="3363099" y="500993"/>
                </a:lnTo>
                <a:lnTo>
                  <a:pt x="3367272" y="500993"/>
                </a:lnTo>
                <a:lnTo>
                  <a:pt x="3372256" y="498453"/>
                </a:lnTo>
                <a:close/>
              </a:path>
              <a:path w="3502659" h="829945">
                <a:moveTo>
                  <a:pt x="561207" y="494643"/>
                </a:moveTo>
                <a:lnTo>
                  <a:pt x="566794" y="497183"/>
                </a:lnTo>
                <a:lnTo>
                  <a:pt x="565480" y="498453"/>
                </a:lnTo>
                <a:lnTo>
                  <a:pt x="570910" y="498453"/>
                </a:lnTo>
                <a:lnTo>
                  <a:pt x="566982" y="495913"/>
                </a:lnTo>
                <a:lnTo>
                  <a:pt x="561207" y="494643"/>
                </a:lnTo>
                <a:close/>
              </a:path>
              <a:path w="3502659" h="829945">
                <a:moveTo>
                  <a:pt x="3380408" y="492103"/>
                </a:moveTo>
                <a:lnTo>
                  <a:pt x="3379473" y="492103"/>
                </a:lnTo>
                <a:lnTo>
                  <a:pt x="3374290" y="494643"/>
                </a:lnTo>
                <a:lnTo>
                  <a:pt x="3370424" y="494643"/>
                </a:lnTo>
                <a:lnTo>
                  <a:pt x="3372814" y="495913"/>
                </a:lnTo>
                <a:lnTo>
                  <a:pt x="3380408" y="492103"/>
                </a:lnTo>
                <a:close/>
              </a:path>
              <a:path w="3502659" h="829945">
                <a:moveTo>
                  <a:pt x="3382994" y="489563"/>
                </a:moveTo>
                <a:lnTo>
                  <a:pt x="3375803" y="489563"/>
                </a:lnTo>
                <a:lnTo>
                  <a:pt x="3366138" y="494643"/>
                </a:lnTo>
                <a:lnTo>
                  <a:pt x="3374290" y="494643"/>
                </a:lnTo>
                <a:lnTo>
                  <a:pt x="3373545" y="493373"/>
                </a:lnTo>
                <a:lnTo>
                  <a:pt x="3374627" y="490833"/>
                </a:lnTo>
                <a:lnTo>
                  <a:pt x="3380367" y="490833"/>
                </a:lnTo>
                <a:lnTo>
                  <a:pt x="3382994" y="489563"/>
                </a:lnTo>
                <a:close/>
              </a:path>
              <a:path w="3502659" h="829945">
                <a:moveTo>
                  <a:pt x="3392641" y="488293"/>
                </a:moveTo>
                <a:lnTo>
                  <a:pt x="3385621" y="488293"/>
                </a:lnTo>
                <a:lnTo>
                  <a:pt x="3384987" y="489880"/>
                </a:lnTo>
                <a:lnTo>
                  <a:pt x="3387314" y="490833"/>
                </a:lnTo>
                <a:lnTo>
                  <a:pt x="3385026" y="492103"/>
                </a:lnTo>
                <a:lnTo>
                  <a:pt x="3384240" y="492103"/>
                </a:lnTo>
                <a:lnTo>
                  <a:pt x="3383301" y="493373"/>
                </a:lnTo>
                <a:lnTo>
                  <a:pt x="3388209" y="490833"/>
                </a:lnTo>
                <a:lnTo>
                  <a:pt x="3392641" y="488293"/>
                </a:lnTo>
                <a:close/>
              </a:path>
              <a:path w="3502659" h="829945">
                <a:moveTo>
                  <a:pt x="3408982" y="489563"/>
                </a:moveTo>
                <a:lnTo>
                  <a:pt x="3405511" y="492103"/>
                </a:lnTo>
                <a:lnTo>
                  <a:pt x="3403196" y="493373"/>
                </a:lnTo>
                <a:lnTo>
                  <a:pt x="3403656" y="493373"/>
                </a:lnTo>
                <a:lnTo>
                  <a:pt x="3409292" y="490833"/>
                </a:lnTo>
                <a:lnTo>
                  <a:pt x="3408982" y="489563"/>
                </a:lnTo>
                <a:close/>
              </a:path>
              <a:path w="3502659" h="829945">
                <a:moveTo>
                  <a:pt x="3413517" y="476863"/>
                </a:moveTo>
                <a:lnTo>
                  <a:pt x="3403359" y="479403"/>
                </a:lnTo>
                <a:lnTo>
                  <a:pt x="3388782" y="483213"/>
                </a:lnTo>
                <a:lnTo>
                  <a:pt x="3381457" y="485753"/>
                </a:lnTo>
                <a:lnTo>
                  <a:pt x="3371874" y="490833"/>
                </a:lnTo>
                <a:lnTo>
                  <a:pt x="3372742" y="490833"/>
                </a:lnTo>
                <a:lnTo>
                  <a:pt x="3375459" y="489563"/>
                </a:lnTo>
                <a:lnTo>
                  <a:pt x="3382994" y="489563"/>
                </a:lnTo>
                <a:lnTo>
                  <a:pt x="3385621" y="488293"/>
                </a:lnTo>
                <a:lnTo>
                  <a:pt x="3392641" y="488293"/>
                </a:lnTo>
                <a:lnTo>
                  <a:pt x="3389525" y="487023"/>
                </a:lnTo>
                <a:lnTo>
                  <a:pt x="3395106" y="485753"/>
                </a:lnTo>
                <a:lnTo>
                  <a:pt x="3394455" y="485753"/>
                </a:lnTo>
                <a:lnTo>
                  <a:pt x="3395056" y="484483"/>
                </a:lnTo>
                <a:lnTo>
                  <a:pt x="3406729" y="479403"/>
                </a:lnTo>
                <a:lnTo>
                  <a:pt x="3413517" y="476863"/>
                </a:lnTo>
                <a:close/>
              </a:path>
              <a:path w="3502659" h="829945">
                <a:moveTo>
                  <a:pt x="3384213" y="489563"/>
                </a:moveTo>
                <a:lnTo>
                  <a:pt x="3384607" y="490833"/>
                </a:lnTo>
                <a:lnTo>
                  <a:pt x="3384987" y="489880"/>
                </a:lnTo>
                <a:lnTo>
                  <a:pt x="3384213" y="489563"/>
                </a:lnTo>
                <a:close/>
              </a:path>
              <a:path w="3502659" h="829945">
                <a:moveTo>
                  <a:pt x="546320" y="484483"/>
                </a:moveTo>
                <a:lnTo>
                  <a:pt x="548893" y="489563"/>
                </a:lnTo>
                <a:lnTo>
                  <a:pt x="554003" y="489563"/>
                </a:lnTo>
                <a:lnTo>
                  <a:pt x="551950" y="488282"/>
                </a:lnTo>
                <a:lnTo>
                  <a:pt x="546320" y="484483"/>
                </a:lnTo>
                <a:close/>
              </a:path>
              <a:path w="3502659" h="829945">
                <a:moveTo>
                  <a:pt x="3412714" y="485753"/>
                </a:moveTo>
                <a:lnTo>
                  <a:pt x="3408950" y="485753"/>
                </a:lnTo>
                <a:lnTo>
                  <a:pt x="3403631" y="488293"/>
                </a:lnTo>
                <a:lnTo>
                  <a:pt x="3408295" y="488282"/>
                </a:lnTo>
                <a:lnTo>
                  <a:pt x="3412714" y="485753"/>
                </a:lnTo>
                <a:close/>
              </a:path>
              <a:path w="3502659" h="829945">
                <a:moveTo>
                  <a:pt x="3433163" y="478133"/>
                </a:moveTo>
                <a:lnTo>
                  <a:pt x="3429229" y="478133"/>
                </a:lnTo>
                <a:lnTo>
                  <a:pt x="3423846" y="481943"/>
                </a:lnTo>
                <a:lnTo>
                  <a:pt x="3415619" y="485753"/>
                </a:lnTo>
                <a:lnTo>
                  <a:pt x="3412356" y="488293"/>
                </a:lnTo>
                <a:lnTo>
                  <a:pt x="3416988" y="485753"/>
                </a:lnTo>
                <a:lnTo>
                  <a:pt x="3423193" y="483213"/>
                </a:lnTo>
                <a:lnTo>
                  <a:pt x="3424530" y="483213"/>
                </a:lnTo>
                <a:lnTo>
                  <a:pt x="3426969" y="481943"/>
                </a:lnTo>
                <a:lnTo>
                  <a:pt x="3429111" y="480673"/>
                </a:lnTo>
                <a:lnTo>
                  <a:pt x="3433163" y="478133"/>
                </a:lnTo>
                <a:close/>
              </a:path>
              <a:path w="3502659" h="829945">
                <a:moveTo>
                  <a:pt x="545712" y="484483"/>
                </a:moveTo>
                <a:lnTo>
                  <a:pt x="540348" y="484483"/>
                </a:lnTo>
                <a:lnTo>
                  <a:pt x="546211" y="487023"/>
                </a:lnTo>
                <a:lnTo>
                  <a:pt x="545712" y="484483"/>
                </a:lnTo>
                <a:close/>
              </a:path>
              <a:path w="3502659" h="829945">
                <a:moveTo>
                  <a:pt x="3400303" y="483213"/>
                </a:moveTo>
                <a:lnTo>
                  <a:pt x="3394455" y="485753"/>
                </a:lnTo>
                <a:lnTo>
                  <a:pt x="3396065" y="485753"/>
                </a:lnTo>
                <a:lnTo>
                  <a:pt x="3400303" y="483213"/>
                </a:lnTo>
                <a:close/>
              </a:path>
              <a:path w="3502659" h="829945">
                <a:moveTo>
                  <a:pt x="523503" y="471783"/>
                </a:moveTo>
                <a:lnTo>
                  <a:pt x="455005" y="471783"/>
                </a:lnTo>
                <a:lnTo>
                  <a:pt x="466775" y="475593"/>
                </a:lnTo>
                <a:lnTo>
                  <a:pt x="470635" y="474323"/>
                </a:lnTo>
                <a:lnTo>
                  <a:pt x="527753" y="474323"/>
                </a:lnTo>
                <a:lnTo>
                  <a:pt x="523503" y="471783"/>
                </a:lnTo>
                <a:close/>
              </a:path>
              <a:path w="3502659" h="829945">
                <a:moveTo>
                  <a:pt x="3425085" y="464573"/>
                </a:moveTo>
                <a:lnTo>
                  <a:pt x="3416860" y="469243"/>
                </a:lnTo>
                <a:lnTo>
                  <a:pt x="3412120" y="471783"/>
                </a:lnTo>
                <a:lnTo>
                  <a:pt x="3410200" y="475593"/>
                </a:lnTo>
                <a:lnTo>
                  <a:pt x="3419385" y="471783"/>
                </a:lnTo>
                <a:lnTo>
                  <a:pt x="3424163" y="471783"/>
                </a:lnTo>
                <a:lnTo>
                  <a:pt x="3426244" y="470513"/>
                </a:lnTo>
                <a:lnTo>
                  <a:pt x="3425370" y="470513"/>
                </a:lnTo>
                <a:lnTo>
                  <a:pt x="3429384" y="467973"/>
                </a:lnTo>
                <a:lnTo>
                  <a:pt x="3425085" y="464573"/>
                </a:lnTo>
                <a:close/>
              </a:path>
              <a:path w="3502659" h="829945">
                <a:moveTo>
                  <a:pt x="3424163" y="471783"/>
                </a:moveTo>
                <a:lnTo>
                  <a:pt x="3419385" y="471783"/>
                </a:lnTo>
                <a:lnTo>
                  <a:pt x="3420000" y="474323"/>
                </a:lnTo>
                <a:lnTo>
                  <a:pt x="3424163" y="471783"/>
                </a:lnTo>
                <a:close/>
              </a:path>
              <a:path w="3502659" h="829945">
                <a:moveTo>
                  <a:pt x="425971" y="446383"/>
                </a:moveTo>
                <a:lnTo>
                  <a:pt x="420517" y="446383"/>
                </a:lnTo>
                <a:lnTo>
                  <a:pt x="425112" y="448923"/>
                </a:lnTo>
                <a:lnTo>
                  <a:pt x="430488" y="452733"/>
                </a:lnTo>
                <a:lnTo>
                  <a:pt x="432450" y="452733"/>
                </a:lnTo>
                <a:lnTo>
                  <a:pt x="441287" y="459083"/>
                </a:lnTo>
                <a:lnTo>
                  <a:pt x="453523" y="466703"/>
                </a:lnTo>
                <a:lnTo>
                  <a:pt x="452833" y="470513"/>
                </a:lnTo>
                <a:lnTo>
                  <a:pt x="452149" y="470513"/>
                </a:lnTo>
                <a:lnTo>
                  <a:pt x="453458" y="473053"/>
                </a:lnTo>
                <a:lnTo>
                  <a:pt x="455005" y="471783"/>
                </a:lnTo>
                <a:lnTo>
                  <a:pt x="523503" y="471783"/>
                </a:lnTo>
                <a:lnTo>
                  <a:pt x="519253" y="469243"/>
                </a:lnTo>
                <a:lnTo>
                  <a:pt x="512579" y="462893"/>
                </a:lnTo>
                <a:lnTo>
                  <a:pt x="499305" y="455273"/>
                </a:lnTo>
                <a:lnTo>
                  <a:pt x="489186" y="447653"/>
                </a:lnTo>
                <a:lnTo>
                  <a:pt x="429035" y="447653"/>
                </a:lnTo>
                <a:lnTo>
                  <a:pt x="425971" y="446383"/>
                </a:lnTo>
                <a:close/>
              </a:path>
              <a:path w="3502659" h="829945">
                <a:moveTo>
                  <a:pt x="3438610" y="461623"/>
                </a:moveTo>
                <a:lnTo>
                  <a:pt x="3432375" y="466703"/>
                </a:lnTo>
                <a:lnTo>
                  <a:pt x="3425370" y="470513"/>
                </a:lnTo>
                <a:lnTo>
                  <a:pt x="3426244" y="470513"/>
                </a:lnTo>
                <a:lnTo>
                  <a:pt x="3428325" y="469243"/>
                </a:lnTo>
                <a:lnTo>
                  <a:pt x="3432059" y="467973"/>
                </a:lnTo>
                <a:lnTo>
                  <a:pt x="3440728" y="464163"/>
                </a:lnTo>
                <a:lnTo>
                  <a:pt x="3438610" y="461623"/>
                </a:lnTo>
                <a:close/>
              </a:path>
              <a:path w="3502659" h="829945">
                <a:moveTo>
                  <a:pt x="3453866" y="460353"/>
                </a:moveTo>
                <a:lnTo>
                  <a:pt x="3449994" y="462893"/>
                </a:lnTo>
                <a:lnTo>
                  <a:pt x="3452488" y="462893"/>
                </a:lnTo>
                <a:lnTo>
                  <a:pt x="3452449" y="465433"/>
                </a:lnTo>
                <a:lnTo>
                  <a:pt x="3447735" y="466877"/>
                </a:lnTo>
                <a:lnTo>
                  <a:pt x="3449045" y="467973"/>
                </a:lnTo>
                <a:lnTo>
                  <a:pt x="3451544" y="469243"/>
                </a:lnTo>
                <a:lnTo>
                  <a:pt x="3455551" y="465433"/>
                </a:lnTo>
                <a:lnTo>
                  <a:pt x="3454542" y="464163"/>
                </a:lnTo>
                <a:lnTo>
                  <a:pt x="3454382" y="462893"/>
                </a:lnTo>
                <a:lnTo>
                  <a:pt x="3456567" y="461623"/>
                </a:lnTo>
                <a:lnTo>
                  <a:pt x="3454016" y="461623"/>
                </a:lnTo>
                <a:lnTo>
                  <a:pt x="3453866" y="460353"/>
                </a:lnTo>
                <a:close/>
              </a:path>
              <a:path w="3502659" h="829945">
                <a:moveTo>
                  <a:pt x="3446803" y="467162"/>
                </a:moveTo>
                <a:lnTo>
                  <a:pt x="3444156" y="467973"/>
                </a:lnTo>
                <a:lnTo>
                  <a:pt x="3445523" y="467973"/>
                </a:lnTo>
                <a:lnTo>
                  <a:pt x="3446803" y="467162"/>
                </a:lnTo>
                <a:close/>
              </a:path>
              <a:path w="3502659" h="829945">
                <a:moveTo>
                  <a:pt x="3447528" y="466703"/>
                </a:moveTo>
                <a:lnTo>
                  <a:pt x="3446803" y="467162"/>
                </a:lnTo>
                <a:lnTo>
                  <a:pt x="3447735" y="466877"/>
                </a:lnTo>
                <a:lnTo>
                  <a:pt x="3447528" y="466703"/>
                </a:lnTo>
                <a:close/>
              </a:path>
              <a:path w="3502659" h="829945">
                <a:moveTo>
                  <a:pt x="3425807" y="464163"/>
                </a:moveTo>
                <a:lnTo>
                  <a:pt x="3424567" y="464163"/>
                </a:lnTo>
                <a:lnTo>
                  <a:pt x="3425085" y="464573"/>
                </a:lnTo>
                <a:lnTo>
                  <a:pt x="3425807" y="464163"/>
                </a:lnTo>
                <a:close/>
              </a:path>
              <a:path w="3502659" h="829945">
                <a:moveTo>
                  <a:pt x="3430565" y="462893"/>
                </a:moveTo>
                <a:lnTo>
                  <a:pt x="3425807" y="464163"/>
                </a:lnTo>
                <a:lnTo>
                  <a:pt x="3430169" y="464163"/>
                </a:lnTo>
                <a:lnTo>
                  <a:pt x="3430565" y="462893"/>
                </a:lnTo>
                <a:close/>
              </a:path>
              <a:path w="3502659" h="829945">
                <a:moveTo>
                  <a:pt x="410498" y="448923"/>
                </a:moveTo>
                <a:lnTo>
                  <a:pt x="408891" y="450193"/>
                </a:lnTo>
                <a:lnTo>
                  <a:pt x="411941" y="451463"/>
                </a:lnTo>
                <a:lnTo>
                  <a:pt x="415573" y="454003"/>
                </a:lnTo>
                <a:lnTo>
                  <a:pt x="414272" y="454003"/>
                </a:lnTo>
                <a:lnTo>
                  <a:pt x="414958" y="456543"/>
                </a:lnTo>
                <a:lnTo>
                  <a:pt x="419533" y="460353"/>
                </a:lnTo>
                <a:lnTo>
                  <a:pt x="422250" y="461623"/>
                </a:lnTo>
                <a:lnTo>
                  <a:pt x="425871" y="460353"/>
                </a:lnTo>
                <a:lnTo>
                  <a:pt x="422978" y="455273"/>
                </a:lnTo>
                <a:lnTo>
                  <a:pt x="418857" y="455273"/>
                </a:lnTo>
                <a:lnTo>
                  <a:pt x="416808" y="454003"/>
                </a:lnTo>
                <a:lnTo>
                  <a:pt x="414481" y="451463"/>
                </a:lnTo>
                <a:lnTo>
                  <a:pt x="410498" y="448923"/>
                </a:lnTo>
                <a:close/>
              </a:path>
              <a:path w="3502659" h="829945">
                <a:moveTo>
                  <a:pt x="3460936" y="459083"/>
                </a:moveTo>
                <a:lnTo>
                  <a:pt x="3458880" y="459083"/>
                </a:lnTo>
                <a:lnTo>
                  <a:pt x="3454016" y="461623"/>
                </a:lnTo>
                <a:lnTo>
                  <a:pt x="3456567" y="461623"/>
                </a:lnTo>
                <a:lnTo>
                  <a:pt x="3460936" y="459083"/>
                </a:lnTo>
                <a:close/>
              </a:path>
              <a:path w="3502659" h="829945">
                <a:moveTo>
                  <a:pt x="3466447" y="442573"/>
                </a:moveTo>
                <a:lnTo>
                  <a:pt x="3454393" y="450193"/>
                </a:lnTo>
                <a:lnTo>
                  <a:pt x="3452323" y="450193"/>
                </a:lnTo>
                <a:lnTo>
                  <a:pt x="3450121" y="452733"/>
                </a:lnTo>
                <a:lnTo>
                  <a:pt x="3440854" y="457813"/>
                </a:lnTo>
                <a:lnTo>
                  <a:pt x="3445302" y="457813"/>
                </a:lnTo>
                <a:lnTo>
                  <a:pt x="3450385" y="455273"/>
                </a:lnTo>
                <a:lnTo>
                  <a:pt x="3451726" y="455273"/>
                </a:lnTo>
                <a:lnTo>
                  <a:pt x="3457321" y="452733"/>
                </a:lnTo>
                <a:lnTo>
                  <a:pt x="3454665" y="451463"/>
                </a:lnTo>
                <a:lnTo>
                  <a:pt x="3457160" y="450193"/>
                </a:lnTo>
                <a:lnTo>
                  <a:pt x="3464972" y="446383"/>
                </a:lnTo>
                <a:lnTo>
                  <a:pt x="3466447" y="442573"/>
                </a:lnTo>
                <a:close/>
              </a:path>
              <a:path w="3502659" h="829945">
                <a:moveTo>
                  <a:pt x="3492605" y="443843"/>
                </a:moveTo>
                <a:lnTo>
                  <a:pt x="3485422" y="443843"/>
                </a:lnTo>
                <a:lnTo>
                  <a:pt x="3476624" y="448923"/>
                </a:lnTo>
                <a:lnTo>
                  <a:pt x="3462677" y="455273"/>
                </a:lnTo>
                <a:lnTo>
                  <a:pt x="3460693" y="456543"/>
                </a:lnTo>
                <a:lnTo>
                  <a:pt x="3463207" y="456543"/>
                </a:lnTo>
                <a:lnTo>
                  <a:pt x="3472726" y="454003"/>
                </a:lnTo>
                <a:lnTo>
                  <a:pt x="3479664" y="452733"/>
                </a:lnTo>
                <a:lnTo>
                  <a:pt x="3483061" y="452733"/>
                </a:lnTo>
                <a:lnTo>
                  <a:pt x="3492605" y="443843"/>
                </a:lnTo>
                <a:close/>
              </a:path>
              <a:path w="3502659" h="829945">
                <a:moveTo>
                  <a:pt x="419486" y="454003"/>
                </a:moveTo>
                <a:lnTo>
                  <a:pt x="419928" y="455273"/>
                </a:lnTo>
                <a:lnTo>
                  <a:pt x="422978" y="455273"/>
                </a:lnTo>
                <a:lnTo>
                  <a:pt x="419486" y="454003"/>
                </a:lnTo>
                <a:close/>
              </a:path>
              <a:path w="3502659" h="829945">
                <a:moveTo>
                  <a:pt x="3483061" y="452733"/>
                </a:moveTo>
                <a:lnTo>
                  <a:pt x="3479664" y="452733"/>
                </a:lnTo>
                <a:lnTo>
                  <a:pt x="3480334" y="455273"/>
                </a:lnTo>
                <a:lnTo>
                  <a:pt x="3483061" y="452733"/>
                </a:lnTo>
                <a:close/>
              </a:path>
              <a:path w="3502659" h="829945">
                <a:moveTo>
                  <a:pt x="3451951" y="448923"/>
                </a:moveTo>
                <a:lnTo>
                  <a:pt x="3448626" y="451463"/>
                </a:lnTo>
                <a:lnTo>
                  <a:pt x="3450625" y="451463"/>
                </a:lnTo>
                <a:lnTo>
                  <a:pt x="3452323" y="450193"/>
                </a:lnTo>
                <a:lnTo>
                  <a:pt x="3454393" y="450193"/>
                </a:lnTo>
                <a:lnTo>
                  <a:pt x="3451951" y="448923"/>
                </a:lnTo>
                <a:close/>
              </a:path>
              <a:path w="3502659" h="829945">
                <a:moveTo>
                  <a:pt x="446146" y="418443"/>
                </a:moveTo>
                <a:lnTo>
                  <a:pt x="385212" y="418443"/>
                </a:lnTo>
                <a:lnTo>
                  <a:pt x="392648" y="423523"/>
                </a:lnTo>
                <a:lnTo>
                  <a:pt x="391336" y="424118"/>
                </a:lnTo>
                <a:lnTo>
                  <a:pt x="391999" y="426063"/>
                </a:lnTo>
                <a:lnTo>
                  <a:pt x="398449" y="429873"/>
                </a:lnTo>
                <a:lnTo>
                  <a:pt x="407667" y="433683"/>
                </a:lnTo>
                <a:lnTo>
                  <a:pt x="423024" y="441303"/>
                </a:lnTo>
                <a:lnTo>
                  <a:pt x="423279" y="443843"/>
                </a:lnTo>
                <a:lnTo>
                  <a:pt x="429035" y="447653"/>
                </a:lnTo>
                <a:lnTo>
                  <a:pt x="489186" y="447653"/>
                </a:lnTo>
                <a:lnTo>
                  <a:pt x="481626" y="446383"/>
                </a:lnTo>
                <a:lnTo>
                  <a:pt x="477027" y="441303"/>
                </a:lnTo>
                <a:lnTo>
                  <a:pt x="470824" y="434953"/>
                </a:lnTo>
                <a:lnTo>
                  <a:pt x="463960" y="429873"/>
                </a:lnTo>
                <a:lnTo>
                  <a:pt x="455836" y="426054"/>
                </a:lnTo>
                <a:lnTo>
                  <a:pt x="454032" y="424793"/>
                </a:lnTo>
                <a:lnTo>
                  <a:pt x="446146" y="418443"/>
                </a:lnTo>
                <a:close/>
              </a:path>
              <a:path w="3502659" h="829945">
                <a:moveTo>
                  <a:pt x="3494101" y="442251"/>
                </a:moveTo>
                <a:lnTo>
                  <a:pt x="3491351" y="443843"/>
                </a:lnTo>
                <a:lnTo>
                  <a:pt x="3493867" y="443090"/>
                </a:lnTo>
                <a:lnTo>
                  <a:pt x="3494101" y="442251"/>
                </a:lnTo>
                <a:close/>
              </a:path>
              <a:path w="3502659" h="829945">
                <a:moveTo>
                  <a:pt x="3499841" y="441303"/>
                </a:moveTo>
                <a:lnTo>
                  <a:pt x="3493867" y="443090"/>
                </a:lnTo>
                <a:lnTo>
                  <a:pt x="3493657" y="443843"/>
                </a:lnTo>
                <a:lnTo>
                  <a:pt x="3499841" y="441303"/>
                </a:lnTo>
                <a:close/>
              </a:path>
              <a:path w="3502659" h="829945">
                <a:moveTo>
                  <a:pt x="3500643" y="436223"/>
                </a:moveTo>
                <a:lnTo>
                  <a:pt x="3492019" y="440033"/>
                </a:lnTo>
                <a:lnTo>
                  <a:pt x="3494365" y="441303"/>
                </a:lnTo>
                <a:lnTo>
                  <a:pt x="3494101" y="442251"/>
                </a:lnTo>
                <a:lnTo>
                  <a:pt x="3502315" y="437493"/>
                </a:lnTo>
                <a:lnTo>
                  <a:pt x="3500643" y="436223"/>
                </a:lnTo>
                <a:close/>
              </a:path>
              <a:path w="3502659" h="829945">
                <a:moveTo>
                  <a:pt x="390643" y="428603"/>
                </a:moveTo>
                <a:lnTo>
                  <a:pt x="381801" y="428603"/>
                </a:lnTo>
                <a:lnTo>
                  <a:pt x="388416" y="431143"/>
                </a:lnTo>
                <a:lnTo>
                  <a:pt x="392169" y="434953"/>
                </a:lnTo>
                <a:lnTo>
                  <a:pt x="389524" y="434953"/>
                </a:lnTo>
                <a:lnTo>
                  <a:pt x="395534" y="438763"/>
                </a:lnTo>
                <a:lnTo>
                  <a:pt x="396346" y="436223"/>
                </a:lnTo>
                <a:lnTo>
                  <a:pt x="393875" y="432413"/>
                </a:lnTo>
                <a:lnTo>
                  <a:pt x="390643" y="428603"/>
                </a:lnTo>
                <a:close/>
              </a:path>
              <a:path w="3502659" h="829945">
                <a:moveTo>
                  <a:pt x="391136" y="423523"/>
                </a:moveTo>
                <a:lnTo>
                  <a:pt x="372306" y="423523"/>
                </a:lnTo>
                <a:lnTo>
                  <a:pt x="378998" y="429873"/>
                </a:lnTo>
                <a:lnTo>
                  <a:pt x="386615" y="433683"/>
                </a:lnTo>
                <a:lnTo>
                  <a:pt x="381801" y="428603"/>
                </a:lnTo>
                <a:lnTo>
                  <a:pt x="390643" y="428603"/>
                </a:lnTo>
                <a:lnTo>
                  <a:pt x="389173" y="424793"/>
                </a:lnTo>
                <a:lnTo>
                  <a:pt x="389849" y="424793"/>
                </a:lnTo>
                <a:lnTo>
                  <a:pt x="391336" y="424118"/>
                </a:lnTo>
                <a:lnTo>
                  <a:pt x="391136" y="423523"/>
                </a:lnTo>
                <a:close/>
              </a:path>
              <a:path w="3502659" h="829945">
                <a:moveTo>
                  <a:pt x="272636" y="282553"/>
                </a:moveTo>
                <a:lnTo>
                  <a:pt x="209029" y="282553"/>
                </a:lnTo>
                <a:lnTo>
                  <a:pt x="215992" y="295253"/>
                </a:lnTo>
                <a:lnTo>
                  <a:pt x="219699" y="295253"/>
                </a:lnTo>
                <a:lnTo>
                  <a:pt x="223962" y="301603"/>
                </a:lnTo>
                <a:lnTo>
                  <a:pt x="233509" y="310493"/>
                </a:lnTo>
                <a:lnTo>
                  <a:pt x="247480" y="321923"/>
                </a:lnTo>
                <a:lnTo>
                  <a:pt x="256334" y="332083"/>
                </a:lnTo>
                <a:lnTo>
                  <a:pt x="267021" y="342243"/>
                </a:lnTo>
                <a:lnTo>
                  <a:pt x="277880" y="349863"/>
                </a:lnTo>
                <a:lnTo>
                  <a:pt x="288157" y="360023"/>
                </a:lnTo>
                <a:lnTo>
                  <a:pt x="308629" y="377803"/>
                </a:lnTo>
                <a:lnTo>
                  <a:pt x="318744" y="385423"/>
                </a:lnTo>
                <a:lnTo>
                  <a:pt x="328724" y="393043"/>
                </a:lnTo>
                <a:lnTo>
                  <a:pt x="338529" y="400663"/>
                </a:lnTo>
                <a:lnTo>
                  <a:pt x="348120" y="407013"/>
                </a:lnTo>
                <a:lnTo>
                  <a:pt x="357455" y="414633"/>
                </a:lnTo>
                <a:lnTo>
                  <a:pt x="366496" y="419713"/>
                </a:lnTo>
                <a:lnTo>
                  <a:pt x="367296" y="422253"/>
                </a:lnTo>
                <a:lnTo>
                  <a:pt x="367513" y="423523"/>
                </a:lnTo>
                <a:lnTo>
                  <a:pt x="376209" y="429873"/>
                </a:lnTo>
                <a:lnTo>
                  <a:pt x="372306" y="423523"/>
                </a:lnTo>
                <a:lnTo>
                  <a:pt x="391136" y="423523"/>
                </a:lnTo>
                <a:lnTo>
                  <a:pt x="390711" y="422253"/>
                </a:lnTo>
                <a:lnTo>
                  <a:pt x="385992" y="420983"/>
                </a:lnTo>
                <a:lnTo>
                  <a:pt x="383324" y="419713"/>
                </a:lnTo>
                <a:lnTo>
                  <a:pt x="380655" y="418443"/>
                </a:lnTo>
                <a:lnTo>
                  <a:pt x="446146" y="418443"/>
                </a:lnTo>
                <a:lnTo>
                  <a:pt x="444796" y="417173"/>
                </a:lnTo>
                <a:lnTo>
                  <a:pt x="441595" y="417173"/>
                </a:lnTo>
                <a:lnTo>
                  <a:pt x="439823" y="415903"/>
                </a:lnTo>
                <a:lnTo>
                  <a:pt x="438325" y="415903"/>
                </a:lnTo>
                <a:lnTo>
                  <a:pt x="434936" y="414633"/>
                </a:lnTo>
                <a:lnTo>
                  <a:pt x="431718" y="412093"/>
                </a:lnTo>
                <a:lnTo>
                  <a:pt x="433250" y="410823"/>
                </a:lnTo>
                <a:lnTo>
                  <a:pt x="431120" y="409553"/>
                </a:lnTo>
                <a:lnTo>
                  <a:pt x="427448" y="407013"/>
                </a:lnTo>
                <a:lnTo>
                  <a:pt x="418773" y="401933"/>
                </a:lnTo>
                <a:lnTo>
                  <a:pt x="412395" y="396853"/>
                </a:lnTo>
                <a:lnTo>
                  <a:pt x="404125" y="389233"/>
                </a:lnTo>
                <a:lnTo>
                  <a:pt x="399900" y="389233"/>
                </a:lnTo>
                <a:lnTo>
                  <a:pt x="401520" y="387963"/>
                </a:lnTo>
                <a:lnTo>
                  <a:pt x="404870" y="387963"/>
                </a:lnTo>
                <a:lnTo>
                  <a:pt x="403355" y="386693"/>
                </a:lnTo>
                <a:lnTo>
                  <a:pt x="401293" y="384153"/>
                </a:lnTo>
                <a:lnTo>
                  <a:pt x="399976" y="382883"/>
                </a:lnTo>
                <a:lnTo>
                  <a:pt x="394630" y="381613"/>
                </a:lnTo>
                <a:lnTo>
                  <a:pt x="392172" y="381613"/>
                </a:lnTo>
                <a:lnTo>
                  <a:pt x="384377" y="377803"/>
                </a:lnTo>
                <a:lnTo>
                  <a:pt x="376328" y="368913"/>
                </a:lnTo>
                <a:lnTo>
                  <a:pt x="364017" y="360023"/>
                </a:lnTo>
                <a:lnTo>
                  <a:pt x="361632" y="353673"/>
                </a:lnTo>
                <a:lnTo>
                  <a:pt x="363245" y="353673"/>
                </a:lnTo>
                <a:lnTo>
                  <a:pt x="361517" y="352403"/>
                </a:lnTo>
                <a:lnTo>
                  <a:pt x="356617" y="352403"/>
                </a:lnTo>
                <a:lnTo>
                  <a:pt x="352077" y="351133"/>
                </a:lnTo>
                <a:lnTo>
                  <a:pt x="347007" y="344067"/>
                </a:lnTo>
                <a:lnTo>
                  <a:pt x="346275" y="343513"/>
                </a:lnTo>
                <a:lnTo>
                  <a:pt x="345934" y="343513"/>
                </a:lnTo>
                <a:lnTo>
                  <a:pt x="337943" y="338433"/>
                </a:lnTo>
                <a:lnTo>
                  <a:pt x="341591" y="338433"/>
                </a:lnTo>
                <a:lnTo>
                  <a:pt x="340506" y="337163"/>
                </a:lnTo>
                <a:lnTo>
                  <a:pt x="340037" y="335893"/>
                </a:lnTo>
                <a:lnTo>
                  <a:pt x="328867" y="335893"/>
                </a:lnTo>
                <a:lnTo>
                  <a:pt x="322409" y="329543"/>
                </a:lnTo>
                <a:lnTo>
                  <a:pt x="319985" y="324463"/>
                </a:lnTo>
                <a:lnTo>
                  <a:pt x="317592" y="324463"/>
                </a:lnTo>
                <a:lnTo>
                  <a:pt x="316039" y="322753"/>
                </a:lnTo>
                <a:lnTo>
                  <a:pt x="311195" y="320653"/>
                </a:lnTo>
                <a:lnTo>
                  <a:pt x="310673" y="316843"/>
                </a:lnTo>
                <a:lnTo>
                  <a:pt x="316381" y="316843"/>
                </a:lnTo>
                <a:lnTo>
                  <a:pt x="316286" y="314303"/>
                </a:lnTo>
                <a:lnTo>
                  <a:pt x="309105" y="314303"/>
                </a:lnTo>
                <a:lnTo>
                  <a:pt x="303199" y="309223"/>
                </a:lnTo>
                <a:lnTo>
                  <a:pt x="300113" y="309223"/>
                </a:lnTo>
                <a:lnTo>
                  <a:pt x="298182" y="307953"/>
                </a:lnTo>
                <a:lnTo>
                  <a:pt x="288235" y="299063"/>
                </a:lnTo>
                <a:lnTo>
                  <a:pt x="287553" y="298477"/>
                </a:lnTo>
                <a:lnTo>
                  <a:pt x="283110" y="297793"/>
                </a:lnTo>
                <a:lnTo>
                  <a:pt x="282160" y="293844"/>
                </a:lnTo>
                <a:lnTo>
                  <a:pt x="277887" y="290173"/>
                </a:lnTo>
                <a:lnTo>
                  <a:pt x="272636" y="282553"/>
                </a:lnTo>
                <a:close/>
              </a:path>
              <a:path w="3502659" h="829945">
                <a:moveTo>
                  <a:pt x="389849" y="424793"/>
                </a:moveTo>
                <a:lnTo>
                  <a:pt x="389173" y="424793"/>
                </a:lnTo>
                <a:lnTo>
                  <a:pt x="391986" y="426063"/>
                </a:lnTo>
                <a:lnTo>
                  <a:pt x="389849" y="424793"/>
                </a:lnTo>
                <a:close/>
              </a:path>
              <a:path w="3502659" h="829945">
                <a:moveTo>
                  <a:pt x="391336" y="424118"/>
                </a:moveTo>
                <a:lnTo>
                  <a:pt x="389849" y="424793"/>
                </a:lnTo>
                <a:lnTo>
                  <a:pt x="391983" y="426054"/>
                </a:lnTo>
                <a:lnTo>
                  <a:pt x="391336" y="424118"/>
                </a:lnTo>
                <a:close/>
              </a:path>
              <a:path w="3502659" h="829945">
                <a:moveTo>
                  <a:pt x="380655" y="418443"/>
                </a:moveTo>
                <a:lnTo>
                  <a:pt x="383266" y="419713"/>
                </a:lnTo>
                <a:lnTo>
                  <a:pt x="380655" y="418443"/>
                </a:lnTo>
                <a:close/>
              </a:path>
              <a:path w="3502659" h="829945">
                <a:moveTo>
                  <a:pt x="385212" y="418443"/>
                </a:moveTo>
                <a:lnTo>
                  <a:pt x="380655" y="418443"/>
                </a:lnTo>
                <a:lnTo>
                  <a:pt x="383324" y="419713"/>
                </a:lnTo>
                <a:lnTo>
                  <a:pt x="384704" y="419713"/>
                </a:lnTo>
                <a:lnTo>
                  <a:pt x="385212" y="418443"/>
                </a:lnTo>
                <a:close/>
              </a:path>
              <a:path w="3502659" h="829945">
                <a:moveTo>
                  <a:pt x="428472" y="403532"/>
                </a:moveTo>
                <a:lnTo>
                  <a:pt x="431877" y="408283"/>
                </a:lnTo>
                <a:lnTo>
                  <a:pt x="441595" y="417173"/>
                </a:lnTo>
                <a:lnTo>
                  <a:pt x="444796" y="417173"/>
                </a:lnTo>
                <a:lnTo>
                  <a:pt x="440746" y="413363"/>
                </a:lnTo>
                <a:lnTo>
                  <a:pt x="432070" y="407013"/>
                </a:lnTo>
                <a:lnTo>
                  <a:pt x="431740" y="404473"/>
                </a:lnTo>
                <a:lnTo>
                  <a:pt x="432172" y="404473"/>
                </a:lnTo>
                <a:lnTo>
                  <a:pt x="428472" y="403532"/>
                </a:lnTo>
                <a:close/>
              </a:path>
              <a:path w="3502659" h="829945">
                <a:moveTo>
                  <a:pt x="432172" y="404473"/>
                </a:moveTo>
                <a:lnTo>
                  <a:pt x="431740" y="404473"/>
                </a:lnTo>
                <a:lnTo>
                  <a:pt x="438424" y="409553"/>
                </a:lnTo>
                <a:lnTo>
                  <a:pt x="437165" y="405743"/>
                </a:lnTo>
                <a:lnTo>
                  <a:pt x="432172" y="404473"/>
                </a:lnTo>
                <a:close/>
              </a:path>
              <a:path w="3502659" h="829945">
                <a:moveTo>
                  <a:pt x="427376" y="402386"/>
                </a:moveTo>
                <a:lnTo>
                  <a:pt x="427179" y="403203"/>
                </a:lnTo>
                <a:lnTo>
                  <a:pt x="428472" y="403532"/>
                </a:lnTo>
                <a:lnTo>
                  <a:pt x="428237" y="403203"/>
                </a:lnTo>
                <a:lnTo>
                  <a:pt x="427376" y="402386"/>
                </a:lnTo>
                <a:close/>
              </a:path>
              <a:path w="3502659" h="829945">
                <a:moveTo>
                  <a:pt x="423463" y="398123"/>
                </a:moveTo>
                <a:lnTo>
                  <a:pt x="422891" y="398123"/>
                </a:lnTo>
                <a:lnTo>
                  <a:pt x="427376" y="402386"/>
                </a:lnTo>
                <a:lnTo>
                  <a:pt x="428099" y="399393"/>
                </a:lnTo>
                <a:lnTo>
                  <a:pt x="425124" y="399393"/>
                </a:lnTo>
                <a:lnTo>
                  <a:pt x="423463" y="398123"/>
                </a:lnTo>
                <a:close/>
              </a:path>
              <a:path w="3502659" h="829945">
                <a:moveTo>
                  <a:pt x="425763" y="398123"/>
                </a:moveTo>
                <a:lnTo>
                  <a:pt x="424952" y="398123"/>
                </a:lnTo>
                <a:lnTo>
                  <a:pt x="425124" y="399393"/>
                </a:lnTo>
                <a:lnTo>
                  <a:pt x="428099" y="399393"/>
                </a:lnTo>
                <a:lnTo>
                  <a:pt x="425763" y="398123"/>
                </a:lnTo>
                <a:close/>
              </a:path>
              <a:path w="3502659" h="829945">
                <a:moveTo>
                  <a:pt x="404870" y="387963"/>
                </a:moveTo>
                <a:lnTo>
                  <a:pt x="401520" y="387963"/>
                </a:lnTo>
                <a:lnTo>
                  <a:pt x="410191" y="391773"/>
                </a:lnTo>
                <a:lnTo>
                  <a:pt x="418363" y="395583"/>
                </a:lnTo>
                <a:lnTo>
                  <a:pt x="417065" y="394313"/>
                </a:lnTo>
                <a:lnTo>
                  <a:pt x="411096" y="389233"/>
                </a:lnTo>
                <a:lnTo>
                  <a:pt x="406386" y="389233"/>
                </a:lnTo>
                <a:lnTo>
                  <a:pt x="404870" y="387963"/>
                </a:lnTo>
                <a:close/>
              </a:path>
              <a:path w="3502659" h="829945">
                <a:moveTo>
                  <a:pt x="405127" y="384153"/>
                </a:moveTo>
                <a:lnTo>
                  <a:pt x="406386" y="389233"/>
                </a:lnTo>
                <a:lnTo>
                  <a:pt x="411096" y="389233"/>
                </a:lnTo>
                <a:lnTo>
                  <a:pt x="405127" y="384153"/>
                </a:lnTo>
                <a:close/>
              </a:path>
              <a:path w="3502659" h="829945">
                <a:moveTo>
                  <a:pt x="388486" y="376141"/>
                </a:moveTo>
                <a:lnTo>
                  <a:pt x="392231" y="379073"/>
                </a:lnTo>
                <a:lnTo>
                  <a:pt x="392673" y="379073"/>
                </a:lnTo>
                <a:lnTo>
                  <a:pt x="389115" y="376533"/>
                </a:lnTo>
                <a:lnTo>
                  <a:pt x="388486" y="376141"/>
                </a:lnTo>
                <a:close/>
              </a:path>
              <a:path w="3502659" h="829945">
                <a:moveTo>
                  <a:pt x="389360" y="373993"/>
                </a:moveTo>
                <a:lnTo>
                  <a:pt x="388141" y="373993"/>
                </a:lnTo>
                <a:lnTo>
                  <a:pt x="392520" y="377803"/>
                </a:lnTo>
                <a:lnTo>
                  <a:pt x="394714" y="379073"/>
                </a:lnTo>
                <a:lnTo>
                  <a:pt x="389360" y="373993"/>
                </a:lnTo>
                <a:close/>
              </a:path>
              <a:path w="3502659" h="829945">
                <a:moveTo>
                  <a:pt x="387190" y="375127"/>
                </a:moveTo>
                <a:lnTo>
                  <a:pt x="387075" y="375263"/>
                </a:lnTo>
                <a:lnTo>
                  <a:pt x="388486" y="376141"/>
                </a:lnTo>
                <a:lnTo>
                  <a:pt x="387190" y="375127"/>
                </a:lnTo>
                <a:close/>
              </a:path>
              <a:path w="3502659" h="829945">
                <a:moveTo>
                  <a:pt x="363245" y="353673"/>
                </a:moveTo>
                <a:lnTo>
                  <a:pt x="361632" y="353673"/>
                </a:lnTo>
                <a:lnTo>
                  <a:pt x="372088" y="363833"/>
                </a:lnTo>
                <a:lnTo>
                  <a:pt x="374770" y="363833"/>
                </a:lnTo>
                <a:lnTo>
                  <a:pt x="374756" y="365103"/>
                </a:lnTo>
                <a:lnTo>
                  <a:pt x="375274" y="367643"/>
                </a:lnTo>
                <a:lnTo>
                  <a:pt x="379251" y="368913"/>
                </a:lnTo>
                <a:lnTo>
                  <a:pt x="387190" y="375127"/>
                </a:lnTo>
                <a:lnTo>
                  <a:pt x="388141" y="373993"/>
                </a:lnTo>
                <a:lnTo>
                  <a:pt x="389360" y="373993"/>
                </a:lnTo>
                <a:lnTo>
                  <a:pt x="385345" y="370183"/>
                </a:lnTo>
                <a:lnTo>
                  <a:pt x="376191" y="363833"/>
                </a:lnTo>
                <a:lnTo>
                  <a:pt x="366702" y="356213"/>
                </a:lnTo>
                <a:lnTo>
                  <a:pt x="363245" y="353673"/>
                </a:lnTo>
                <a:close/>
              </a:path>
              <a:path w="3502659" h="829945">
                <a:moveTo>
                  <a:pt x="344528" y="340973"/>
                </a:moveTo>
                <a:lnTo>
                  <a:pt x="345250" y="342022"/>
                </a:lnTo>
                <a:lnTo>
                  <a:pt x="345699" y="342243"/>
                </a:lnTo>
                <a:lnTo>
                  <a:pt x="347007" y="344067"/>
                </a:lnTo>
                <a:lnTo>
                  <a:pt x="352990" y="348593"/>
                </a:lnTo>
                <a:lnTo>
                  <a:pt x="356617" y="352403"/>
                </a:lnTo>
                <a:lnTo>
                  <a:pt x="361517" y="352403"/>
                </a:lnTo>
                <a:lnTo>
                  <a:pt x="356331" y="348593"/>
                </a:lnTo>
                <a:lnTo>
                  <a:pt x="344528" y="340973"/>
                </a:lnTo>
                <a:close/>
              </a:path>
              <a:path w="3502659" h="829945">
                <a:moveTo>
                  <a:pt x="345250" y="342022"/>
                </a:moveTo>
                <a:lnTo>
                  <a:pt x="346275" y="343513"/>
                </a:lnTo>
                <a:lnTo>
                  <a:pt x="347007" y="344067"/>
                </a:lnTo>
                <a:lnTo>
                  <a:pt x="345699" y="342243"/>
                </a:lnTo>
                <a:lnTo>
                  <a:pt x="345250" y="342022"/>
                </a:lnTo>
                <a:close/>
              </a:path>
              <a:path w="3502659" h="829945">
                <a:moveTo>
                  <a:pt x="337943" y="338433"/>
                </a:moveTo>
                <a:lnTo>
                  <a:pt x="345934" y="343513"/>
                </a:lnTo>
                <a:lnTo>
                  <a:pt x="344232" y="341523"/>
                </a:lnTo>
                <a:lnTo>
                  <a:pt x="337943" y="338433"/>
                </a:lnTo>
                <a:close/>
              </a:path>
              <a:path w="3502659" h="829945">
                <a:moveTo>
                  <a:pt x="344232" y="341523"/>
                </a:moveTo>
                <a:lnTo>
                  <a:pt x="345934" y="343513"/>
                </a:lnTo>
                <a:lnTo>
                  <a:pt x="346275" y="343513"/>
                </a:lnTo>
                <a:lnTo>
                  <a:pt x="345250" y="342022"/>
                </a:lnTo>
                <a:lnTo>
                  <a:pt x="344232" y="341523"/>
                </a:lnTo>
                <a:close/>
              </a:path>
              <a:path w="3502659" h="829945">
                <a:moveTo>
                  <a:pt x="341591" y="338433"/>
                </a:moveTo>
                <a:lnTo>
                  <a:pt x="337943" y="338433"/>
                </a:lnTo>
                <a:lnTo>
                  <a:pt x="344232" y="341523"/>
                </a:lnTo>
                <a:lnTo>
                  <a:pt x="341591" y="338433"/>
                </a:lnTo>
                <a:close/>
              </a:path>
              <a:path w="3502659" h="829945">
                <a:moveTo>
                  <a:pt x="319659" y="321923"/>
                </a:moveTo>
                <a:lnTo>
                  <a:pt x="318199" y="321923"/>
                </a:lnTo>
                <a:lnTo>
                  <a:pt x="324361" y="328273"/>
                </a:lnTo>
                <a:lnTo>
                  <a:pt x="324844" y="328273"/>
                </a:lnTo>
                <a:lnTo>
                  <a:pt x="328867" y="335893"/>
                </a:lnTo>
                <a:lnTo>
                  <a:pt x="340037" y="335893"/>
                </a:lnTo>
                <a:lnTo>
                  <a:pt x="339100" y="333353"/>
                </a:lnTo>
                <a:lnTo>
                  <a:pt x="330812" y="327003"/>
                </a:lnTo>
                <a:lnTo>
                  <a:pt x="328091" y="324463"/>
                </a:lnTo>
                <a:lnTo>
                  <a:pt x="322535" y="324463"/>
                </a:lnTo>
                <a:lnTo>
                  <a:pt x="319659" y="321923"/>
                </a:lnTo>
                <a:close/>
              </a:path>
              <a:path w="3502659" h="829945">
                <a:moveTo>
                  <a:pt x="316039" y="322753"/>
                </a:moveTo>
                <a:lnTo>
                  <a:pt x="317592" y="324463"/>
                </a:lnTo>
                <a:lnTo>
                  <a:pt x="317817" y="323523"/>
                </a:lnTo>
                <a:lnTo>
                  <a:pt x="316039" y="322753"/>
                </a:lnTo>
                <a:close/>
              </a:path>
              <a:path w="3502659" h="829945">
                <a:moveTo>
                  <a:pt x="317817" y="323523"/>
                </a:moveTo>
                <a:lnTo>
                  <a:pt x="317592" y="324463"/>
                </a:lnTo>
                <a:lnTo>
                  <a:pt x="319985" y="324463"/>
                </a:lnTo>
                <a:lnTo>
                  <a:pt x="317817" y="323523"/>
                </a:lnTo>
                <a:close/>
              </a:path>
              <a:path w="3502659" h="829945">
                <a:moveTo>
                  <a:pt x="318580" y="318113"/>
                </a:moveTo>
                <a:lnTo>
                  <a:pt x="322535" y="324463"/>
                </a:lnTo>
                <a:lnTo>
                  <a:pt x="323866" y="324463"/>
                </a:lnTo>
                <a:lnTo>
                  <a:pt x="318580" y="318113"/>
                </a:lnTo>
                <a:close/>
              </a:path>
              <a:path w="3502659" h="829945">
                <a:moveTo>
                  <a:pt x="319928" y="316843"/>
                </a:moveTo>
                <a:lnTo>
                  <a:pt x="321255" y="319383"/>
                </a:lnTo>
                <a:lnTo>
                  <a:pt x="323726" y="321923"/>
                </a:lnTo>
                <a:lnTo>
                  <a:pt x="326817" y="324463"/>
                </a:lnTo>
                <a:lnTo>
                  <a:pt x="328091" y="324463"/>
                </a:lnTo>
                <a:lnTo>
                  <a:pt x="319928" y="316843"/>
                </a:lnTo>
                <a:close/>
              </a:path>
              <a:path w="3502659" h="829945">
                <a:moveTo>
                  <a:pt x="316381" y="316843"/>
                </a:moveTo>
                <a:lnTo>
                  <a:pt x="310673" y="316843"/>
                </a:lnTo>
                <a:lnTo>
                  <a:pt x="316039" y="322753"/>
                </a:lnTo>
                <a:lnTo>
                  <a:pt x="317817" y="323523"/>
                </a:lnTo>
                <a:lnTo>
                  <a:pt x="318199" y="321923"/>
                </a:lnTo>
                <a:lnTo>
                  <a:pt x="319659" y="321923"/>
                </a:lnTo>
                <a:lnTo>
                  <a:pt x="315344" y="318113"/>
                </a:lnTo>
                <a:lnTo>
                  <a:pt x="316381" y="316843"/>
                </a:lnTo>
                <a:close/>
              </a:path>
              <a:path w="3502659" h="829945">
                <a:moveTo>
                  <a:pt x="307572" y="305413"/>
                </a:moveTo>
                <a:lnTo>
                  <a:pt x="304594" y="305413"/>
                </a:lnTo>
                <a:lnTo>
                  <a:pt x="303093" y="305851"/>
                </a:lnTo>
                <a:lnTo>
                  <a:pt x="310923" y="311763"/>
                </a:lnTo>
                <a:lnTo>
                  <a:pt x="309105" y="314303"/>
                </a:lnTo>
                <a:lnTo>
                  <a:pt x="316286" y="314303"/>
                </a:lnTo>
                <a:lnTo>
                  <a:pt x="312603" y="310493"/>
                </a:lnTo>
                <a:lnTo>
                  <a:pt x="307572" y="305413"/>
                </a:lnTo>
                <a:close/>
              </a:path>
              <a:path w="3502659" h="829945">
                <a:moveTo>
                  <a:pt x="300378" y="306796"/>
                </a:moveTo>
                <a:lnTo>
                  <a:pt x="300113" y="309223"/>
                </a:lnTo>
                <a:lnTo>
                  <a:pt x="303199" y="309223"/>
                </a:lnTo>
                <a:lnTo>
                  <a:pt x="300378" y="306796"/>
                </a:lnTo>
                <a:close/>
              </a:path>
              <a:path w="3502659" h="829945">
                <a:moveTo>
                  <a:pt x="300346" y="306654"/>
                </a:moveTo>
                <a:lnTo>
                  <a:pt x="300378" y="306796"/>
                </a:lnTo>
                <a:lnTo>
                  <a:pt x="300346" y="306654"/>
                </a:lnTo>
                <a:close/>
              </a:path>
              <a:path w="3502659" h="829945">
                <a:moveTo>
                  <a:pt x="276268" y="276203"/>
                </a:moveTo>
                <a:lnTo>
                  <a:pt x="274463" y="276203"/>
                </a:lnTo>
                <a:lnTo>
                  <a:pt x="279594" y="281283"/>
                </a:lnTo>
                <a:lnTo>
                  <a:pt x="279243" y="281283"/>
                </a:lnTo>
                <a:lnTo>
                  <a:pt x="281551" y="283823"/>
                </a:lnTo>
                <a:lnTo>
                  <a:pt x="281266" y="285093"/>
                </a:lnTo>
                <a:lnTo>
                  <a:pt x="280054" y="285093"/>
                </a:lnTo>
                <a:lnTo>
                  <a:pt x="282160" y="293844"/>
                </a:lnTo>
                <a:lnTo>
                  <a:pt x="287553" y="298477"/>
                </a:lnTo>
                <a:lnTo>
                  <a:pt x="291357" y="299063"/>
                </a:lnTo>
                <a:lnTo>
                  <a:pt x="290813" y="300333"/>
                </a:lnTo>
                <a:lnTo>
                  <a:pt x="300346" y="306654"/>
                </a:lnTo>
                <a:lnTo>
                  <a:pt x="303093" y="305851"/>
                </a:lnTo>
                <a:lnTo>
                  <a:pt x="302512" y="305413"/>
                </a:lnTo>
                <a:lnTo>
                  <a:pt x="304594" y="305413"/>
                </a:lnTo>
                <a:lnTo>
                  <a:pt x="297093" y="301603"/>
                </a:lnTo>
                <a:lnTo>
                  <a:pt x="290785" y="296523"/>
                </a:lnTo>
                <a:lnTo>
                  <a:pt x="283637" y="291443"/>
                </a:lnTo>
                <a:lnTo>
                  <a:pt x="293530" y="291443"/>
                </a:lnTo>
                <a:lnTo>
                  <a:pt x="289063" y="286363"/>
                </a:lnTo>
                <a:lnTo>
                  <a:pt x="281564" y="282553"/>
                </a:lnTo>
                <a:lnTo>
                  <a:pt x="276268" y="276203"/>
                </a:lnTo>
                <a:close/>
              </a:path>
              <a:path w="3502659" h="829945">
                <a:moveTo>
                  <a:pt x="304594" y="305413"/>
                </a:moveTo>
                <a:lnTo>
                  <a:pt x="302512" y="305413"/>
                </a:lnTo>
                <a:lnTo>
                  <a:pt x="303093" y="305851"/>
                </a:lnTo>
                <a:lnTo>
                  <a:pt x="304594" y="305413"/>
                </a:lnTo>
                <a:close/>
              </a:path>
              <a:path w="3502659" h="829945">
                <a:moveTo>
                  <a:pt x="282160" y="293844"/>
                </a:moveTo>
                <a:lnTo>
                  <a:pt x="283110" y="297793"/>
                </a:lnTo>
                <a:lnTo>
                  <a:pt x="287553" y="298477"/>
                </a:lnTo>
                <a:lnTo>
                  <a:pt x="282160" y="293844"/>
                </a:lnTo>
                <a:close/>
              </a:path>
              <a:path w="3502659" h="829945">
                <a:moveTo>
                  <a:pt x="147146" y="222863"/>
                </a:moveTo>
                <a:lnTo>
                  <a:pt x="152633" y="229213"/>
                </a:lnTo>
                <a:lnTo>
                  <a:pt x="161710" y="238103"/>
                </a:lnTo>
                <a:lnTo>
                  <a:pt x="170478" y="248263"/>
                </a:lnTo>
                <a:lnTo>
                  <a:pt x="179084" y="257153"/>
                </a:lnTo>
                <a:lnTo>
                  <a:pt x="188868" y="266043"/>
                </a:lnTo>
                <a:lnTo>
                  <a:pt x="198825" y="277473"/>
                </a:lnTo>
                <a:lnTo>
                  <a:pt x="207949" y="286363"/>
                </a:lnTo>
                <a:lnTo>
                  <a:pt x="212464" y="290173"/>
                </a:lnTo>
                <a:lnTo>
                  <a:pt x="210606" y="287633"/>
                </a:lnTo>
                <a:lnTo>
                  <a:pt x="206308" y="283823"/>
                </a:lnTo>
                <a:lnTo>
                  <a:pt x="209029" y="282553"/>
                </a:lnTo>
                <a:lnTo>
                  <a:pt x="272636" y="282553"/>
                </a:lnTo>
                <a:lnTo>
                  <a:pt x="270885" y="280013"/>
                </a:lnTo>
                <a:lnTo>
                  <a:pt x="272496" y="280013"/>
                </a:lnTo>
                <a:lnTo>
                  <a:pt x="270976" y="278743"/>
                </a:lnTo>
                <a:lnTo>
                  <a:pt x="268287" y="278743"/>
                </a:lnTo>
                <a:lnTo>
                  <a:pt x="266496" y="277473"/>
                </a:lnTo>
                <a:lnTo>
                  <a:pt x="264328" y="277473"/>
                </a:lnTo>
                <a:lnTo>
                  <a:pt x="254922" y="267313"/>
                </a:lnTo>
                <a:lnTo>
                  <a:pt x="244688" y="258423"/>
                </a:lnTo>
                <a:lnTo>
                  <a:pt x="237807" y="249533"/>
                </a:lnTo>
                <a:lnTo>
                  <a:pt x="237269" y="248263"/>
                </a:lnTo>
                <a:lnTo>
                  <a:pt x="240649" y="248263"/>
                </a:lnTo>
                <a:lnTo>
                  <a:pt x="239096" y="246993"/>
                </a:lnTo>
                <a:lnTo>
                  <a:pt x="233494" y="246993"/>
                </a:lnTo>
                <a:lnTo>
                  <a:pt x="223274" y="234293"/>
                </a:lnTo>
                <a:lnTo>
                  <a:pt x="218390" y="231753"/>
                </a:lnTo>
                <a:lnTo>
                  <a:pt x="217287" y="230483"/>
                </a:lnTo>
                <a:lnTo>
                  <a:pt x="201415" y="230483"/>
                </a:lnTo>
                <a:lnTo>
                  <a:pt x="199689" y="229213"/>
                </a:lnTo>
                <a:lnTo>
                  <a:pt x="197490" y="226673"/>
                </a:lnTo>
                <a:lnTo>
                  <a:pt x="152246" y="226673"/>
                </a:lnTo>
                <a:lnTo>
                  <a:pt x="147146" y="222863"/>
                </a:lnTo>
                <a:close/>
              </a:path>
              <a:path w="3502659" h="829945">
                <a:moveTo>
                  <a:pt x="272496" y="280013"/>
                </a:moveTo>
                <a:lnTo>
                  <a:pt x="270885" y="280013"/>
                </a:lnTo>
                <a:lnTo>
                  <a:pt x="274586" y="283823"/>
                </a:lnTo>
                <a:lnTo>
                  <a:pt x="277997" y="287633"/>
                </a:lnTo>
                <a:lnTo>
                  <a:pt x="280054" y="285093"/>
                </a:lnTo>
                <a:lnTo>
                  <a:pt x="281266" y="285093"/>
                </a:lnTo>
                <a:lnTo>
                  <a:pt x="279876" y="283823"/>
                </a:lnTo>
                <a:lnTo>
                  <a:pt x="277054" y="283823"/>
                </a:lnTo>
                <a:lnTo>
                  <a:pt x="272496" y="280013"/>
                </a:lnTo>
                <a:close/>
              </a:path>
              <a:path w="3502659" h="829945">
                <a:moveTo>
                  <a:pt x="277096" y="281283"/>
                </a:moveTo>
                <a:lnTo>
                  <a:pt x="275099" y="281283"/>
                </a:lnTo>
                <a:lnTo>
                  <a:pt x="276567" y="282553"/>
                </a:lnTo>
                <a:lnTo>
                  <a:pt x="277973" y="283823"/>
                </a:lnTo>
                <a:lnTo>
                  <a:pt x="279876" y="283823"/>
                </a:lnTo>
                <a:lnTo>
                  <a:pt x="277096" y="281283"/>
                </a:lnTo>
                <a:close/>
              </a:path>
              <a:path w="3502659" h="829945">
                <a:moveTo>
                  <a:pt x="252789" y="254613"/>
                </a:moveTo>
                <a:lnTo>
                  <a:pt x="254024" y="257153"/>
                </a:lnTo>
                <a:lnTo>
                  <a:pt x="255165" y="259693"/>
                </a:lnTo>
                <a:lnTo>
                  <a:pt x="254435" y="259693"/>
                </a:lnTo>
                <a:lnTo>
                  <a:pt x="260202" y="268583"/>
                </a:lnTo>
                <a:lnTo>
                  <a:pt x="268940" y="277473"/>
                </a:lnTo>
                <a:lnTo>
                  <a:pt x="268287" y="278743"/>
                </a:lnTo>
                <a:lnTo>
                  <a:pt x="270976" y="278743"/>
                </a:lnTo>
                <a:lnTo>
                  <a:pt x="267938" y="276203"/>
                </a:lnTo>
                <a:lnTo>
                  <a:pt x="276268" y="276203"/>
                </a:lnTo>
                <a:lnTo>
                  <a:pt x="274150" y="273663"/>
                </a:lnTo>
                <a:lnTo>
                  <a:pt x="270627" y="273663"/>
                </a:lnTo>
                <a:lnTo>
                  <a:pt x="262697" y="264773"/>
                </a:lnTo>
                <a:lnTo>
                  <a:pt x="252789" y="254613"/>
                </a:lnTo>
                <a:close/>
              </a:path>
              <a:path w="3502659" h="829945">
                <a:moveTo>
                  <a:pt x="274463" y="276203"/>
                </a:moveTo>
                <a:lnTo>
                  <a:pt x="267938" y="276203"/>
                </a:lnTo>
                <a:lnTo>
                  <a:pt x="274721" y="278743"/>
                </a:lnTo>
                <a:lnTo>
                  <a:pt x="274463" y="276203"/>
                </a:lnTo>
                <a:close/>
              </a:path>
              <a:path w="3502659" h="829945">
                <a:moveTo>
                  <a:pt x="264706" y="276203"/>
                </a:moveTo>
                <a:lnTo>
                  <a:pt x="264328" y="277473"/>
                </a:lnTo>
                <a:lnTo>
                  <a:pt x="266496" y="277473"/>
                </a:lnTo>
                <a:lnTo>
                  <a:pt x="264706" y="276203"/>
                </a:lnTo>
                <a:close/>
              </a:path>
              <a:path w="3502659" h="829945">
                <a:moveTo>
                  <a:pt x="273091" y="272393"/>
                </a:moveTo>
                <a:lnTo>
                  <a:pt x="272028" y="273663"/>
                </a:lnTo>
                <a:lnTo>
                  <a:pt x="274150" y="273663"/>
                </a:lnTo>
                <a:lnTo>
                  <a:pt x="273091" y="272393"/>
                </a:lnTo>
                <a:close/>
              </a:path>
              <a:path w="3502659" h="829945">
                <a:moveTo>
                  <a:pt x="240649" y="248263"/>
                </a:moveTo>
                <a:lnTo>
                  <a:pt x="237269" y="248263"/>
                </a:lnTo>
                <a:lnTo>
                  <a:pt x="241692" y="252073"/>
                </a:lnTo>
                <a:lnTo>
                  <a:pt x="242202" y="249533"/>
                </a:lnTo>
                <a:lnTo>
                  <a:pt x="240649" y="248263"/>
                </a:lnTo>
                <a:close/>
              </a:path>
              <a:path w="3502659" h="829945">
                <a:moveTo>
                  <a:pt x="230876" y="241467"/>
                </a:moveTo>
                <a:lnTo>
                  <a:pt x="233815" y="245723"/>
                </a:lnTo>
                <a:lnTo>
                  <a:pt x="233494" y="246993"/>
                </a:lnTo>
                <a:lnTo>
                  <a:pt x="239096" y="246993"/>
                </a:lnTo>
                <a:lnTo>
                  <a:pt x="237542" y="245723"/>
                </a:lnTo>
                <a:lnTo>
                  <a:pt x="230876" y="241467"/>
                </a:lnTo>
                <a:close/>
              </a:path>
              <a:path w="3502659" h="829945">
                <a:moveTo>
                  <a:pt x="221920" y="222863"/>
                </a:moveTo>
                <a:lnTo>
                  <a:pt x="220333" y="222863"/>
                </a:lnTo>
                <a:lnTo>
                  <a:pt x="229055" y="231753"/>
                </a:lnTo>
                <a:lnTo>
                  <a:pt x="226798" y="235563"/>
                </a:lnTo>
                <a:lnTo>
                  <a:pt x="230876" y="241467"/>
                </a:lnTo>
                <a:lnTo>
                  <a:pt x="237439" y="245723"/>
                </a:lnTo>
                <a:lnTo>
                  <a:pt x="231329" y="240643"/>
                </a:lnTo>
                <a:lnTo>
                  <a:pt x="236591" y="240643"/>
                </a:lnTo>
                <a:lnTo>
                  <a:pt x="236167" y="238103"/>
                </a:lnTo>
                <a:lnTo>
                  <a:pt x="232632" y="231753"/>
                </a:lnTo>
                <a:lnTo>
                  <a:pt x="228202" y="229213"/>
                </a:lnTo>
                <a:lnTo>
                  <a:pt x="226788" y="229213"/>
                </a:lnTo>
                <a:lnTo>
                  <a:pt x="221920" y="222863"/>
                </a:lnTo>
                <a:close/>
              </a:path>
              <a:path w="3502659" h="829945">
                <a:moveTo>
                  <a:pt x="237422" y="245625"/>
                </a:moveTo>
                <a:close/>
              </a:path>
              <a:path w="3502659" h="829945">
                <a:moveTo>
                  <a:pt x="236591" y="240643"/>
                </a:moveTo>
                <a:lnTo>
                  <a:pt x="231329" y="240643"/>
                </a:lnTo>
                <a:lnTo>
                  <a:pt x="237422" y="245625"/>
                </a:lnTo>
                <a:lnTo>
                  <a:pt x="236591" y="240643"/>
                </a:lnTo>
                <a:close/>
              </a:path>
              <a:path w="3502659" h="829945">
                <a:moveTo>
                  <a:pt x="230307" y="240643"/>
                </a:moveTo>
                <a:lnTo>
                  <a:pt x="229605" y="240643"/>
                </a:lnTo>
                <a:lnTo>
                  <a:pt x="230876" y="241467"/>
                </a:lnTo>
                <a:lnTo>
                  <a:pt x="230307" y="240643"/>
                </a:lnTo>
                <a:close/>
              </a:path>
              <a:path w="3502659" h="829945">
                <a:moveTo>
                  <a:pt x="191917" y="209060"/>
                </a:moveTo>
                <a:lnTo>
                  <a:pt x="192049" y="211034"/>
                </a:lnTo>
                <a:lnTo>
                  <a:pt x="194710" y="213973"/>
                </a:lnTo>
                <a:lnTo>
                  <a:pt x="198400" y="217783"/>
                </a:lnTo>
                <a:lnTo>
                  <a:pt x="196387" y="219053"/>
                </a:lnTo>
                <a:lnTo>
                  <a:pt x="195148" y="221593"/>
                </a:lnTo>
                <a:lnTo>
                  <a:pt x="202852" y="227943"/>
                </a:lnTo>
                <a:lnTo>
                  <a:pt x="201415" y="230483"/>
                </a:lnTo>
                <a:lnTo>
                  <a:pt x="217287" y="230483"/>
                </a:lnTo>
                <a:lnTo>
                  <a:pt x="210669" y="222863"/>
                </a:lnTo>
                <a:lnTo>
                  <a:pt x="202907" y="215243"/>
                </a:lnTo>
                <a:lnTo>
                  <a:pt x="197189" y="215243"/>
                </a:lnTo>
                <a:lnTo>
                  <a:pt x="191917" y="209060"/>
                </a:lnTo>
                <a:close/>
              </a:path>
              <a:path w="3502659" h="829945">
                <a:moveTo>
                  <a:pt x="219972" y="220323"/>
                </a:moveTo>
                <a:lnTo>
                  <a:pt x="216513" y="221593"/>
                </a:lnTo>
                <a:lnTo>
                  <a:pt x="214509" y="221593"/>
                </a:lnTo>
                <a:lnTo>
                  <a:pt x="215125" y="225403"/>
                </a:lnTo>
                <a:lnTo>
                  <a:pt x="221054" y="229213"/>
                </a:lnTo>
                <a:lnTo>
                  <a:pt x="220333" y="222863"/>
                </a:lnTo>
                <a:lnTo>
                  <a:pt x="221920" y="222863"/>
                </a:lnTo>
                <a:lnTo>
                  <a:pt x="219972" y="220323"/>
                </a:lnTo>
                <a:close/>
              </a:path>
              <a:path w="3502659" h="829945">
                <a:moveTo>
                  <a:pt x="225987" y="227943"/>
                </a:moveTo>
                <a:lnTo>
                  <a:pt x="226788" y="229213"/>
                </a:lnTo>
                <a:lnTo>
                  <a:pt x="228202" y="229213"/>
                </a:lnTo>
                <a:lnTo>
                  <a:pt x="225987" y="227943"/>
                </a:lnTo>
                <a:close/>
              </a:path>
              <a:path w="3502659" h="829945">
                <a:moveTo>
                  <a:pt x="131357" y="206353"/>
                </a:moveTo>
                <a:lnTo>
                  <a:pt x="133083" y="210163"/>
                </a:lnTo>
                <a:lnTo>
                  <a:pt x="146556" y="222863"/>
                </a:lnTo>
                <a:lnTo>
                  <a:pt x="148791" y="222863"/>
                </a:lnTo>
                <a:lnTo>
                  <a:pt x="152246" y="226673"/>
                </a:lnTo>
                <a:lnTo>
                  <a:pt x="197490" y="226673"/>
                </a:lnTo>
                <a:lnTo>
                  <a:pt x="194190" y="222863"/>
                </a:lnTo>
                <a:lnTo>
                  <a:pt x="192550" y="220323"/>
                </a:lnTo>
                <a:lnTo>
                  <a:pt x="192793" y="219053"/>
                </a:lnTo>
                <a:lnTo>
                  <a:pt x="192943" y="217783"/>
                </a:lnTo>
                <a:lnTo>
                  <a:pt x="189405" y="217783"/>
                </a:lnTo>
                <a:lnTo>
                  <a:pt x="186909" y="215243"/>
                </a:lnTo>
                <a:lnTo>
                  <a:pt x="161874" y="215243"/>
                </a:lnTo>
                <a:lnTo>
                  <a:pt x="159558" y="212703"/>
                </a:lnTo>
                <a:lnTo>
                  <a:pt x="141220" y="212703"/>
                </a:lnTo>
                <a:lnTo>
                  <a:pt x="134749" y="210163"/>
                </a:lnTo>
                <a:lnTo>
                  <a:pt x="131357" y="206353"/>
                </a:lnTo>
                <a:close/>
              </a:path>
              <a:path w="3502659" h="829945">
                <a:moveTo>
                  <a:pt x="185204" y="188573"/>
                </a:moveTo>
                <a:lnTo>
                  <a:pt x="185977" y="191113"/>
                </a:lnTo>
                <a:lnTo>
                  <a:pt x="190037" y="194923"/>
                </a:lnTo>
                <a:lnTo>
                  <a:pt x="188024" y="194923"/>
                </a:lnTo>
                <a:lnTo>
                  <a:pt x="192573" y="200003"/>
                </a:lnTo>
                <a:lnTo>
                  <a:pt x="200166" y="207623"/>
                </a:lnTo>
                <a:lnTo>
                  <a:pt x="199312" y="208893"/>
                </a:lnTo>
                <a:lnTo>
                  <a:pt x="200522" y="211433"/>
                </a:lnTo>
                <a:lnTo>
                  <a:pt x="202869" y="211433"/>
                </a:lnTo>
                <a:lnTo>
                  <a:pt x="208173" y="219053"/>
                </a:lnTo>
                <a:lnTo>
                  <a:pt x="205676" y="213973"/>
                </a:lnTo>
                <a:lnTo>
                  <a:pt x="206931" y="212742"/>
                </a:lnTo>
                <a:lnTo>
                  <a:pt x="204538" y="210163"/>
                </a:lnTo>
                <a:lnTo>
                  <a:pt x="195523" y="200003"/>
                </a:lnTo>
                <a:lnTo>
                  <a:pt x="185204" y="188573"/>
                </a:lnTo>
                <a:close/>
              </a:path>
              <a:path w="3502659" h="829945">
                <a:moveTo>
                  <a:pt x="186278" y="208924"/>
                </a:moveTo>
                <a:lnTo>
                  <a:pt x="183210" y="210163"/>
                </a:lnTo>
                <a:lnTo>
                  <a:pt x="189405" y="217783"/>
                </a:lnTo>
                <a:lnTo>
                  <a:pt x="192943" y="217783"/>
                </a:lnTo>
                <a:lnTo>
                  <a:pt x="191864" y="215642"/>
                </a:lnTo>
                <a:lnTo>
                  <a:pt x="190428" y="215243"/>
                </a:lnTo>
                <a:lnTo>
                  <a:pt x="188433" y="211218"/>
                </a:lnTo>
                <a:lnTo>
                  <a:pt x="186278" y="208924"/>
                </a:lnTo>
                <a:close/>
              </a:path>
              <a:path w="3502659" h="829945">
                <a:moveTo>
                  <a:pt x="206971" y="212703"/>
                </a:moveTo>
                <a:lnTo>
                  <a:pt x="211608" y="217783"/>
                </a:lnTo>
                <a:lnTo>
                  <a:pt x="206971" y="212703"/>
                </a:lnTo>
                <a:close/>
              </a:path>
              <a:path w="3502659" h="829945">
                <a:moveTo>
                  <a:pt x="181478" y="200003"/>
                </a:moveTo>
                <a:lnTo>
                  <a:pt x="177958" y="200003"/>
                </a:lnTo>
                <a:lnTo>
                  <a:pt x="185156" y="207623"/>
                </a:lnTo>
                <a:lnTo>
                  <a:pt x="186651" y="207623"/>
                </a:lnTo>
                <a:lnTo>
                  <a:pt x="188433" y="211218"/>
                </a:lnTo>
                <a:lnTo>
                  <a:pt x="191022" y="213973"/>
                </a:lnTo>
                <a:lnTo>
                  <a:pt x="191864" y="215642"/>
                </a:lnTo>
                <a:lnTo>
                  <a:pt x="194999" y="216513"/>
                </a:lnTo>
                <a:lnTo>
                  <a:pt x="194723" y="214091"/>
                </a:lnTo>
                <a:lnTo>
                  <a:pt x="192076" y="211433"/>
                </a:lnTo>
                <a:lnTo>
                  <a:pt x="192049" y="211034"/>
                </a:lnTo>
                <a:lnTo>
                  <a:pt x="185511" y="203813"/>
                </a:lnTo>
                <a:lnTo>
                  <a:pt x="181478" y="200003"/>
                </a:lnTo>
                <a:close/>
              </a:path>
              <a:path w="3502659" h="829945">
                <a:moveTo>
                  <a:pt x="188433" y="211218"/>
                </a:moveTo>
                <a:lnTo>
                  <a:pt x="190428" y="215243"/>
                </a:lnTo>
                <a:lnTo>
                  <a:pt x="191864" y="215642"/>
                </a:lnTo>
                <a:lnTo>
                  <a:pt x="191022" y="213973"/>
                </a:lnTo>
                <a:lnTo>
                  <a:pt x="188433" y="211218"/>
                </a:lnTo>
                <a:close/>
              </a:path>
              <a:path w="3502659" h="829945">
                <a:moveTo>
                  <a:pt x="140476" y="184763"/>
                </a:moveTo>
                <a:lnTo>
                  <a:pt x="139538" y="184763"/>
                </a:lnTo>
                <a:lnTo>
                  <a:pt x="139635" y="184960"/>
                </a:lnTo>
                <a:lnTo>
                  <a:pt x="144846" y="191113"/>
                </a:lnTo>
                <a:lnTo>
                  <a:pt x="152456" y="202543"/>
                </a:lnTo>
                <a:lnTo>
                  <a:pt x="156424" y="206353"/>
                </a:lnTo>
                <a:lnTo>
                  <a:pt x="155835" y="207623"/>
                </a:lnTo>
                <a:lnTo>
                  <a:pt x="163818" y="215243"/>
                </a:lnTo>
                <a:lnTo>
                  <a:pt x="186909" y="215243"/>
                </a:lnTo>
                <a:lnTo>
                  <a:pt x="185661" y="213973"/>
                </a:lnTo>
                <a:lnTo>
                  <a:pt x="182600" y="212703"/>
                </a:lnTo>
                <a:lnTo>
                  <a:pt x="178883" y="208893"/>
                </a:lnTo>
                <a:lnTo>
                  <a:pt x="179302" y="207623"/>
                </a:lnTo>
                <a:lnTo>
                  <a:pt x="180041" y="207623"/>
                </a:lnTo>
                <a:lnTo>
                  <a:pt x="177510" y="205083"/>
                </a:lnTo>
                <a:lnTo>
                  <a:pt x="179858" y="203813"/>
                </a:lnTo>
                <a:lnTo>
                  <a:pt x="179225" y="202543"/>
                </a:lnTo>
                <a:lnTo>
                  <a:pt x="174076" y="202543"/>
                </a:lnTo>
                <a:lnTo>
                  <a:pt x="171653" y="198733"/>
                </a:lnTo>
                <a:lnTo>
                  <a:pt x="171585" y="196193"/>
                </a:lnTo>
                <a:lnTo>
                  <a:pt x="169119" y="194923"/>
                </a:lnTo>
                <a:lnTo>
                  <a:pt x="167153" y="193653"/>
                </a:lnTo>
                <a:lnTo>
                  <a:pt x="165376" y="193653"/>
                </a:lnTo>
                <a:lnTo>
                  <a:pt x="161020" y="188573"/>
                </a:lnTo>
                <a:lnTo>
                  <a:pt x="161109" y="187303"/>
                </a:lnTo>
                <a:lnTo>
                  <a:pt x="142664" y="187303"/>
                </a:lnTo>
                <a:lnTo>
                  <a:pt x="140476" y="184763"/>
                </a:lnTo>
                <a:close/>
              </a:path>
              <a:path w="3502659" h="829945">
                <a:moveTo>
                  <a:pt x="193384" y="203813"/>
                </a:moveTo>
                <a:lnTo>
                  <a:pt x="192838" y="206353"/>
                </a:lnTo>
                <a:lnTo>
                  <a:pt x="198583" y="212703"/>
                </a:lnTo>
                <a:lnTo>
                  <a:pt x="197189" y="215243"/>
                </a:lnTo>
                <a:lnTo>
                  <a:pt x="202907" y="215243"/>
                </a:lnTo>
                <a:lnTo>
                  <a:pt x="193384" y="203813"/>
                </a:lnTo>
                <a:close/>
              </a:path>
              <a:path w="3502659" h="829945">
                <a:moveTo>
                  <a:pt x="192049" y="211034"/>
                </a:moveTo>
                <a:lnTo>
                  <a:pt x="192076" y="211433"/>
                </a:lnTo>
                <a:lnTo>
                  <a:pt x="194723" y="214091"/>
                </a:lnTo>
                <a:lnTo>
                  <a:pt x="192049" y="211034"/>
                </a:lnTo>
                <a:close/>
              </a:path>
              <a:path w="3502659" h="829945">
                <a:moveTo>
                  <a:pt x="154261" y="206353"/>
                </a:moveTo>
                <a:lnTo>
                  <a:pt x="135891" y="206353"/>
                </a:lnTo>
                <a:lnTo>
                  <a:pt x="141220" y="212703"/>
                </a:lnTo>
                <a:lnTo>
                  <a:pt x="159558" y="212703"/>
                </a:lnTo>
                <a:lnTo>
                  <a:pt x="154261" y="206353"/>
                </a:lnTo>
                <a:close/>
              </a:path>
              <a:path w="3502659" h="829945">
                <a:moveTo>
                  <a:pt x="180041" y="207623"/>
                </a:moveTo>
                <a:lnTo>
                  <a:pt x="179302" y="207623"/>
                </a:lnTo>
                <a:lnTo>
                  <a:pt x="183194" y="211433"/>
                </a:lnTo>
                <a:lnTo>
                  <a:pt x="185105" y="212703"/>
                </a:lnTo>
                <a:lnTo>
                  <a:pt x="180041" y="207623"/>
                </a:lnTo>
                <a:close/>
              </a:path>
              <a:path w="3502659" h="829945">
                <a:moveTo>
                  <a:pt x="190648" y="205710"/>
                </a:moveTo>
                <a:lnTo>
                  <a:pt x="190691" y="207623"/>
                </a:lnTo>
                <a:lnTo>
                  <a:pt x="191917" y="209060"/>
                </a:lnTo>
                <a:lnTo>
                  <a:pt x="191735" y="206353"/>
                </a:lnTo>
                <a:lnTo>
                  <a:pt x="190648" y="205710"/>
                </a:lnTo>
                <a:close/>
              </a:path>
              <a:path w="3502659" h="829945">
                <a:moveTo>
                  <a:pt x="185156" y="207623"/>
                </a:moveTo>
                <a:lnTo>
                  <a:pt x="186278" y="208924"/>
                </a:lnTo>
                <a:lnTo>
                  <a:pt x="185156" y="207623"/>
                </a:lnTo>
                <a:close/>
              </a:path>
              <a:path w="3502659" h="829945">
                <a:moveTo>
                  <a:pt x="148964" y="200003"/>
                </a:moveTo>
                <a:lnTo>
                  <a:pt x="128791" y="200003"/>
                </a:lnTo>
                <a:lnTo>
                  <a:pt x="134764" y="207623"/>
                </a:lnTo>
                <a:lnTo>
                  <a:pt x="135891" y="206353"/>
                </a:lnTo>
                <a:lnTo>
                  <a:pt x="154261" y="206353"/>
                </a:lnTo>
                <a:lnTo>
                  <a:pt x="148964" y="200003"/>
                </a:lnTo>
                <a:close/>
              </a:path>
              <a:path w="3502659" h="829945">
                <a:moveTo>
                  <a:pt x="187144" y="202095"/>
                </a:moveTo>
                <a:lnTo>
                  <a:pt x="185291" y="202543"/>
                </a:lnTo>
                <a:lnTo>
                  <a:pt x="190648" y="205710"/>
                </a:lnTo>
                <a:lnTo>
                  <a:pt x="190543" y="203813"/>
                </a:lnTo>
                <a:lnTo>
                  <a:pt x="187144" y="202095"/>
                </a:lnTo>
                <a:close/>
              </a:path>
              <a:path w="3502659" h="829945">
                <a:moveTo>
                  <a:pt x="112342" y="183493"/>
                </a:moveTo>
                <a:lnTo>
                  <a:pt x="120118" y="192383"/>
                </a:lnTo>
                <a:lnTo>
                  <a:pt x="128852" y="203813"/>
                </a:lnTo>
                <a:lnTo>
                  <a:pt x="128791" y="200003"/>
                </a:lnTo>
                <a:lnTo>
                  <a:pt x="148964" y="200003"/>
                </a:lnTo>
                <a:lnTo>
                  <a:pt x="143667" y="193653"/>
                </a:lnTo>
                <a:lnTo>
                  <a:pt x="142515" y="191113"/>
                </a:lnTo>
                <a:lnTo>
                  <a:pt x="120220" y="191113"/>
                </a:lnTo>
                <a:lnTo>
                  <a:pt x="116329" y="187303"/>
                </a:lnTo>
                <a:lnTo>
                  <a:pt x="112342" y="183493"/>
                </a:lnTo>
                <a:close/>
              </a:path>
              <a:path w="3502659" h="829945">
                <a:moveTo>
                  <a:pt x="190073" y="201388"/>
                </a:moveTo>
                <a:lnTo>
                  <a:pt x="187144" y="202095"/>
                </a:lnTo>
                <a:lnTo>
                  <a:pt x="190543" y="203813"/>
                </a:lnTo>
                <a:lnTo>
                  <a:pt x="190564" y="201937"/>
                </a:lnTo>
                <a:lnTo>
                  <a:pt x="190073" y="201388"/>
                </a:lnTo>
                <a:close/>
              </a:path>
              <a:path w="3502659" h="829945">
                <a:moveTo>
                  <a:pt x="190603" y="203679"/>
                </a:moveTo>
                <a:lnTo>
                  <a:pt x="190543" y="203813"/>
                </a:lnTo>
                <a:lnTo>
                  <a:pt x="190603" y="203679"/>
                </a:lnTo>
                <a:close/>
              </a:path>
              <a:path w="3502659" h="829945">
                <a:moveTo>
                  <a:pt x="190564" y="201937"/>
                </a:moveTo>
                <a:lnTo>
                  <a:pt x="190603" y="203679"/>
                </a:lnTo>
                <a:lnTo>
                  <a:pt x="191107" y="202543"/>
                </a:lnTo>
                <a:lnTo>
                  <a:pt x="190564" y="201937"/>
                </a:lnTo>
                <a:close/>
              </a:path>
              <a:path w="3502659" h="829945">
                <a:moveTo>
                  <a:pt x="159574" y="173333"/>
                </a:moveTo>
                <a:lnTo>
                  <a:pt x="155768" y="173333"/>
                </a:lnTo>
                <a:lnTo>
                  <a:pt x="157690" y="175873"/>
                </a:lnTo>
                <a:lnTo>
                  <a:pt x="161486" y="178413"/>
                </a:lnTo>
                <a:lnTo>
                  <a:pt x="166744" y="187303"/>
                </a:lnTo>
                <a:lnTo>
                  <a:pt x="169924" y="192383"/>
                </a:lnTo>
                <a:lnTo>
                  <a:pt x="175774" y="202543"/>
                </a:lnTo>
                <a:lnTo>
                  <a:pt x="179225" y="202543"/>
                </a:lnTo>
                <a:lnTo>
                  <a:pt x="177958" y="200003"/>
                </a:lnTo>
                <a:lnTo>
                  <a:pt x="187504" y="200003"/>
                </a:lnTo>
                <a:lnTo>
                  <a:pt x="183917" y="196193"/>
                </a:lnTo>
                <a:lnTo>
                  <a:pt x="183168" y="192383"/>
                </a:lnTo>
                <a:lnTo>
                  <a:pt x="177638" y="187303"/>
                </a:lnTo>
                <a:lnTo>
                  <a:pt x="174683" y="187303"/>
                </a:lnTo>
                <a:lnTo>
                  <a:pt x="170040" y="183493"/>
                </a:lnTo>
                <a:lnTo>
                  <a:pt x="165948" y="179683"/>
                </a:lnTo>
                <a:lnTo>
                  <a:pt x="159574" y="173333"/>
                </a:lnTo>
                <a:close/>
              </a:path>
              <a:path w="3502659" h="829945">
                <a:moveTo>
                  <a:pt x="187504" y="200003"/>
                </a:moveTo>
                <a:lnTo>
                  <a:pt x="181478" y="200003"/>
                </a:lnTo>
                <a:lnTo>
                  <a:pt x="185517" y="201273"/>
                </a:lnTo>
                <a:lnTo>
                  <a:pt x="187144" y="202095"/>
                </a:lnTo>
                <a:lnTo>
                  <a:pt x="190073" y="201388"/>
                </a:lnTo>
                <a:lnTo>
                  <a:pt x="188612" y="201273"/>
                </a:lnTo>
                <a:lnTo>
                  <a:pt x="187504" y="200003"/>
                </a:lnTo>
                <a:close/>
              </a:path>
              <a:path w="3502659" h="829945">
                <a:moveTo>
                  <a:pt x="190549" y="201273"/>
                </a:moveTo>
                <a:lnTo>
                  <a:pt x="190073" y="201388"/>
                </a:lnTo>
                <a:lnTo>
                  <a:pt x="190564" y="201937"/>
                </a:lnTo>
                <a:lnTo>
                  <a:pt x="190549" y="201273"/>
                </a:lnTo>
                <a:close/>
              </a:path>
              <a:path w="3502659" h="829945">
                <a:moveTo>
                  <a:pt x="188833" y="200003"/>
                </a:moveTo>
                <a:lnTo>
                  <a:pt x="188612" y="201273"/>
                </a:lnTo>
                <a:lnTo>
                  <a:pt x="189970" y="201273"/>
                </a:lnTo>
                <a:lnTo>
                  <a:pt x="188833" y="200003"/>
                </a:lnTo>
                <a:close/>
              </a:path>
              <a:path w="3502659" h="829945">
                <a:moveTo>
                  <a:pt x="111667" y="128883"/>
                </a:moveTo>
                <a:lnTo>
                  <a:pt x="98318" y="128883"/>
                </a:lnTo>
                <a:lnTo>
                  <a:pt x="99962" y="130153"/>
                </a:lnTo>
                <a:lnTo>
                  <a:pt x="104322" y="135233"/>
                </a:lnTo>
                <a:lnTo>
                  <a:pt x="108619" y="141583"/>
                </a:lnTo>
                <a:lnTo>
                  <a:pt x="108971" y="145393"/>
                </a:lnTo>
                <a:lnTo>
                  <a:pt x="106384" y="145393"/>
                </a:lnTo>
                <a:lnTo>
                  <a:pt x="108340" y="151743"/>
                </a:lnTo>
                <a:lnTo>
                  <a:pt x="87896" y="151743"/>
                </a:lnTo>
                <a:lnTo>
                  <a:pt x="93595" y="158093"/>
                </a:lnTo>
                <a:lnTo>
                  <a:pt x="94157" y="160633"/>
                </a:lnTo>
                <a:lnTo>
                  <a:pt x="95561" y="164443"/>
                </a:lnTo>
                <a:lnTo>
                  <a:pt x="105781" y="174603"/>
                </a:lnTo>
                <a:lnTo>
                  <a:pt x="111020" y="177143"/>
                </a:lnTo>
                <a:lnTo>
                  <a:pt x="112975" y="183493"/>
                </a:lnTo>
                <a:lnTo>
                  <a:pt x="116993" y="186033"/>
                </a:lnTo>
                <a:lnTo>
                  <a:pt x="122405" y="189843"/>
                </a:lnTo>
                <a:lnTo>
                  <a:pt x="120220" y="191113"/>
                </a:lnTo>
                <a:lnTo>
                  <a:pt x="142515" y="191113"/>
                </a:lnTo>
                <a:lnTo>
                  <a:pt x="140787" y="187303"/>
                </a:lnTo>
                <a:lnTo>
                  <a:pt x="138289" y="182223"/>
                </a:lnTo>
                <a:lnTo>
                  <a:pt x="156994" y="182223"/>
                </a:lnTo>
                <a:lnTo>
                  <a:pt x="157533" y="179683"/>
                </a:lnTo>
                <a:lnTo>
                  <a:pt x="147820" y="168253"/>
                </a:lnTo>
                <a:lnTo>
                  <a:pt x="144264" y="161903"/>
                </a:lnTo>
                <a:lnTo>
                  <a:pt x="140981" y="159363"/>
                </a:lnTo>
                <a:lnTo>
                  <a:pt x="139730" y="159363"/>
                </a:lnTo>
                <a:lnTo>
                  <a:pt x="135583" y="154283"/>
                </a:lnTo>
                <a:lnTo>
                  <a:pt x="137109" y="153013"/>
                </a:lnTo>
                <a:lnTo>
                  <a:pt x="133629" y="153013"/>
                </a:lnTo>
                <a:lnTo>
                  <a:pt x="130571" y="147933"/>
                </a:lnTo>
                <a:lnTo>
                  <a:pt x="127755" y="147933"/>
                </a:lnTo>
                <a:lnTo>
                  <a:pt x="123595" y="141583"/>
                </a:lnTo>
                <a:lnTo>
                  <a:pt x="117573" y="133963"/>
                </a:lnTo>
                <a:lnTo>
                  <a:pt x="113618" y="133963"/>
                </a:lnTo>
                <a:lnTo>
                  <a:pt x="111667" y="128883"/>
                </a:lnTo>
                <a:close/>
              </a:path>
              <a:path w="3502659" h="829945">
                <a:moveTo>
                  <a:pt x="156994" y="182223"/>
                </a:moveTo>
                <a:lnTo>
                  <a:pt x="138289" y="182223"/>
                </a:lnTo>
                <a:lnTo>
                  <a:pt x="142664" y="187303"/>
                </a:lnTo>
                <a:lnTo>
                  <a:pt x="140726" y="184763"/>
                </a:lnTo>
                <a:lnTo>
                  <a:pt x="158186" y="184763"/>
                </a:lnTo>
                <a:lnTo>
                  <a:pt x="156724" y="183493"/>
                </a:lnTo>
                <a:lnTo>
                  <a:pt x="156994" y="182223"/>
                </a:lnTo>
                <a:close/>
              </a:path>
              <a:path w="3502659" h="829945">
                <a:moveTo>
                  <a:pt x="158186" y="184763"/>
                </a:moveTo>
                <a:lnTo>
                  <a:pt x="140726" y="184763"/>
                </a:lnTo>
                <a:lnTo>
                  <a:pt x="142664" y="187303"/>
                </a:lnTo>
                <a:lnTo>
                  <a:pt x="161109" y="187303"/>
                </a:lnTo>
                <a:lnTo>
                  <a:pt x="158186" y="184763"/>
                </a:lnTo>
                <a:close/>
              </a:path>
              <a:path w="3502659" h="829945">
                <a:moveTo>
                  <a:pt x="169058" y="180953"/>
                </a:moveTo>
                <a:lnTo>
                  <a:pt x="174683" y="187303"/>
                </a:lnTo>
                <a:lnTo>
                  <a:pt x="177638" y="187303"/>
                </a:lnTo>
                <a:lnTo>
                  <a:pt x="174873" y="184763"/>
                </a:lnTo>
                <a:lnTo>
                  <a:pt x="169058" y="180953"/>
                </a:lnTo>
                <a:close/>
              </a:path>
              <a:path w="3502659" h="829945">
                <a:moveTo>
                  <a:pt x="139538" y="184763"/>
                </a:moveTo>
                <a:lnTo>
                  <a:pt x="139635" y="184960"/>
                </a:lnTo>
                <a:lnTo>
                  <a:pt x="139538" y="184763"/>
                </a:lnTo>
                <a:close/>
              </a:path>
              <a:path w="3502659" h="829945">
                <a:moveTo>
                  <a:pt x="135854" y="141583"/>
                </a:moveTo>
                <a:lnTo>
                  <a:pt x="136978" y="144123"/>
                </a:lnTo>
                <a:lnTo>
                  <a:pt x="133684" y="144123"/>
                </a:lnTo>
                <a:lnTo>
                  <a:pt x="141770" y="150473"/>
                </a:lnTo>
                <a:lnTo>
                  <a:pt x="140776" y="154283"/>
                </a:lnTo>
                <a:lnTo>
                  <a:pt x="141566" y="158093"/>
                </a:lnTo>
                <a:lnTo>
                  <a:pt x="148829" y="166983"/>
                </a:lnTo>
                <a:lnTo>
                  <a:pt x="157702" y="177143"/>
                </a:lnTo>
                <a:lnTo>
                  <a:pt x="155768" y="173333"/>
                </a:lnTo>
                <a:lnTo>
                  <a:pt x="159574" y="173333"/>
                </a:lnTo>
                <a:lnTo>
                  <a:pt x="158299" y="172063"/>
                </a:lnTo>
                <a:lnTo>
                  <a:pt x="160514" y="172063"/>
                </a:lnTo>
                <a:lnTo>
                  <a:pt x="158583" y="170793"/>
                </a:lnTo>
                <a:lnTo>
                  <a:pt x="155244" y="165713"/>
                </a:lnTo>
                <a:lnTo>
                  <a:pt x="153756" y="161903"/>
                </a:lnTo>
                <a:lnTo>
                  <a:pt x="149840" y="161903"/>
                </a:lnTo>
                <a:lnTo>
                  <a:pt x="145440" y="155553"/>
                </a:lnTo>
                <a:lnTo>
                  <a:pt x="141349" y="149203"/>
                </a:lnTo>
                <a:lnTo>
                  <a:pt x="138917" y="144123"/>
                </a:lnTo>
                <a:lnTo>
                  <a:pt x="135854" y="141583"/>
                </a:lnTo>
                <a:close/>
              </a:path>
              <a:path w="3502659" h="829945">
                <a:moveTo>
                  <a:pt x="160514" y="172063"/>
                </a:moveTo>
                <a:lnTo>
                  <a:pt x="158299" y="172063"/>
                </a:lnTo>
                <a:lnTo>
                  <a:pt x="160061" y="173333"/>
                </a:lnTo>
                <a:lnTo>
                  <a:pt x="161643" y="174603"/>
                </a:lnTo>
                <a:lnTo>
                  <a:pt x="162445" y="173333"/>
                </a:lnTo>
                <a:lnTo>
                  <a:pt x="160514" y="172063"/>
                </a:lnTo>
                <a:close/>
              </a:path>
              <a:path w="3502659" h="829945">
                <a:moveTo>
                  <a:pt x="151020" y="159363"/>
                </a:moveTo>
                <a:lnTo>
                  <a:pt x="150977" y="161903"/>
                </a:lnTo>
                <a:lnTo>
                  <a:pt x="153756" y="161903"/>
                </a:lnTo>
                <a:lnTo>
                  <a:pt x="151020" y="159363"/>
                </a:lnTo>
                <a:close/>
              </a:path>
              <a:path w="3502659" h="829945">
                <a:moveTo>
                  <a:pt x="87955" y="153993"/>
                </a:moveTo>
                <a:lnTo>
                  <a:pt x="87963" y="154283"/>
                </a:lnTo>
                <a:lnTo>
                  <a:pt x="90275" y="158093"/>
                </a:lnTo>
                <a:lnTo>
                  <a:pt x="87955" y="153993"/>
                </a:lnTo>
                <a:close/>
              </a:path>
              <a:path w="3502659" h="829945">
                <a:moveTo>
                  <a:pt x="103388" y="146663"/>
                </a:moveTo>
                <a:lnTo>
                  <a:pt x="83807" y="146663"/>
                </a:lnTo>
                <a:lnTo>
                  <a:pt x="87955" y="153993"/>
                </a:lnTo>
                <a:lnTo>
                  <a:pt x="87896" y="151743"/>
                </a:lnTo>
                <a:lnTo>
                  <a:pt x="108340" y="151743"/>
                </a:lnTo>
                <a:lnTo>
                  <a:pt x="103388" y="146663"/>
                </a:lnTo>
                <a:close/>
              </a:path>
              <a:path w="3502659" h="829945">
                <a:moveTo>
                  <a:pt x="131930" y="145393"/>
                </a:moveTo>
                <a:lnTo>
                  <a:pt x="133629" y="153013"/>
                </a:lnTo>
                <a:lnTo>
                  <a:pt x="137109" y="153013"/>
                </a:lnTo>
                <a:lnTo>
                  <a:pt x="131930" y="145393"/>
                </a:lnTo>
                <a:close/>
              </a:path>
              <a:path w="3502659" h="829945">
                <a:moveTo>
                  <a:pt x="130498" y="139043"/>
                </a:moveTo>
                <a:lnTo>
                  <a:pt x="128799" y="139043"/>
                </a:lnTo>
                <a:lnTo>
                  <a:pt x="130060" y="141583"/>
                </a:lnTo>
                <a:lnTo>
                  <a:pt x="138106" y="153013"/>
                </a:lnTo>
                <a:lnTo>
                  <a:pt x="138169" y="149203"/>
                </a:lnTo>
                <a:lnTo>
                  <a:pt x="136552" y="147933"/>
                </a:lnTo>
                <a:lnTo>
                  <a:pt x="135491" y="147933"/>
                </a:lnTo>
                <a:lnTo>
                  <a:pt x="132949" y="144123"/>
                </a:lnTo>
                <a:lnTo>
                  <a:pt x="131725" y="141583"/>
                </a:lnTo>
                <a:lnTo>
                  <a:pt x="132910" y="140313"/>
                </a:lnTo>
                <a:lnTo>
                  <a:pt x="130498" y="139043"/>
                </a:lnTo>
                <a:close/>
              </a:path>
              <a:path w="3502659" h="829945">
                <a:moveTo>
                  <a:pt x="68172" y="130153"/>
                </a:moveTo>
                <a:lnTo>
                  <a:pt x="75037" y="140313"/>
                </a:lnTo>
                <a:lnTo>
                  <a:pt x="83389" y="150473"/>
                </a:lnTo>
                <a:lnTo>
                  <a:pt x="83807" y="146663"/>
                </a:lnTo>
                <a:lnTo>
                  <a:pt x="103388" y="146663"/>
                </a:lnTo>
                <a:lnTo>
                  <a:pt x="102149" y="145393"/>
                </a:lnTo>
                <a:lnTo>
                  <a:pt x="83037" y="145393"/>
                </a:lnTo>
                <a:lnTo>
                  <a:pt x="78946" y="142853"/>
                </a:lnTo>
                <a:lnTo>
                  <a:pt x="80286" y="142853"/>
                </a:lnTo>
                <a:lnTo>
                  <a:pt x="77725" y="137773"/>
                </a:lnTo>
                <a:lnTo>
                  <a:pt x="74001" y="137773"/>
                </a:lnTo>
                <a:lnTo>
                  <a:pt x="68172" y="130153"/>
                </a:lnTo>
                <a:close/>
              </a:path>
              <a:path w="3502659" h="829945">
                <a:moveTo>
                  <a:pt x="126767" y="141705"/>
                </a:moveTo>
                <a:lnTo>
                  <a:pt x="127755" y="147933"/>
                </a:lnTo>
                <a:lnTo>
                  <a:pt x="130571" y="147933"/>
                </a:lnTo>
                <a:lnTo>
                  <a:pt x="126907" y="141847"/>
                </a:lnTo>
                <a:lnTo>
                  <a:pt x="126767" y="141705"/>
                </a:lnTo>
                <a:close/>
              </a:path>
              <a:path w="3502659" h="829945">
                <a:moveTo>
                  <a:pt x="93137" y="135233"/>
                </a:moveTo>
                <a:lnTo>
                  <a:pt x="75594" y="135233"/>
                </a:lnTo>
                <a:lnTo>
                  <a:pt x="79889" y="140313"/>
                </a:lnTo>
                <a:lnTo>
                  <a:pt x="87852" y="144123"/>
                </a:lnTo>
                <a:lnTo>
                  <a:pt x="83964" y="144123"/>
                </a:lnTo>
                <a:lnTo>
                  <a:pt x="83037" y="145393"/>
                </a:lnTo>
                <a:lnTo>
                  <a:pt x="102149" y="145393"/>
                </a:lnTo>
                <a:lnTo>
                  <a:pt x="99673" y="142853"/>
                </a:lnTo>
                <a:lnTo>
                  <a:pt x="93137" y="135233"/>
                </a:lnTo>
                <a:close/>
              </a:path>
              <a:path w="3502659" h="829945">
                <a:moveTo>
                  <a:pt x="72710" y="99673"/>
                </a:moveTo>
                <a:lnTo>
                  <a:pt x="72797" y="102213"/>
                </a:lnTo>
                <a:lnTo>
                  <a:pt x="76761" y="109833"/>
                </a:lnTo>
                <a:lnTo>
                  <a:pt x="77724" y="112373"/>
                </a:lnTo>
                <a:lnTo>
                  <a:pt x="84375" y="119993"/>
                </a:lnTo>
                <a:lnTo>
                  <a:pt x="92675" y="130153"/>
                </a:lnTo>
                <a:lnTo>
                  <a:pt x="102575" y="144123"/>
                </a:lnTo>
                <a:lnTo>
                  <a:pt x="107252" y="140313"/>
                </a:lnTo>
                <a:lnTo>
                  <a:pt x="104133" y="137773"/>
                </a:lnTo>
                <a:lnTo>
                  <a:pt x="97975" y="132693"/>
                </a:lnTo>
                <a:lnTo>
                  <a:pt x="98318" y="128883"/>
                </a:lnTo>
                <a:lnTo>
                  <a:pt x="111667" y="128883"/>
                </a:lnTo>
                <a:lnTo>
                  <a:pt x="110632" y="127613"/>
                </a:lnTo>
                <a:lnTo>
                  <a:pt x="94700" y="127613"/>
                </a:lnTo>
                <a:lnTo>
                  <a:pt x="91305" y="122533"/>
                </a:lnTo>
                <a:lnTo>
                  <a:pt x="90009" y="121263"/>
                </a:lnTo>
                <a:lnTo>
                  <a:pt x="86750" y="121263"/>
                </a:lnTo>
                <a:lnTo>
                  <a:pt x="78713" y="109833"/>
                </a:lnTo>
                <a:lnTo>
                  <a:pt x="72710" y="99673"/>
                </a:lnTo>
                <a:close/>
              </a:path>
              <a:path w="3502659" h="829945">
                <a:moveTo>
                  <a:pt x="129239" y="141583"/>
                </a:moveTo>
                <a:lnTo>
                  <a:pt x="126748" y="141583"/>
                </a:lnTo>
                <a:lnTo>
                  <a:pt x="126907" y="141847"/>
                </a:lnTo>
                <a:lnTo>
                  <a:pt x="127899" y="142853"/>
                </a:lnTo>
                <a:lnTo>
                  <a:pt x="129679" y="144123"/>
                </a:lnTo>
                <a:lnTo>
                  <a:pt x="129239" y="141583"/>
                </a:lnTo>
                <a:close/>
              </a:path>
              <a:path w="3502659" h="829945">
                <a:moveTo>
                  <a:pt x="126748" y="141583"/>
                </a:moveTo>
                <a:lnTo>
                  <a:pt x="126907" y="141847"/>
                </a:lnTo>
                <a:lnTo>
                  <a:pt x="126748" y="141583"/>
                </a:lnTo>
                <a:close/>
              </a:path>
              <a:path w="3502659" h="829945">
                <a:moveTo>
                  <a:pt x="121639" y="136503"/>
                </a:moveTo>
                <a:lnTo>
                  <a:pt x="126767" y="141705"/>
                </a:lnTo>
                <a:lnTo>
                  <a:pt x="129239" y="141583"/>
                </a:lnTo>
                <a:lnTo>
                  <a:pt x="128799" y="139043"/>
                </a:lnTo>
                <a:lnTo>
                  <a:pt x="130498" y="139043"/>
                </a:lnTo>
                <a:lnTo>
                  <a:pt x="129470" y="137773"/>
                </a:lnTo>
                <a:lnTo>
                  <a:pt x="126177" y="137773"/>
                </a:lnTo>
                <a:lnTo>
                  <a:pt x="121639" y="136503"/>
                </a:lnTo>
                <a:close/>
              </a:path>
              <a:path w="3502659" h="829945">
                <a:moveTo>
                  <a:pt x="83525" y="121263"/>
                </a:moveTo>
                <a:lnTo>
                  <a:pt x="65181" y="121263"/>
                </a:lnTo>
                <a:lnTo>
                  <a:pt x="67650" y="123839"/>
                </a:lnTo>
                <a:lnTo>
                  <a:pt x="69427" y="126343"/>
                </a:lnTo>
                <a:lnTo>
                  <a:pt x="70942" y="128883"/>
                </a:lnTo>
                <a:lnTo>
                  <a:pt x="74001" y="137773"/>
                </a:lnTo>
                <a:lnTo>
                  <a:pt x="77382" y="137773"/>
                </a:lnTo>
                <a:lnTo>
                  <a:pt x="75120" y="136503"/>
                </a:lnTo>
                <a:lnTo>
                  <a:pt x="75594" y="135233"/>
                </a:lnTo>
                <a:lnTo>
                  <a:pt x="93137" y="135233"/>
                </a:lnTo>
                <a:lnTo>
                  <a:pt x="92047" y="133963"/>
                </a:lnTo>
                <a:lnTo>
                  <a:pt x="82783" y="125073"/>
                </a:lnTo>
                <a:lnTo>
                  <a:pt x="84773" y="125073"/>
                </a:lnTo>
                <a:lnTo>
                  <a:pt x="85922" y="123839"/>
                </a:lnTo>
                <a:lnTo>
                  <a:pt x="83525" y="121263"/>
                </a:lnTo>
                <a:close/>
              </a:path>
              <a:path w="3502659" h="829945">
                <a:moveTo>
                  <a:pt x="118687" y="121263"/>
                </a:moveTo>
                <a:lnTo>
                  <a:pt x="114928" y="121263"/>
                </a:lnTo>
                <a:lnTo>
                  <a:pt x="116976" y="128091"/>
                </a:lnTo>
                <a:lnTo>
                  <a:pt x="117570" y="128883"/>
                </a:lnTo>
                <a:lnTo>
                  <a:pt x="117213" y="128883"/>
                </a:lnTo>
                <a:lnTo>
                  <a:pt x="126177" y="137773"/>
                </a:lnTo>
                <a:lnTo>
                  <a:pt x="129470" y="137773"/>
                </a:lnTo>
                <a:lnTo>
                  <a:pt x="126386" y="133963"/>
                </a:lnTo>
                <a:lnTo>
                  <a:pt x="125134" y="133963"/>
                </a:lnTo>
                <a:lnTo>
                  <a:pt x="122208" y="130153"/>
                </a:lnTo>
                <a:lnTo>
                  <a:pt x="124507" y="130153"/>
                </a:lnTo>
                <a:lnTo>
                  <a:pt x="123765" y="128883"/>
                </a:lnTo>
                <a:lnTo>
                  <a:pt x="117570" y="128883"/>
                </a:lnTo>
                <a:lnTo>
                  <a:pt x="117030" y="128273"/>
                </a:lnTo>
                <a:lnTo>
                  <a:pt x="123408" y="128273"/>
                </a:lnTo>
                <a:lnTo>
                  <a:pt x="122280" y="126343"/>
                </a:lnTo>
                <a:lnTo>
                  <a:pt x="118687" y="121263"/>
                </a:lnTo>
                <a:close/>
              </a:path>
              <a:path w="3502659" h="829945">
                <a:moveTo>
                  <a:pt x="116569" y="132693"/>
                </a:moveTo>
                <a:lnTo>
                  <a:pt x="113618" y="133963"/>
                </a:lnTo>
                <a:lnTo>
                  <a:pt x="117573" y="133963"/>
                </a:lnTo>
                <a:lnTo>
                  <a:pt x="116569" y="132693"/>
                </a:lnTo>
                <a:close/>
              </a:path>
              <a:path w="3502659" h="829945">
                <a:moveTo>
                  <a:pt x="124507" y="130153"/>
                </a:moveTo>
                <a:lnTo>
                  <a:pt x="122208" y="130153"/>
                </a:lnTo>
                <a:lnTo>
                  <a:pt x="126735" y="133963"/>
                </a:lnTo>
                <a:lnTo>
                  <a:pt x="124507" y="130153"/>
                </a:lnTo>
                <a:close/>
              </a:path>
              <a:path w="3502659" h="829945">
                <a:moveTo>
                  <a:pt x="116976" y="128091"/>
                </a:moveTo>
                <a:lnTo>
                  <a:pt x="117030" y="128273"/>
                </a:lnTo>
                <a:lnTo>
                  <a:pt x="117570" y="128883"/>
                </a:lnTo>
                <a:lnTo>
                  <a:pt x="116976" y="128091"/>
                </a:lnTo>
                <a:close/>
              </a:path>
              <a:path w="3502659" h="829945">
                <a:moveTo>
                  <a:pt x="90109" y="93323"/>
                </a:moveTo>
                <a:lnTo>
                  <a:pt x="94121" y="102213"/>
                </a:lnTo>
                <a:lnTo>
                  <a:pt x="102802" y="111103"/>
                </a:lnTo>
                <a:lnTo>
                  <a:pt x="109698" y="119993"/>
                </a:lnTo>
                <a:lnTo>
                  <a:pt x="117030" y="128273"/>
                </a:lnTo>
                <a:lnTo>
                  <a:pt x="116976" y="128091"/>
                </a:lnTo>
                <a:lnTo>
                  <a:pt x="111850" y="121263"/>
                </a:lnTo>
                <a:lnTo>
                  <a:pt x="118687" y="121263"/>
                </a:lnTo>
                <a:lnTo>
                  <a:pt x="113299" y="113643"/>
                </a:lnTo>
                <a:lnTo>
                  <a:pt x="105158" y="103483"/>
                </a:lnTo>
                <a:lnTo>
                  <a:pt x="97743" y="99673"/>
                </a:lnTo>
                <a:lnTo>
                  <a:pt x="97128" y="99673"/>
                </a:lnTo>
                <a:lnTo>
                  <a:pt x="94138" y="97133"/>
                </a:lnTo>
                <a:lnTo>
                  <a:pt x="90109" y="93323"/>
                </a:lnTo>
                <a:close/>
              </a:path>
              <a:path w="3502659" h="829945">
                <a:moveTo>
                  <a:pt x="65650" y="124255"/>
                </a:moveTo>
                <a:lnTo>
                  <a:pt x="67622" y="127613"/>
                </a:lnTo>
                <a:lnTo>
                  <a:pt x="67853" y="126343"/>
                </a:lnTo>
                <a:lnTo>
                  <a:pt x="65650" y="124255"/>
                </a:lnTo>
                <a:close/>
              </a:path>
              <a:path w="3502659" h="829945">
                <a:moveTo>
                  <a:pt x="78186" y="102213"/>
                </a:moveTo>
                <a:lnTo>
                  <a:pt x="77271" y="102213"/>
                </a:lnTo>
                <a:lnTo>
                  <a:pt x="79667" y="104753"/>
                </a:lnTo>
                <a:lnTo>
                  <a:pt x="78856" y="106023"/>
                </a:lnTo>
                <a:lnTo>
                  <a:pt x="79826" y="107293"/>
                </a:lnTo>
                <a:lnTo>
                  <a:pt x="86955" y="116183"/>
                </a:lnTo>
                <a:lnTo>
                  <a:pt x="95596" y="127613"/>
                </a:lnTo>
                <a:lnTo>
                  <a:pt x="110632" y="127613"/>
                </a:lnTo>
                <a:lnTo>
                  <a:pt x="108564" y="125073"/>
                </a:lnTo>
                <a:lnTo>
                  <a:pt x="105589" y="125073"/>
                </a:lnTo>
                <a:lnTo>
                  <a:pt x="99191" y="113643"/>
                </a:lnTo>
                <a:lnTo>
                  <a:pt x="96404" y="113643"/>
                </a:lnTo>
                <a:lnTo>
                  <a:pt x="92854" y="111103"/>
                </a:lnTo>
                <a:lnTo>
                  <a:pt x="91677" y="109833"/>
                </a:lnTo>
                <a:lnTo>
                  <a:pt x="84098" y="109833"/>
                </a:lnTo>
                <a:lnTo>
                  <a:pt x="80770" y="104753"/>
                </a:lnTo>
                <a:lnTo>
                  <a:pt x="78186" y="102213"/>
                </a:lnTo>
                <a:close/>
              </a:path>
              <a:path w="3502659" h="829945">
                <a:moveTo>
                  <a:pt x="85956" y="123803"/>
                </a:moveTo>
                <a:lnTo>
                  <a:pt x="88253" y="126343"/>
                </a:lnTo>
                <a:lnTo>
                  <a:pt x="85956" y="123803"/>
                </a:lnTo>
                <a:close/>
              </a:path>
              <a:path w="3502659" h="829945">
                <a:moveTo>
                  <a:pt x="104427" y="119993"/>
                </a:moveTo>
                <a:lnTo>
                  <a:pt x="104847" y="122533"/>
                </a:lnTo>
                <a:lnTo>
                  <a:pt x="106305" y="125073"/>
                </a:lnTo>
                <a:lnTo>
                  <a:pt x="108564" y="125073"/>
                </a:lnTo>
                <a:lnTo>
                  <a:pt x="104427" y="119993"/>
                </a:lnTo>
                <a:close/>
              </a:path>
              <a:path w="3502659" h="829945">
                <a:moveTo>
                  <a:pt x="64352" y="122044"/>
                </a:moveTo>
                <a:lnTo>
                  <a:pt x="63834" y="122533"/>
                </a:lnTo>
                <a:lnTo>
                  <a:pt x="65650" y="124255"/>
                </a:lnTo>
                <a:lnTo>
                  <a:pt x="64352" y="122044"/>
                </a:lnTo>
                <a:close/>
              </a:path>
              <a:path w="3502659" h="829945">
                <a:moveTo>
                  <a:pt x="48858" y="103483"/>
                </a:moveTo>
                <a:lnTo>
                  <a:pt x="48302" y="103483"/>
                </a:lnTo>
                <a:lnTo>
                  <a:pt x="53727" y="112373"/>
                </a:lnTo>
                <a:lnTo>
                  <a:pt x="59629" y="116183"/>
                </a:lnTo>
                <a:lnTo>
                  <a:pt x="62188" y="119993"/>
                </a:lnTo>
                <a:lnTo>
                  <a:pt x="63148" y="119993"/>
                </a:lnTo>
                <a:lnTo>
                  <a:pt x="64352" y="122044"/>
                </a:lnTo>
                <a:lnTo>
                  <a:pt x="65181" y="121263"/>
                </a:lnTo>
                <a:lnTo>
                  <a:pt x="83525" y="121263"/>
                </a:lnTo>
                <a:lnTo>
                  <a:pt x="81162" y="118723"/>
                </a:lnTo>
                <a:lnTo>
                  <a:pt x="68225" y="118723"/>
                </a:lnTo>
                <a:lnTo>
                  <a:pt x="65114" y="116183"/>
                </a:lnTo>
                <a:lnTo>
                  <a:pt x="61187" y="112373"/>
                </a:lnTo>
                <a:lnTo>
                  <a:pt x="59363" y="112373"/>
                </a:lnTo>
                <a:lnTo>
                  <a:pt x="58274" y="111103"/>
                </a:lnTo>
                <a:lnTo>
                  <a:pt x="56084" y="111103"/>
                </a:lnTo>
                <a:lnTo>
                  <a:pt x="54686" y="109833"/>
                </a:lnTo>
                <a:lnTo>
                  <a:pt x="48858" y="103483"/>
                </a:lnTo>
                <a:close/>
              </a:path>
              <a:path w="3502659" h="829945">
                <a:moveTo>
                  <a:pt x="58430" y="117453"/>
                </a:moveTo>
                <a:lnTo>
                  <a:pt x="58533" y="121263"/>
                </a:lnTo>
                <a:lnTo>
                  <a:pt x="63148" y="119993"/>
                </a:lnTo>
                <a:lnTo>
                  <a:pt x="60728" y="119993"/>
                </a:lnTo>
                <a:lnTo>
                  <a:pt x="58430" y="117453"/>
                </a:lnTo>
                <a:close/>
              </a:path>
              <a:path w="3502659" h="829945">
                <a:moveTo>
                  <a:pt x="88713" y="119993"/>
                </a:moveTo>
                <a:lnTo>
                  <a:pt x="87489" y="121263"/>
                </a:lnTo>
                <a:lnTo>
                  <a:pt x="90009" y="121263"/>
                </a:lnTo>
                <a:lnTo>
                  <a:pt x="88713" y="119993"/>
                </a:lnTo>
                <a:close/>
              </a:path>
              <a:path w="3502659" h="829945">
                <a:moveTo>
                  <a:pt x="64217" y="97133"/>
                </a:moveTo>
                <a:lnTo>
                  <a:pt x="51008" y="97133"/>
                </a:lnTo>
                <a:lnTo>
                  <a:pt x="55358" y="102213"/>
                </a:lnTo>
                <a:lnTo>
                  <a:pt x="54413" y="106023"/>
                </a:lnTo>
                <a:lnTo>
                  <a:pt x="58521" y="106023"/>
                </a:lnTo>
                <a:lnTo>
                  <a:pt x="68225" y="118723"/>
                </a:lnTo>
                <a:lnTo>
                  <a:pt x="81162" y="118723"/>
                </a:lnTo>
                <a:lnTo>
                  <a:pt x="77616" y="114913"/>
                </a:lnTo>
                <a:lnTo>
                  <a:pt x="69689" y="107293"/>
                </a:lnTo>
                <a:lnTo>
                  <a:pt x="71029" y="107293"/>
                </a:lnTo>
                <a:lnTo>
                  <a:pt x="67093" y="100943"/>
                </a:lnTo>
                <a:lnTo>
                  <a:pt x="64217" y="97133"/>
                </a:lnTo>
                <a:close/>
              </a:path>
              <a:path w="3502659" h="829945">
                <a:moveTo>
                  <a:pt x="91494" y="99673"/>
                </a:moveTo>
                <a:lnTo>
                  <a:pt x="90055" y="102213"/>
                </a:lnTo>
                <a:lnTo>
                  <a:pt x="94959" y="109833"/>
                </a:lnTo>
                <a:lnTo>
                  <a:pt x="96404" y="113643"/>
                </a:lnTo>
                <a:lnTo>
                  <a:pt x="99191" y="113643"/>
                </a:lnTo>
                <a:lnTo>
                  <a:pt x="97770" y="111103"/>
                </a:lnTo>
                <a:lnTo>
                  <a:pt x="100897" y="111103"/>
                </a:lnTo>
                <a:lnTo>
                  <a:pt x="100375" y="108618"/>
                </a:lnTo>
                <a:lnTo>
                  <a:pt x="96116" y="106023"/>
                </a:lnTo>
                <a:lnTo>
                  <a:pt x="91494" y="99673"/>
                </a:lnTo>
                <a:close/>
              </a:path>
              <a:path w="3502659" h="829945">
                <a:moveTo>
                  <a:pt x="100897" y="111103"/>
                </a:moveTo>
                <a:lnTo>
                  <a:pt x="97770" y="111103"/>
                </a:lnTo>
                <a:lnTo>
                  <a:pt x="101429" y="113643"/>
                </a:lnTo>
                <a:lnTo>
                  <a:pt x="100897" y="111103"/>
                </a:lnTo>
                <a:close/>
              </a:path>
              <a:path w="3502659" h="829945">
                <a:moveTo>
                  <a:pt x="55455" y="107815"/>
                </a:moveTo>
                <a:lnTo>
                  <a:pt x="56084" y="111103"/>
                </a:lnTo>
                <a:lnTo>
                  <a:pt x="58274" y="111103"/>
                </a:lnTo>
                <a:lnTo>
                  <a:pt x="55455" y="107815"/>
                </a:lnTo>
                <a:close/>
              </a:path>
              <a:path w="3502659" h="829945">
                <a:moveTo>
                  <a:pt x="78982" y="86973"/>
                </a:moveTo>
                <a:lnTo>
                  <a:pt x="76330" y="86973"/>
                </a:lnTo>
                <a:lnTo>
                  <a:pt x="74866" y="90783"/>
                </a:lnTo>
                <a:lnTo>
                  <a:pt x="80737" y="99673"/>
                </a:lnTo>
                <a:lnTo>
                  <a:pt x="80030" y="102213"/>
                </a:lnTo>
                <a:lnTo>
                  <a:pt x="85205" y="109833"/>
                </a:lnTo>
                <a:lnTo>
                  <a:pt x="91677" y="109833"/>
                </a:lnTo>
                <a:lnTo>
                  <a:pt x="86969" y="104753"/>
                </a:lnTo>
                <a:lnTo>
                  <a:pt x="85031" y="100943"/>
                </a:lnTo>
                <a:lnTo>
                  <a:pt x="86240" y="99673"/>
                </a:lnTo>
                <a:lnTo>
                  <a:pt x="85381" y="98403"/>
                </a:lnTo>
                <a:lnTo>
                  <a:pt x="82429" y="98403"/>
                </a:lnTo>
                <a:lnTo>
                  <a:pt x="79113" y="97133"/>
                </a:lnTo>
                <a:lnTo>
                  <a:pt x="78559" y="94593"/>
                </a:lnTo>
                <a:lnTo>
                  <a:pt x="78034" y="89513"/>
                </a:lnTo>
                <a:lnTo>
                  <a:pt x="80166" y="89513"/>
                </a:lnTo>
                <a:lnTo>
                  <a:pt x="78982" y="86973"/>
                </a:lnTo>
                <a:close/>
              </a:path>
              <a:path w="3502659" h="829945">
                <a:moveTo>
                  <a:pt x="52921" y="104753"/>
                </a:moveTo>
                <a:lnTo>
                  <a:pt x="55455" y="107815"/>
                </a:lnTo>
                <a:lnTo>
                  <a:pt x="55355" y="107293"/>
                </a:lnTo>
                <a:lnTo>
                  <a:pt x="52921" y="104753"/>
                </a:lnTo>
                <a:close/>
              </a:path>
              <a:path w="3502659" h="829945">
                <a:moveTo>
                  <a:pt x="45620" y="97133"/>
                </a:moveTo>
                <a:lnTo>
                  <a:pt x="52921" y="104753"/>
                </a:lnTo>
                <a:lnTo>
                  <a:pt x="54610" y="104753"/>
                </a:lnTo>
                <a:lnTo>
                  <a:pt x="52533" y="102213"/>
                </a:lnTo>
                <a:lnTo>
                  <a:pt x="51341" y="102213"/>
                </a:lnTo>
                <a:lnTo>
                  <a:pt x="48905" y="98232"/>
                </a:lnTo>
                <a:lnTo>
                  <a:pt x="45620" y="97133"/>
                </a:lnTo>
                <a:close/>
              </a:path>
              <a:path w="3502659" h="829945">
                <a:moveTo>
                  <a:pt x="48905" y="98232"/>
                </a:moveTo>
                <a:lnTo>
                  <a:pt x="51341" y="102213"/>
                </a:lnTo>
                <a:lnTo>
                  <a:pt x="51237" y="100628"/>
                </a:lnTo>
                <a:lnTo>
                  <a:pt x="49418" y="98403"/>
                </a:lnTo>
                <a:lnTo>
                  <a:pt x="48905" y="98232"/>
                </a:lnTo>
                <a:close/>
              </a:path>
              <a:path w="3502659" h="829945">
                <a:moveTo>
                  <a:pt x="51237" y="100628"/>
                </a:moveTo>
                <a:lnTo>
                  <a:pt x="51341" y="102213"/>
                </a:lnTo>
                <a:lnTo>
                  <a:pt x="52533" y="102213"/>
                </a:lnTo>
                <a:lnTo>
                  <a:pt x="51237" y="100628"/>
                </a:lnTo>
                <a:close/>
              </a:path>
              <a:path w="3502659" h="829945">
                <a:moveTo>
                  <a:pt x="29533" y="56493"/>
                </a:moveTo>
                <a:lnTo>
                  <a:pt x="22846" y="56493"/>
                </a:lnTo>
                <a:lnTo>
                  <a:pt x="30614" y="69193"/>
                </a:lnTo>
                <a:lnTo>
                  <a:pt x="31577" y="76813"/>
                </a:lnTo>
                <a:lnTo>
                  <a:pt x="30911" y="79353"/>
                </a:lnTo>
                <a:lnTo>
                  <a:pt x="36005" y="79353"/>
                </a:lnTo>
                <a:lnTo>
                  <a:pt x="43876" y="85703"/>
                </a:lnTo>
                <a:lnTo>
                  <a:pt x="41373" y="85703"/>
                </a:lnTo>
                <a:lnTo>
                  <a:pt x="45126" y="92053"/>
                </a:lnTo>
                <a:lnTo>
                  <a:pt x="48905" y="98232"/>
                </a:lnTo>
                <a:lnTo>
                  <a:pt x="49418" y="98403"/>
                </a:lnTo>
                <a:lnTo>
                  <a:pt x="51237" y="100628"/>
                </a:lnTo>
                <a:lnTo>
                  <a:pt x="51008" y="97133"/>
                </a:lnTo>
                <a:lnTo>
                  <a:pt x="64217" y="97133"/>
                </a:lnTo>
                <a:lnTo>
                  <a:pt x="60383" y="92053"/>
                </a:lnTo>
                <a:lnTo>
                  <a:pt x="59385" y="90783"/>
                </a:lnTo>
                <a:lnTo>
                  <a:pt x="53183" y="90783"/>
                </a:lnTo>
                <a:lnTo>
                  <a:pt x="49306" y="82053"/>
                </a:lnTo>
                <a:lnTo>
                  <a:pt x="46385" y="77546"/>
                </a:lnTo>
                <a:lnTo>
                  <a:pt x="44805" y="76813"/>
                </a:lnTo>
                <a:lnTo>
                  <a:pt x="42650" y="76813"/>
                </a:lnTo>
                <a:lnTo>
                  <a:pt x="40930" y="74273"/>
                </a:lnTo>
                <a:lnTo>
                  <a:pt x="38919" y="73003"/>
                </a:lnTo>
                <a:lnTo>
                  <a:pt x="37319" y="67923"/>
                </a:lnTo>
                <a:lnTo>
                  <a:pt x="36141" y="65383"/>
                </a:lnTo>
                <a:lnTo>
                  <a:pt x="34762" y="65383"/>
                </a:lnTo>
                <a:lnTo>
                  <a:pt x="30958" y="60303"/>
                </a:lnTo>
                <a:lnTo>
                  <a:pt x="29533" y="56493"/>
                </a:lnTo>
                <a:close/>
              </a:path>
              <a:path w="3502659" h="829945">
                <a:moveTo>
                  <a:pt x="90171" y="88243"/>
                </a:moveTo>
                <a:lnTo>
                  <a:pt x="89956" y="88243"/>
                </a:lnTo>
                <a:lnTo>
                  <a:pt x="94216" y="93323"/>
                </a:lnTo>
                <a:lnTo>
                  <a:pt x="90956" y="93323"/>
                </a:lnTo>
                <a:lnTo>
                  <a:pt x="97128" y="99673"/>
                </a:lnTo>
                <a:lnTo>
                  <a:pt x="97743" y="99673"/>
                </a:lnTo>
                <a:lnTo>
                  <a:pt x="96794" y="95863"/>
                </a:lnTo>
                <a:lnTo>
                  <a:pt x="90171" y="88243"/>
                </a:lnTo>
                <a:close/>
              </a:path>
              <a:path w="3502659" h="829945">
                <a:moveTo>
                  <a:pt x="80166" y="89513"/>
                </a:moveTo>
                <a:lnTo>
                  <a:pt x="78034" y="89513"/>
                </a:lnTo>
                <a:lnTo>
                  <a:pt x="79858" y="90783"/>
                </a:lnTo>
                <a:lnTo>
                  <a:pt x="82001" y="95863"/>
                </a:lnTo>
                <a:lnTo>
                  <a:pt x="82429" y="98403"/>
                </a:lnTo>
                <a:lnTo>
                  <a:pt x="85381" y="98403"/>
                </a:lnTo>
                <a:lnTo>
                  <a:pt x="81944" y="93323"/>
                </a:lnTo>
                <a:lnTo>
                  <a:pt x="80166" y="89513"/>
                </a:lnTo>
                <a:close/>
              </a:path>
              <a:path w="3502659" h="829945">
                <a:moveTo>
                  <a:pt x="48642" y="76813"/>
                </a:moveTo>
                <a:lnTo>
                  <a:pt x="45910" y="76813"/>
                </a:lnTo>
                <a:lnTo>
                  <a:pt x="46385" y="77546"/>
                </a:lnTo>
                <a:lnTo>
                  <a:pt x="47543" y="78083"/>
                </a:lnTo>
                <a:lnTo>
                  <a:pt x="49306" y="82053"/>
                </a:lnTo>
                <a:lnTo>
                  <a:pt x="51672" y="85703"/>
                </a:lnTo>
                <a:lnTo>
                  <a:pt x="55655" y="88243"/>
                </a:lnTo>
                <a:lnTo>
                  <a:pt x="53183" y="90783"/>
                </a:lnTo>
                <a:lnTo>
                  <a:pt x="59385" y="90783"/>
                </a:lnTo>
                <a:lnTo>
                  <a:pt x="53399" y="83163"/>
                </a:lnTo>
                <a:lnTo>
                  <a:pt x="48642" y="76813"/>
                </a:lnTo>
                <a:close/>
              </a:path>
              <a:path w="3502659" h="829945">
                <a:moveTo>
                  <a:pt x="85326" y="83163"/>
                </a:moveTo>
                <a:lnTo>
                  <a:pt x="85690" y="85703"/>
                </a:lnTo>
                <a:lnTo>
                  <a:pt x="89799" y="90783"/>
                </a:lnTo>
                <a:lnTo>
                  <a:pt x="89956" y="88243"/>
                </a:lnTo>
                <a:lnTo>
                  <a:pt x="90171" y="88243"/>
                </a:lnTo>
                <a:lnTo>
                  <a:pt x="87963" y="85703"/>
                </a:lnTo>
                <a:lnTo>
                  <a:pt x="87659" y="85703"/>
                </a:lnTo>
                <a:lnTo>
                  <a:pt x="85326" y="83163"/>
                </a:lnTo>
                <a:close/>
              </a:path>
              <a:path w="3502659" h="829945">
                <a:moveTo>
                  <a:pt x="36005" y="79353"/>
                </a:moveTo>
                <a:lnTo>
                  <a:pt x="30902" y="79353"/>
                </a:lnTo>
                <a:lnTo>
                  <a:pt x="36342" y="85703"/>
                </a:lnTo>
                <a:lnTo>
                  <a:pt x="36005" y="79353"/>
                </a:lnTo>
                <a:close/>
              </a:path>
              <a:path w="3502659" h="829945">
                <a:moveTo>
                  <a:pt x="87432" y="85093"/>
                </a:moveTo>
                <a:lnTo>
                  <a:pt x="87659" y="85703"/>
                </a:lnTo>
                <a:lnTo>
                  <a:pt x="87963" y="85703"/>
                </a:lnTo>
                <a:lnTo>
                  <a:pt x="87432" y="85093"/>
                </a:lnTo>
                <a:close/>
              </a:path>
              <a:path w="3502659" h="829945">
                <a:moveTo>
                  <a:pt x="85755" y="83163"/>
                </a:moveTo>
                <a:lnTo>
                  <a:pt x="87432" y="85093"/>
                </a:lnTo>
                <a:lnTo>
                  <a:pt x="86827" y="83460"/>
                </a:lnTo>
                <a:lnTo>
                  <a:pt x="85755" y="83163"/>
                </a:lnTo>
                <a:close/>
              </a:path>
              <a:path w="3502659" h="829945">
                <a:moveTo>
                  <a:pt x="83776" y="76813"/>
                </a:moveTo>
                <a:lnTo>
                  <a:pt x="85774" y="80623"/>
                </a:lnTo>
                <a:lnTo>
                  <a:pt x="86827" y="83460"/>
                </a:lnTo>
                <a:lnTo>
                  <a:pt x="90335" y="84433"/>
                </a:lnTo>
                <a:lnTo>
                  <a:pt x="88130" y="81893"/>
                </a:lnTo>
                <a:lnTo>
                  <a:pt x="85970" y="79353"/>
                </a:lnTo>
                <a:lnTo>
                  <a:pt x="85769" y="78083"/>
                </a:lnTo>
                <a:lnTo>
                  <a:pt x="83776" y="76813"/>
                </a:lnTo>
                <a:close/>
              </a:path>
              <a:path w="3502659" h="829945">
                <a:moveTo>
                  <a:pt x="46385" y="77546"/>
                </a:moveTo>
                <a:lnTo>
                  <a:pt x="49306" y="82053"/>
                </a:lnTo>
                <a:lnTo>
                  <a:pt x="47543" y="78083"/>
                </a:lnTo>
                <a:lnTo>
                  <a:pt x="46385" y="77546"/>
                </a:lnTo>
                <a:close/>
              </a:path>
              <a:path w="3502659" h="829945">
                <a:moveTo>
                  <a:pt x="22807" y="64113"/>
                </a:moveTo>
                <a:lnTo>
                  <a:pt x="20908" y="64113"/>
                </a:lnTo>
                <a:lnTo>
                  <a:pt x="20991" y="66653"/>
                </a:lnTo>
                <a:lnTo>
                  <a:pt x="28727" y="76813"/>
                </a:lnTo>
                <a:lnTo>
                  <a:pt x="30902" y="79353"/>
                </a:lnTo>
                <a:lnTo>
                  <a:pt x="25707" y="69193"/>
                </a:lnTo>
                <a:lnTo>
                  <a:pt x="25986" y="67923"/>
                </a:lnTo>
                <a:lnTo>
                  <a:pt x="22807" y="64113"/>
                </a:lnTo>
                <a:close/>
              </a:path>
              <a:path w="3502659" h="829945">
                <a:moveTo>
                  <a:pt x="42635" y="70463"/>
                </a:moveTo>
                <a:lnTo>
                  <a:pt x="42308" y="71733"/>
                </a:lnTo>
                <a:lnTo>
                  <a:pt x="40297" y="71733"/>
                </a:lnTo>
                <a:lnTo>
                  <a:pt x="43563" y="76813"/>
                </a:lnTo>
                <a:lnTo>
                  <a:pt x="44805" y="76813"/>
                </a:lnTo>
                <a:lnTo>
                  <a:pt x="45564" y="75543"/>
                </a:lnTo>
                <a:lnTo>
                  <a:pt x="42635" y="70463"/>
                </a:lnTo>
                <a:close/>
              </a:path>
              <a:path w="3502659" h="829945">
                <a:moveTo>
                  <a:pt x="33785" y="60303"/>
                </a:moveTo>
                <a:lnTo>
                  <a:pt x="33246" y="61573"/>
                </a:lnTo>
                <a:lnTo>
                  <a:pt x="34762" y="65383"/>
                </a:lnTo>
                <a:lnTo>
                  <a:pt x="36141" y="65383"/>
                </a:lnTo>
                <a:lnTo>
                  <a:pt x="33785" y="60303"/>
                </a:lnTo>
                <a:close/>
              </a:path>
              <a:path w="3502659" h="829945">
                <a:moveTo>
                  <a:pt x="22265" y="57247"/>
                </a:moveTo>
                <a:lnTo>
                  <a:pt x="20888" y="59033"/>
                </a:lnTo>
                <a:lnTo>
                  <a:pt x="22640" y="57763"/>
                </a:lnTo>
                <a:lnTo>
                  <a:pt x="22265" y="57247"/>
                </a:lnTo>
                <a:close/>
              </a:path>
              <a:path w="3502659" h="829945">
                <a:moveTo>
                  <a:pt x="18925" y="46333"/>
                </a:moveTo>
                <a:lnTo>
                  <a:pt x="14329" y="46333"/>
                </a:lnTo>
                <a:lnTo>
                  <a:pt x="22265" y="57247"/>
                </a:lnTo>
                <a:lnTo>
                  <a:pt x="22846" y="56493"/>
                </a:lnTo>
                <a:lnTo>
                  <a:pt x="29533" y="56493"/>
                </a:lnTo>
                <a:lnTo>
                  <a:pt x="29058" y="55223"/>
                </a:lnTo>
                <a:lnTo>
                  <a:pt x="26687" y="55223"/>
                </a:lnTo>
                <a:lnTo>
                  <a:pt x="25149" y="53953"/>
                </a:lnTo>
                <a:lnTo>
                  <a:pt x="23804" y="52683"/>
                </a:lnTo>
                <a:lnTo>
                  <a:pt x="18925" y="46333"/>
                </a:lnTo>
                <a:close/>
              </a:path>
              <a:path w="3502659" h="829945">
                <a:moveTo>
                  <a:pt x="24004" y="46333"/>
                </a:moveTo>
                <a:lnTo>
                  <a:pt x="26460" y="53953"/>
                </a:lnTo>
                <a:lnTo>
                  <a:pt x="26687" y="55223"/>
                </a:lnTo>
                <a:lnTo>
                  <a:pt x="29058" y="55223"/>
                </a:lnTo>
                <a:lnTo>
                  <a:pt x="29164" y="52683"/>
                </a:lnTo>
                <a:lnTo>
                  <a:pt x="24004" y="46333"/>
                </a:lnTo>
                <a:close/>
              </a:path>
              <a:path w="3502659" h="829945">
                <a:moveTo>
                  <a:pt x="1938" y="33633"/>
                </a:moveTo>
                <a:lnTo>
                  <a:pt x="741" y="34903"/>
                </a:lnTo>
                <a:lnTo>
                  <a:pt x="4723" y="42523"/>
                </a:lnTo>
                <a:lnTo>
                  <a:pt x="7223" y="43793"/>
                </a:lnTo>
                <a:lnTo>
                  <a:pt x="8044" y="46333"/>
                </a:lnTo>
                <a:lnTo>
                  <a:pt x="11164" y="50143"/>
                </a:lnTo>
                <a:lnTo>
                  <a:pt x="13068" y="51413"/>
                </a:lnTo>
                <a:lnTo>
                  <a:pt x="14427" y="50143"/>
                </a:lnTo>
                <a:lnTo>
                  <a:pt x="12953" y="50143"/>
                </a:lnTo>
                <a:lnTo>
                  <a:pt x="12321" y="47287"/>
                </a:lnTo>
                <a:lnTo>
                  <a:pt x="11617" y="46333"/>
                </a:lnTo>
                <a:lnTo>
                  <a:pt x="8677" y="42523"/>
                </a:lnTo>
                <a:lnTo>
                  <a:pt x="9016" y="41253"/>
                </a:lnTo>
                <a:lnTo>
                  <a:pt x="16812" y="41253"/>
                </a:lnTo>
                <a:lnTo>
                  <a:pt x="16284" y="39983"/>
                </a:lnTo>
                <a:lnTo>
                  <a:pt x="15381" y="38713"/>
                </a:lnTo>
                <a:lnTo>
                  <a:pt x="5755" y="38713"/>
                </a:lnTo>
                <a:lnTo>
                  <a:pt x="1938" y="33633"/>
                </a:lnTo>
                <a:close/>
              </a:path>
              <a:path w="3502659" h="829945">
                <a:moveTo>
                  <a:pt x="12321" y="47287"/>
                </a:moveTo>
                <a:lnTo>
                  <a:pt x="12953" y="50143"/>
                </a:lnTo>
                <a:lnTo>
                  <a:pt x="13438" y="48802"/>
                </a:lnTo>
                <a:lnTo>
                  <a:pt x="12321" y="47287"/>
                </a:lnTo>
                <a:close/>
              </a:path>
              <a:path w="3502659" h="829945">
                <a:moveTo>
                  <a:pt x="13438" y="48802"/>
                </a:moveTo>
                <a:lnTo>
                  <a:pt x="12953" y="50143"/>
                </a:lnTo>
                <a:lnTo>
                  <a:pt x="14427" y="50143"/>
                </a:lnTo>
                <a:lnTo>
                  <a:pt x="13438" y="48802"/>
                </a:lnTo>
                <a:close/>
              </a:path>
              <a:path w="3502659" h="829945">
                <a:moveTo>
                  <a:pt x="16812" y="41253"/>
                </a:moveTo>
                <a:lnTo>
                  <a:pt x="10984" y="41253"/>
                </a:lnTo>
                <a:lnTo>
                  <a:pt x="12321" y="47287"/>
                </a:lnTo>
                <a:lnTo>
                  <a:pt x="13438" y="48802"/>
                </a:lnTo>
                <a:lnTo>
                  <a:pt x="14329" y="46333"/>
                </a:lnTo>
                <a:lnTo>
                  <a:pt x="18925" y="46333"/>
                </a:lnTo>
                <a:lnTo>
                  <a:pt x="16812" y="41253"/>
                </a:lnTo>
                <a:close/>
              </a:path>
              <a:path w="3502659" h="829945">
                <a:moveTo>
                  <a:pt x="5546" y="23473"/>
                </a:moveTo>
                <a:lnTo>
                  <a:pt x="0" y="26013"/>
                </a:lnTo>
                <a:lnTo>
                  <a:pt x="502" y="31093"/>
                </a:lnTo>
                <a:lnTo>
                  <a:pt x="3417" y="34903"/>
                </a:lnTo>
                <a:lnTo>
                  <a:pt x="4881" y="34903"/>
                </a:lnTo>
                <a:lnTo>
                  <a:pt x="7696" y="38713"/>
                </a:lnTo>
                <a:lnTo>
                  <a:pt x="15381" y="38713"/>
                </a:lnTo>
                <a:lnTo>
                  <a:pt x="11766" y="33633"/>
                </a:lnTo>
                <a:lnTo>
                  <a:pt x="13898" y="33633"/>
                </a:lnTo>
                <a:lnTo>
                  <a:pt x="9180" y="27283"/>
                </a:lnTo>
                <a:lnTo>
                  <a:pt x="5546" y="23473"/>
                </a:lnTo>
                <a:close/>
              </a:path>
              <a:path w="3502659" h="829945">
                <a:moveTo>
                  <a:pt x="11393" y="27283"/>
                </a:moveTo>
                <a:lnTo>
                  <a:pt x="13898" y="33633"/>
                </a:lnTo>
                <a:lnTo>
                  <a:pt x="11766" y="33633"/>
                </a:lnTo>
                <a:lnTo>
                  <a:pt x="14452" y="34903"/>
                </a:lnTo>
                <a:lnTo>
                  <a:pt x="15904" y="34903"/>
                </a:lnTo>
                <a:lnTo>
                  <a:pt x="11393" y="27283"/>
                </a:lnTo>
                <a:close/>
              </a:path>
              <a:path w="3502659" h="829945">
                <a:moveTo>
                  <a:pt x="44231" y="26013"/>
                </a:moveTo>
                <a:lnTo>
                  <a:pt x="43313" y="27283"/>
                </a:lnTo>
                <a:lnTo>
                  <a:pt x="50276" y="32363"/>
                </a:lnTo>
                <a:lnTo>
                  <a:pt x="52064" y="34903"/>
                </a:lnTo>
                <a:lnTo>
                  <a:pt x="49049" y="28553"/>
                </a:lnTo>
                <a:lnTo>
                  <a:pt x="46781" y="28553"/>
                </a:lnTo>
                <a:lnTo>
                  <a:pt x="44231" y="26013"/>
                </a:lnTo>
                <a:close/>
              </a:path>
              <a:path w="3502659" h="829945">
                <a:moveTo>
                  <a:pt x="43587" y="22203"/>
                </a:moveTo>
                <a:lnTo>
                  <a:pt x="45974" y="24743"/>
                </a:lnTo>
                <a:lnTo>
                  <a:pt x="47063" y="27283"/>
                </a:lnTo>
                <a:lnTo>
                  <a:pt x="46963" y="28553"/>
                </a:lnTo>
                <a:lnTo>
                  <a:pt x="49049" y="28553"/>
                </a:lnTo>
                <a:lnTo>
                  <a:pt x="51901" y="32363"/>
                </a:lnTo>
                <a:lnTo>
                  <a:pt x="50605" y="28553"/>
                </a:lnTo>
                <a:lnTo>
                  <a:pt x="48770" y="24743"/>
                </a:lnTo>
                <a:lnTo>
                  <a:pt x="47611" y="24743"/>
                </a:lnTo>
                <a:lnTo>
                  <a:pt x="43587" y="22203"/>
                </a:lnTo>
                <a:close/>
              </a:path>
              <a:path w="3502659" h="829945">
                <a:moveTo>
                  <a:pt x="44571" y="19663"/>
                </a:moveTo>
                <a:lnTo>
                  <a:pt x="47611" y="24743"/>
                </a:lnTo>
                <a:lnTo>
                  <a:pt x="48770" y="24743"/>
                </a:lnTo>
                <a:lnTo>
                  <a:pt x="48158" y="23473"/>
                </a:lnTo>
                <a:lnTo>
                  <a:pt x="44571" y="19663"/>
                </a:lnTo>
                <a:close/>
              </a:path>
              <a:path w="3502659" h="829945">
                <a:moveTo>
                  <a:pt x="28213" y="0"/>
                </a:moveTo>
                <a:lnTo>
                  <a:pt x="28228" y="3175"/>
                </a:lnTo>
                <a:lnTo>
                  <a:pt x="31376" y="8602"/>
                </a:lnTo>
                <a:lnTo>
                  <a:pt x="38089" y="13571"/>
                </a:lnTo>
                <a:lnTo>
                  <a:pt x="39675" y="17594"/>
                </a:lnTo>
                <a:lnTo>
                  <a:pt x="39205" y="14242"/>
                </a:lnTo>
                <a:lnTo>
                  <a:pt x="42869" y="14242"/>
                </a:lnTo>
                <a:lnTo>
                  <a:pt x="42188" y="11127"/>
                </a:lnTo>
                <a:lnTo>
                  <a:pt x="36736" y="10914"/>
                </a:lnTo>
                <a:lnTo>
                  <a:pt x="35245" y="10742"/>
                </a:lnTo>
                <a:lnTo>
                  <a:pt x="33249" y="7321"/>
                </a:lnTo>
                <a:lnTo>
                  <a:pt x="31545" y="2912"/>
                </a:lnTo>
                <a:lnTo>
                  <a:pt x="33571" y="2912"/>
                </a:lnTo>
                <a:lnTo>
                  <a:pt x="28213" y="0"/>
                </a:lnTo>
                <a:close/>
              </a:path>
              <a:path w="3502659" h="829945">
                <a:moveTo>
                  <a:pt x="42869" y="14242"/>
                </a:moveTo>
                <a:lnTo>
                  <a:pt x="39205" y="14242"/>
                </a:lnTo>
                <a:lnTo>
                  <a:pt x="43555" y="17382"/>
                </a:lnTo>
                <a:lnTo>
                  <a:pt x="42869" y="14242"/>
                </a:lnTo>
                <a:close/>
              </a:path>
              <a:path w="3502659" h="829945">
                <a:moveTo>
                  <a:pt x="33571" y="2912"/>
                </a:moveTo>
                <a:lnTo>
                  <a:pt x="31545" y="2912"/>
                </a:lnTo>
                <a:lnTo>
                  <a:pt x="34679" y="7139"/>
                </a:lnTo>
                <a:lnTo>
                  <a:pt x="34711" y="3531"/>
                </a:lnTo>
                <a:lnTo>
                  <a:pt x="33571" y="291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9811" y="7671006"/>
            <a:ext cx="320040" cy="271780"/>
          </a:xfrm>
          <a:custGeom>
            <a:avLst/>
            <a:gdLst/>
            <a:ahLst/>
            <a:cxnLst/>
            <a:rect l="l" t="t" r="r" b="b"/>
            <a:pathLst>
              <a:path w="320040" h="271779">
                <a:moveTo>
                  <a:pt x="173708" y="269240"/>
                </a:moveTo>
                <a:lnTo>
                  <a:pt x="164884" y="269240"/>
                </a:lnTo>
                <a:lnTo>
                  <a:pt x="166692" y="271780"/>
                </a:lnTo>
                <a:lnTo>
                  <a:pt x="173708" y="269240"/>
                </a:lnTo>
                <a:close/>
              </a:path>
              <a:path w="320040" h="271779">
                <a:moveTo>
                  <a:pt x="163207" y="265456"/>
                </a:moveTo>
                <a:lnTo>
                  <a:pt x="162079" y="266700"/>
                </a:lnTo>
                <a:lnTo>
                  <a:pt x="162293" y="270510"/>
                </a:lnTo>
                <a:lnTo>
                  <a:pt x="164884" y="269240"/>
                </a:lnTo>
                <a:lnTo>
                  <a:pt x="173708" y="269240"/>
                </a:lnTo>
                <a:lnTo>
                  <a:pt x="173444" y="266700"/>
                </a:lnTo>
                <a:lnTo>
                  <a:pt x="163808" y="266700"/>
                </a:lnTo>
                <a:lnTo>
                  <a:pt x="163262" y="265497"/>
                </a:lnTo>
                <a:close/>
              </a:path>
              <a:path w="320040" h="271779">
                <a:moveTo>
                  <a:pt x="115730" y="177800"/>
                </a:moveTo>
                <a:lnTo>
                  <a:pt x="110525" y="177800"/>
                </a:lnTo>
                <a:lnTo>
                  <a:pt x="111696" y="180583"/>
                </a:lnTo>
                <a:lnTo>
                  <a:pt x="112168" y="181610"/>
                </a:lnTo>
                <a:lnTo>
                  <a:pt x="110682" y="181610"/>
                </a:lnTo>
                <a:lnTo>
                  <a:pt x="110567" y="182880"/>
                </a:lnTo>
                <a:lnTo>
                  <a:pt x="112236" y="182880"/>
                </a:lnTo>
                <a:lnTo>
                  <a:pt x="115621" y="186690"/>
                </a:lnTo>
                <a:lnTo>
                  <a:pt x="118416" y="193040"/>
                </a:lnTo>
                <a:lnTo>
                  <a:pt x="125278" y="204469"/>
                </a:lnTo>
                <a:lnTo>
                  <a:pt x="131879" y="215963"/>
                </a:lnTo>
                <a:lnTo>
                  <a:pt x="138180" y="226060"/>
                </a:lnTo>
                <a:lnTo>
                  <a:pt x="150522" y="248919"/>
                </a:lnTo>
                <a:lnTo>
                  <a:pt x="158145" y="251460"/>
                </a:lnTo>
                <a:lnTo>
                  <a:pt x="159933" y="261619"/>
                </a:lnTo>
                <a:lnTo>
                  <a:pt x="157763" y="266700"/>
                </a:lnTo>
                <a:lnTo>
                  <a:pt x="158695" y="266700"/>
                </a:lnTo>
                <a:lnTo>
                  <a:pt x="159361" y="264160"/>
                </a:lnTo>
                <a:lnTo>
                  <a:pt x="159925" y="262890"/>
                </a:lnTo>
                <a:lnTo>
                  <a:pt x="173048" y="262890"/>
                </a:lnTo>
                <a:lnTo>
                  <a:pt x="172218" y="257810"/>
                </a:lnTo>
                <a:lnTo>
                  <a:pt x="174748" y="255269"/>
                </a:lnTo>
                <a:lnTo>
                  <a:pt x="172117" y="255269"/>
                </a:lnTo>
                <a:lnTo>
                  <a:pt x="170746" y="252730"/>
                </a:lnTo>
                <a:lnTo>
                  <a:pt x="174264" y="250190"/>
                </a:lnTo>
                <a:lnTo>
                  <a:pt x="175795" y="248919"/>
                </a:lnTo>
                <a:lnTo>
                  <a:pt x="165636" y="248919"/>
                </a:lnTo>
                <a:lnTo>
                  <a:pt x="164547" y="247650"/>
                </a:lnTo>
                <a:lnTo>
                  <a:pt x="167208" y="246476"/>
                </a:lnTo>
                <a:lnTo>
                  <a:pt x="164055" y="246380"/>
                </a:lnTo>
                <a:lnTo>
                  <a:pt x="163699" y="245110"/>
                </a:lnTo>
                <a:lnTo>
                  <a:pt x="163453" y="245110"/>
                </a:lnTo>
                <a:lnTo>
                  <a:pt x="159820" y="240030"/>
                </a:lnTo>
                <a:lnTo>
                  <a:pt x="151907" y="227713"/>
                </a:lnTo>
                <a:lnTo>
                  <a:pt x="151351" y="227330"/>
                </a:lnTo>
                <a:lnTo>
                  <a:pt x="151229" y="226659"/>
                </a:lnTo>
                <a:lnTo>
                  <a:pt x="145994" y="218510"/>
                </a:lnTo>
                <a:lnTo>
                  <a:pt x="145769" y="218252"/>
                </a:lnTo>
                <a:lnTo>
                  <a:pt x="144735" y="217169"/>
                </a:lnTo>
                <a:lnTo>
                  <a:pt x="144462" y="215900"/>
                </a:lnTo>
                <a:lnTo>
                  <a:pt x="158954" y="215900"/>
                </a:lnTo>
                <a:lnTo>
                  <a:pt x="158662" y="212090"/>
                </a:lnTo>
                <a:lnTo>
                  <a:pt x="162782" y="212090"/>
                </a:lnTo>
                <a:lnTo>
                  <a:pt x="162100" y="209550"/>
                </a:lnTo>
                <a:lnTo>
                  <a:pt x="148105" y="209550"/>
                </a:lnTo>
                <a:lnTo>
                  <a:pt x="145876" y="208280"/>
                </a:lnTo>
                <a:lnTo>
                  <a:pt x="137813" y="208280"/>
                </a:lnTo>
                <a:lnTo>
                  <a:pt x="135823" y="207010"/>
                </a:lnTo>
                <a:lnTo>
                  <a:pt x="133897" y="205740"/>
                </a:lnTo>
                <a:lnTo>
                  <a:pt x="132039" y="203200"/>
                </a:lnTo>
                <a:lnTo>
                  <a:pt x="133124" y="201930"/>
                </a:lnTo>
                <a:lnTo>
                  <a:pt x="142254" y="201930"/>
                </a:lnTo>
                <a:lnTo>
                  <a:pt x="141771" y="200660"/>
                </a:lnTo>
                <a:lnTo>
                  <a:pt x="159519" y="200660"/>
                </a:lnTo>
                <a:lnTo>
                  <a:pt x="159984" y="199390"/>
                </a:lnTo>
                <a:lnTo>
                  <a:pt x="155552" y="196850"/>
                </a:lnTo>
                <a:lnTo>
                  <a:pt x="134556" y="196850"/>
                </a:lnTo>
                <a:lnTo>
                  <a:pt x="131945" y="195580"/>
                </a:lnTo>
                <a:lnTo>
                  <a:pt x="130005" y="191769"/>
                </a:lnTo>
                <a:lnTo>
                  <a:pt x="126995" y="191769"/>
                </a:lnTo>
                <a:lnTo>
                  <a:pt x="126102" y="190500"/>
                </a:lnTo>
                <a:lnTo>
                  <a:pt x="125006" y="190500"/>
                </a:lnTo>
                <a:lnTo>
                  <a:pt x="124179" y="187960"/>
                </a:lnTo>
                <a:lnTo>
                  <a:pt x="125706" y="187960"/>
                </a:lnTo>
                <a:lnTo>
                  <a:pt x="125335" y="186690"/>
                </a:lnTo>
                <a:lnTo>
                  <a:pt x="117815" y="186690"/>
                </a:lnTo>
                <a:lnTo>
                  <a:pt x="112160" y="180340"/>
                </a:lnTo>
                <a:lnTo>
                  <a:pt x="115730" y="177800"/>
                </a:lnTo>
                <a:close/>
              </a:path>
              <a:path w="320040" h="271779">
                <a:moveTo>
                  <a:pt x="173312" y="265430"/>
                </a:moveTo>
                <a:lnTo>
                  <a:pt x="163232" y="265430"/>
                </a:lnTo>
                <a:lnTo>
                  <a:pt x="164894" y="266700"/>
                </a:lnTo>
                <a:lnTo>
                  <a:pt x="173444" y="266700"/>
                </a:lnTo>
                <a:lnTo>
                  <a:pt x="173312" y="265430"/>
                </a:lnTo>
                <a:close/>
              </a:path>
              <a:path w="320040" h="271779">
                <a:moveTo>
                  <a:pt x="173048" y="262890"/>
                </a:moveTo>
                <a:lnTo>
                  <a:pt x="159925" y="262890"/>
                </a:lnTo>
                <a:lnTo>
                  <a:pt x="161581" y="264160"/>
                </a:lnTo>
                <a:lnTo>
                  <a:pt x="163207" y="265456"/>
                </a:lnTo>
                <a:lnTo>
                  <a:pt x="173312" y="265430"/>
                </a:lnTo>
                <a:lnTo>
                  <a:pt x="173048" y="262890"/>
                </a:lnTo>
                <a:close/>
              </a:path>
              <a:path w="320040" h="271779">
                <a:moveTo>
                  <a:pt x="167245" y="246460"/>
                </a:moveTo>
                <a:lnTo>
                  <a:pt x="168117" y="247650"/>
                </a:lnTo>
                <a:lnTo>
                  <a:pt x="166725" y="248919"/>
                </a:lnTo>
                <a:lnTo>
                  <a:pt x="175795" y="248919"/>
                </a:lnTo>
                <a:lnTo>
                  <a:pt x="174758" y="251460"/>
                </a:lnTo>
                <a:lnTo>
                  <a:pt x="173153" y="252730"/>
                </a:lnTo>
                <a:lnTo>
                  <a:pt x="172117" y="255269"/>
                </a:lnTo>
                <a:lnTo>
                  <a:pt x="174748" y="255269"/>
                </a:lnTo>
                <a:lnTo>
                  <a:pt x="178542" y="251460"/>
                </a:lnTo>
                <a:lnTo>
                  <a:pt x="180022" y="247650"/>
                </a:lnTo>
                <a:lnTo>
                  <a:pt x="168904" y="247650"/>
                </a:lnTo>
                <a:lnTo>
                  <a:pt x="167245" y="246460"/>
                </a:lnTo>
                <a:close/>
              </a:path>
              <a:path w="320040" h="271779">
                <a:moveTo>
                  <a:pt x="166060" y="247650"/>
                </a:moveTo>
                <a:lnTo>
                  <a:pt x="165636" y="248919"/>
                </a:lnTo>
                <a:lnTo>
                  <a:pt x="166371" y="248919"/>
                </a:lnTo>
                <a:lnTo>
                  <a:pt x="166060" y="247650"/>
                </a:lnTo>
                <a:close/>
              </a:path>
              <a:path w="320040" h="271779">
                <a:moveTo>
                  <a:pt x="170409" y="237490"/>
                </a:moveTo>
                <a:lnTo>
                  <a:pt x="162176" y="237490"/>
                </a:lnTo>
                <a:lnTo>
                  <a:pt x="164842" y="241300"/>
                </a:lnTo>
                <a:lnTo>
                  <a:pt x="165869" y="242569"/>
                </a:lnTo>
                <a:lnTo>
                  <a:pt x="168904" y="247650"/>
                </a:lnTo>
                <a:lnTo>
                  <a:pt x="180022" y="247650"/>
                </a:lnTo>
                <a:lnTo>
                  <a:pt x="180516" y="246380"/>
                </a:lnTo>
                <a:lnTo>
                  <a:pt x="169606" y="246380"/>
                </a:lnTo>
                <a:lnTo>
                  <a:pt x="167894" y="245110"/>
                </a:lnTo>
                <a:lnTo>
                  <a:pt x="167933" y="242569"/>
                </a:lnTo>
                <a:lnTo>
                  <a:pt x="166973" y="240030"/>
                </a:lnTo>
                <a:lnTo>
                  <a:pt x="170409" y="237490"/>
                </a:lnTo>
                <a:close/>
              </a:path>
              <a:path w="320040" h="271779">
                <a:moveTo>
                  <a:pt x="167426" y="246380"/>
                </a:moveTo>
                <a:lnTo>
                  <a:pt x="167133" y="246380"/>
                </a:lnTo>
                <a:lnTo>
                  <a:pt x="167426" y="246380"/>
                </a:lnTo>
                <a:close/>
              </a:path>
              <a:path w="320040" h="271779">
                <a:moveTo>
                  <a:pt x="165393" y="245110"/>
                </a:moveTo>
                <a:lnTo>
                  <a:pt x="164757" y="245110"/>
                </a:lnTo>
                <a:lnTo>
                  <a:pt x="164055" y="246380"/>
                </a:lnTo>
                <a:lnTo>
                  <a:pt x="165918" y="246380"/>
                </a:lnTo>
                <a:lnTo>
                  <a:pt x="165393" y="245110"/>
                </a:lnTo>
                <a:close/>
              </a:path>
              <a:path w="320040" h="271779">
                <a:moveTo>
                  <a:pt x="193870" y="224790"/>
                </a:moveTo>
                <a:lnTo>
                  <a:pt x="187068" y="224790"/>
                </a:lnTo>
                <a:lnTo>
                  <a:pt x="185336" y="228600"/>
                </a:lnTo>
                <a:lnTo>
                  <a:pt x="183262" y="231140"/>
                </a:lnTo>
                <a:lnTo>
                  <a:pt x="179324" y="234950"/>
                </a:lnTo>
                <a:lnTo>
                  <a:pt x="175276" y="240030"/>
                </a:lnTo>
                <a:lnTo>
                  <a:pt x="174541" y="246380"/>
                </a:lnTo>
                <a:lnTo>
                  <a:pt x="180516" y="246380"/>
                </a:lnTo>
                <a:lnTo>
                  <a:pt x="182490" y="241300"/>
                </a:lnTo>
                <a:lnTo>
                  <a:pt x="188152" y="238760"/>
                </a:lnTo>
                <a:lnTo>
                  <a:pt x="187633" y="237490"/>
                </a:lnTo>
                <a:lnTo>
                  <a:pt x="186285" y="237490"/>
                </a:lnTo>
                <a:lnTo>
                  <a:pt x="186840" y="236219"/>
                </a:lnTo>
                <a:lnTo>
                  <a:pt x="187332" y="236219"/>
                </a:lnTo>
                <a:lnTo>
                  <a:pt x="187221" y="234950"/>
                </a:lnTo>
                <a:lnTo>
                  <a:pt x="196703" y="234950"/>
                </a:lnTo>
                <a:lnTo>
                  <a:pt x="195781" y="233680"/>
                </a:lnTo>
                <a:lnTo>
                  <a:pt x="190675" y="233680"/>
                </a:lnTo>
                <a:lnTo>
                  <a:pt x="190256" y="231140"/>
                </a:lnTo>
                <a:lnTo>
                  <a:pt x="193521" y="229869"/>
                </a:lnTo>
                <a:lnTo>
                  <a:pt x="192245" y="228600"/>
                </a:lnTo>
                <a:lnTo>
                  <a:pt x="197625" y="228600"/>
                </a:lnTo>
                <a:lnTo>
                  <a:pt x="196318" y="227330"/>
                </a:lnTo>
                <a:lnTo>
                  <a:pt x="193688" y="227330"/>
                </a:lnTo>
                <a:lnTo>
                  <a:pt x="193870" y="224790"/>
                </a:lnTo>
                <a:close/>
              </a:path>
              <a:path w="320040" h="271779">
                <a:moveTo>
                  <a:pt x="168280" y="228600"/>
                </a:moveTo>
                <a:lnTo>
                  <a:pt x="154892" y="228600"/>
                </a:lnTo>
                <a:lnTo>
                  <a:pt x="157090" y="231140"/>
                </a:lnTo>
                <a:lnTo>
                  <a:pt x="158821" y="233680"/>
                </a:lnTo>
                <a:lnTo>
                  <a:pt x="159852" y="236219"/>
                </a:lnTo>
                <a:lnTo>
                  <a:pt x="159069" y="237298"/>
                </a:lnTo>
                <a:lnTo>
                  <a:pt x="159205" y="237490"/>
                </a:lnTo>
                <a:lnTo>
                  <a:pt x="160388" y="238760"/>
                </a:lnTo>
                <a:lnTo>
                  <a:pt x="162176" y="237490"/>
                </a:lnTo>
                <a:lnTo>
                  <a:pt x="170409" y="237490"/>
                </a:lnTo>
                <a:lnTo>
                  <a:pt x="173845" y="234950"/>
                </a:lnTo>
                <a:lnTo>
                  <a:pt x="172251" y="234950"/>
                </a:lnTo>
                <a:lnTo>
                  <a:pt x="171633" y="233680"/>
                </a:lnTo>
                <a:lnTo>
                  <a:pt x="170723" y="233680"/>
                </a:lnTo>
                <a:lnTo>
                  <a:pt x="170038" y="232410"/>
                </a:lnTo>
                <a:lnTo>
                  <a:pt x="170999" y="231140"/>
                </a:lnTo>
                <a:lnTo>
                  <a:pt x="169122" y="231140"/>
                </a:lnTo>
                <a:lnTo>
                  <a:pt x="169348" y="229869"/>
                </a:lnTo>
                <a:lnTo>
                  <a:pt x="168280" y="228600"/>
                </a:lnTo>
                <a:close/>
              </a:path>
              <a:path w="320040" h="271779">
                <a:moveTo>
                  <a:pt x="199387" y="237855"/>
                </a:moveTo>
                <a:lnTo>
                  <a:pt x="199377" y="238760"/>
                </a:lnTo>
                <a:lnTo>
                  <a:pt x="199632" y="238447"/>
                </a:lnTo>
                <a:lnTo>
                  <a:pt x="199387" y="237855"/>
                </a:lnTo>
                <a:close/>
              </a:path>
              <a:path w="320040" h="271779">
                <a:moveTo>
                  <a:pt x="201446" y="236219"/>
                </a:moveTo>
                <a:lnTo>
                  <a:pt x="199632" y="238447"/>
                </a:lnTo>
                <a:lnTo>
                  <a:pt x="199761" y="238760"/>
                </a:lnTo>
                <a:lnTo>
                  <a:pt x="200482" y="237490"/>
                </a:lnTo>
                <a:lnTo>
                  <a:pt x="201446" y="236219"/>
                </a:lnTo>
                <a:close/>
              </a:path>
              <a:path w="320040" h="271779">
                <a:moveTo>
                  <a:pt x="204376" y="237490"/>
                </a:moveTo>
                <a:lnTo>
                  <a:pt x="202303" y="237490"/>
                </a:lnTo>
                <a:lnTo>
                  <a:pt x="203329" y="238760"/>
                </a:lnTo>
                <a:lnTo>
                  <a:pt x="204376" y="237490"/>
                </a:lnTo>
                <a:close/>
              </a:path>
              <a:path w="320040" h="271779">
                <a:moveTo>
                  <a:pt x="199391" y="237490"/>
                </a:moveTo>
                <a:lnTo>
                  <a:pt x="199236" y="237490"/>
                </a:lnTo>
                <a:lnTo>
                  <a:pt x="199387" y="237855"/>
                </a:lnTo>
                <a:lnTo>
                  <a:pt x="199391" y="237490"/>
                </a:lnTo>
                <a:close/>
              </a:path>
              <a:path w="320040" h="271779">
                <a:moveTo>
                  <a:pt x="158580" y="236605"/>
                </a:moveTo>
                <a:lnTo>
                  <a:pt x="158930" y="237490"/>
                </a:lnTo>
                <a:lnTo>
                  <a:pt x="159069" y="237298"/>
                </a:lnTo>
                <a:lnTo>
                  <a:pt x="158580" y="236605"/>
                </a:lnTo>
                <a:close/>
              </a:path>
              <a:path w="320040" h="271779">
                <a:moveTo>
                  <a:pt x="187332" y="236219"/>
                </a:moveTo>
                <a:lnTo>
                  <a:pt x="186840" y="236219"/>
                </a:lnTo>
                <a:lnTo>
                  <a:pt x="187195" y="237490"/>
                </a:lnTo>
                <a:lnTo>
                  <a:pt x="187444" y="237490"/>
                </a:lnTo>
                <a:lnTo>
                  <a:pt x="187332" y="236219"/>
                </a:lnTo>
                <a:close/>
              </a:path>
              <a:path w="320040" h="271779">
                <a:moveTo>
                  <a:pt x="200297" y="234950"/>
                </a:moveTo>
                <a:lnTo>
                  <a:pt x="199390" y="234950"/>
                </a:lnTo>
                <a:lnTo>
                  <a:pt x="198864" y="237490"/>
                </a:lnTo>
                <a:lnTo>
                  <a:pt x="199918" y="237490"/>
                </a:lnTo>
                <a:lnTo>
                  <a:pt x="200472" y="236219"/>
                </a:lnTo>
                <a:lnTo>
                  <a:pt x="201046" y="236219"/>
                </a:lnTo>
                <a:lnTo>
                  <a:pt x="200297" y="234950"/>
                </a:lnTo>
                <a:close/>
              </a:path>
              <a:path w="320040" h="271779">
                <a:moveTo>
                  <a:pt x="204714" y="233680"/>
                </a:moveTo>
                <a:lnTo>
                  <a:pt x="202658" y="233680"/>
                </a:lnTo>
                <a:lnTo>
                  <a:pt x="202411" y="235066"/>
                </a:lnTo>
                <a:lnTo>
                  <a:pt x="202301" y="236605"/>
                </a:lnTo>
                <a:lnTo>
                  <a:pt x="202519" y="237490"/>
                </a:lnTo>
                <a:lnTo>
                  <a:pt x="203053" y="236219"/>
                </a:lnTo>
                <a:lnTo>
                  <a:pt x="204905" y="236219"/>
                </a:lnTo>
                <a:lnTo>
                  <a:pt x="204849" y="235313"/>
                </a:lnTo>
                <a:lnTo>
                  <a:pt x="204544" y="234950"/>
                </a:lnTo>
                <a:lnTo>
                  <a:pt x="203856" y="234950"/>
                </a:lnTo>
                <a:lnTo>
                  <a:pt x="204714" y="233680"/>
                </a:lnTo>
                <a:close/>
              </a:path>
              <a:path w="320040" h="271779">
                <a:moveTo>
                  <a:pt x="204905" y="236219"/>
                </a:moveTo>
                <a:lnTo>
                  <a:pt x="203500" y="236219"/>
                </a:lnTo>
                <a:lnTo>
                  <a:pt x="204251" y="237490"/>
                </a:lnTo>
                <a:lnTo>
                  <a:pt x="204905" y="236219"/>
                </a:lnTo>
                <a:close/>
              </a:path>
              <a:path w="320040" h="271779">
                <a:moveTo>
                  <a:pt x="157421" y="233680"/>
                </a:moveTo>
                <a:lnTo>
                  <a:pt x="157498" y="234565"/>
                </a:lnTo>
                <a:lnTo>
                  <a:pt x="157603" y="235066"/>
                </a:lnTo>
                <a:lnTo>
                  <a:pt x="158308" y="236219"/>
                </a:lnTo>
                <a:lnTo>
                  <a:pt x="158580" y="236605"/>
                </a:lnTo>
                <a:lnTo>
                  <a:pt x="157421" y="233680"/>
                </a:lnTo>
                <a:close/>
              </a:path>
              <a:path w="320040" h="271779">
                <a:moveTo>
                  <a:pt x="205140" y="235658"/>
                </a:moveTo>
                <a:lnTo>
                  <a:pt x="204921" y="236181"/>
                </a:lnTo>
                <a:lnTo>
                  <a:pt x="205231" y="235767"/>
                </a:lnTo>
                <a:close/>
              </a:path>
              <a:path w="320040" h="271779">
                <a:moveTo>
                  <a:pt x="205606" y="235212"/>
                </a:moveTo>
                <a:lnTo>
                  <a:pt x="205231" y="235767"/>
                </a:lnTo>
                <a:lnTo>
                  <a:pt x="205612" y="236219"/>
                </a:lnTo>
                <a:lnTo>
                  <a:pt x="207123" y="236219"/>
                </a:lnTo>
                <a:lnTo>
                  <a:pt x="205606" y="235212"/>
                </a:lnTo>
                <a:close/>
              </a:path>
              <a:path w="320040" h="271779">
                <a:moveTo>
                  <a:pt x="207278" y="234565"/>
                </a:moveTo>
                <a:lnTo>
                  <a:pt x="206704" y="234856"/>
                </a:lnTo>
                <a:lnTo>
                  <a:pt x="206621" y="235066"/>
                </a:lnTo>
                <a:lnTo>
                  <a:pt x="207608" y="236219"/>
                </a:lnTo>
                <a:lnTo>
                  <a:pt x="209577" y="234950"/>
                </a:lnTo>
                <a:lnTo>
                  <a:pt x="207263" y="234950"/>
                </a:lnTo>
                <a:lnTo>
                  <a:pt x="207278" y="234565"/>
                </a:lnTo>
                <a:close/>
              </a:path>
              <a:path w="320040" h="271779">
                <a:moveTo>
                  <a:pt x="204849" y="235313"/>
                </a:moveTo>
                <a:lnTo>
                  <a:pt x="204921" y="236181"/>
                </a:lnTo>
                <a:lnTo>
                  <a:pt x="205140" y="235658"/>
                </a:lnTo>
                <a:lnTo>
                  <a:pt x="204849" y="235313"/>
                </a:lnTo>
                <a:close/>
              </a:path>
              <a:path w="320040" h="271779">
                <a:moveTo>
                  <a:pt x="205386" y="235066"/>
                </a:moveTo>
                <a:lnTo>
                  <a:pt x="205326" y="235212"/>
                </a:lnTo>
                <a:lnTo>
                  <a:pt x="205231" y="235767"/>
                </a:lnTo>
                <a:lnTo>
                  <a:pt x="205606" y="235212"/>
                </a:lnTo>
                <a:lnTo>
                  <a:pt x="205386" y="235066"/>
                </a:lnTo>
                <a:close/>
              </a:path>
              <a:path w="320040" h="271779">
                <a:moveTo>
                  <a:pt x="207312" y="233680"/>
                </a:moveTo>
                <a:lnTo>
                  <a:pt x="204714" y="233680"/>
                </a:lnTo>
                <a:lnTo>
                  <a:pt x="204849" y="235313"/>
                </a:lnTo>
                <a:lnTo>
                  <a:pt x="205140" y="235658"/>
                </a:lnTo>
                <a:lnTo>
                  <a:pt x="205386" y="235066"/>
                </a:lnTo>
                <a:lnTo>
                  <a:pt x="205210" y="234950"/>
                </a:lnTo>
                <a:lnTo>
                  <a:pt x="206521" y="234950"/>
                </a:lnTo>
                <a:lnTo>
                  <a:pt x="207278" y="234565"/>
                </a:lnTo>
                <a:lnTo>
                  <a:pt x="207312" y="233680"/>
                </a:lnTo>
                <a:close/>
              </a:path>
              <a:path w="320040" h="271779">
                <a:moveTo>
                  <a:pt x="204819" y="234950"/>
                </a:moveTo>
                <a:lnTo>
                  <a:pt x="204544" y="234950"/>
                </a:lnTo>
                <a:lnTo>
                  <a:pt x="204849" y="235313"/>
                </a:lnTo>
                <a:lnTo>
                  <a:pt x="204819" y="234950"/>
                </a:lnTo>
                <a:close/>
              </a:path>
              <a:path w="320040" h="271779">
                <a:moveTo>
                  <a:pt x="205783" y="234950"/>
                </a:moveTo>
                <a:lnTo>
                  <a:pt x="205435" y="234950"/>
                </a:lnTo>
                <a:lnTo>
                  <a:pt x="205606" y="235212"/>
                </a:lnTo>
                <a:lnTo>
                  <a:pt x="205783" y="234950"/>
                </a:lnTo>
                <a:close/>
              </a:path>
              <a:path w="320040" h="271779">
                <a:moveTo>
                  <a:pt x="205435" y="234950"/>
                </a:moveTo>
                <a:lnTo>
                  <a:pt x="205210" y="234950"/>
                </a:lnTo>
                <a:lnTo>
                  <a:pt x="205386" y="235066"/>
                </a:lnTo>
                <a:close/>
              </a:path>
              <a:path w="320040" h="271779">
                <a:moveTo>
                  <a:pt x="194053" y="222250"/>
                </a:moveTo>
                <a:lnTo>
                  <a:pt x="187557" y="222250"/>
                </a:lnTo>
                <a:lnTo>
                  <a:pt x="184909" y="224602"/>
                </a:lnTo>
                <a:lnTo>
                  <a:pt x="177405" y="231140"/>
                </a:lnTo>
                <a:lnTo>
                  <a:pt x="172251" y="234950"/>
                </a:lnTo>
                <a:lnTo>
                  <a:pt x="173845" y="234950"/>
                </a:lnTo>
                <a:lnTo>
                  <a:pt x="177282" y="232410"/>
                </a:lnTo>
                <a:lnTo>
                  <a:pt x="187068" y="224790"/>
                </a:lnTo>
                <a:lnTo>
                  <a:pt x="193870" y="224790"/>
                </a:lnTo>
                <a:lnTo>
                  <a:pt x="194053" y="222250"/>
                </a:lnTo>
                <a:close/>
              </a:path>
              <a:path w="320040" h="271779">
                <a:moveTo>
                  <a:pt x="200509" y="233680"/>
                </a:moveTo>
                <a:lnTo>
                  <a:pt x="199687" y="234950"/>
                </a:lnTo>
                <a:lnTo>
                  <a:pt x="201235" y="234950"/>
                </a:lnTo>
                <a:lnTo>
                  <a:pt x="200509" y="233680"/>
                </a:lnTo>
                <a:close/>
              </a:path>
              <a:path w="320040" h="271779">
                <a:moveTo>
                  <a:pt x="201340" y="234856"/>
                </a:moveTo>
                <a:close/>
              </a:path>
              <a:path w="320040" h="271779">
                <a:moveTo>
                  <a:pt x="208584" y="233901"/>
                </a:moveTo>
                <a:lnTo>
                  <a:pt x="207278" y="234565"/>
                </a:lnTo>
                <a:lnTo>
                  <a:pt x="207263" y="234950"/>
                </a:lnTo>
                <a:lnTo>
                  <a:pt x="209577" y="234950"/>
                </a:lnTo>
                <a:lnTo>
                  <a:pt x="208584" y="233901"/>
                </a:lnTo>
                <a:close/>
              </a:path>
              <a:path w="320040" h="271779">
                <a:moveTo>
                  <a:pt x="203369" y="232410"/>
                </a:moveTo>
                <a:lnTo>
                  <a:pt x="202866" y="232410"/>
                </a:lnTo>
                <a:lnTo>
                  <a:pt x="201316" y="234823"/>
                </a:lnTo>
                <a:lnTo>
                  <a:pt x="202658" y="233680"/>
                </a:lnTo>
                <a:lnTo>
                  <a:pt x="202938" y="233680"/>
                </a:lnTo>
                <a:lnTo>
                  <a:pt x="203369" y="232410"/>
                </a:lnTo>
                <a:close/>
              </a:path>
              <a:path w="320040" h="271779">
                <a:moveTo>
                  <a:pt x="209019" y="233680"/>
                </a:moveTo>
                <a:lnTo>
                  <a:pt x="208375" y="233680"/>
                </a:lnTo>
                <a:lnTo>
                  <a:pt x="208584" y="233901"/>
                </a:lnTo>
                <a:lnTo>
                  <a:pt x="209019" y="233680"/>
                </a:lnTo>
                <a:close/>
              </a:path>
              <a:path w="320040" h="271779">
                <a:moveTo>
                  <a:pt x="193938" y="231140"/>
                </a:moveTo>
                <a:lnTo>
                  <a:pt x="192871" y="232410"/>
                </a:lnTo>
                <a:lnTo>
                  <a:pt x="192332" y="232410"/>
                </a:lnTo>
                <a:lnTo>
                  <a:pt x="190675" y="233680"/>
                </a:lnTo>
                <a:lnTo>
                  <a:pt x="195781" y="233680"/>
                </a:lnTo>
                <a:lnTo>
                  <a:pt x="193938" y="231140"/>
                </a:lnTo>
                <a:close/>
              </a:path>
              <a:path w="320040" h="271779">
                <a:moveTo>
                  <a:pt x="202058" y="232410"/>
                </a:moveTo>
                <a:lnTo>
                  <a:pt x="200749" y="232410"/>
                </a:lnTo>
                <a:lnTo>
                  <a:pt x="201461" y="233680"/>
                </a:lnTo>
                <a:lnTo>
                  <a:pt x="202058" y="232410"/>
                </a:lnTo>
                <a:close/>
              </a:path>
              <a:path w="320040" h="271779">
                <a:moveTo>
                  <a:pt x="203905" y="232410"/>
                </a:moveTo>
                <a:lnTo>
                  <a:pt x="203531" y="233680"/>
                </a:lnTo>
                <a:lnTo>
                  <a:pt x="203999" y="233680"/>
                </a:lnTo>
                <a:lnTo>
                  <a:pt x="203905" y="232410"/>
                </a:lnTo>
                <a:close/>
              </a:path>
              <a:path w="320040" h="271779">
                <a:moveTo>
                  <a:pt x="206347" y="232410"/>
                </a:moveTo>
                <a:lnTo>
                  <a:pt x="204867" y="232410"/>
                </a:lnTo>
                <a:lnTo>
                  <a:pt x="203999" y="233680"/>
                </a:lnTo>
                <a:lnTo>
                  <a:pt x="207063" y="233680"/>
                </a:lnTo>
                <a:lnTo>
                  <a:pt x="206347" y="232410"/>
                </a:lnTo>
                <a:close/>
              </a:path>
              <a:path w="320040" h="271779">
                <a:moveTo>
                  <a:pt x="208723" y="232410"/>
                </a:moveTo>
                <a:lnTo>
                  <a:pt x="207199" y="232410"/>
                </a:lnTo>
                <a:lnTo>
                  <a:pt x="207740" y="233680"/>
                </a:lnTo>
                <a:lnTo>
                  <a:pt x="209347" y="233680"/>
                </a:lnTo>
                <a:lnTo>
                  <a:pt x="208723" y="232410"/>
                </a:lnTo>
                <a:close/>
              </a:path>
              <a:path w="320040" h="271779">
                <a:moveTo>
                  <a:pt x="201248" y="231140"/>
                </a:moveTo>
                <a:lnTo>
                  <a:pt x="200297" y="231140"/>
                </a:lnTo>
                <a:lnTo>
                  <a:pt x="199249" y="232410"/>
                </a:lnTo>
                <a:lnTo>
                  <a:pt x="201875" y="232410"/>
                </a:lnTo>
                <a:lnTo>
                  <a:pt x="201248" y="231140"/>
                </a:lnTo>
                <a:close/>
              </a:path>
              <a:path w="320040" h="271779">
                <a:moveTo>
                  <a:pt x="208884" y="231140"/>
                </a:moveTo>
                <a:lnTo>
                  <a:pt x="204022" y="231140"/>
                </a:lnTo>
                <a:lnTo>
                  <a:pt x="203272" y="232410"/>
                </a:lnTo>
                <a:lnTo>
                  <a:pt x="208135" y="232410"/>
                </a:lnTo>
                <a:lnTo>
                  <a:pt x="208884" y="231140"/>
                </a:lnTo>
                <a:close/>
              </a:path>
              <a:path w="320040" h="271779">
                <a:moveTo>
                  <a:pt x="207404" y="228600"/>
                </a:moveTo>
                <a:lnTo>
                  <a:pt x="206499" y="228600"/>
                </a:lnTo>
                <a:lnTo>
                  <a:pt x="204693" y="231140"/>
                </a:lnTo>
                <a:lnTo>
                  <a:pt x="208884" y="231140"/>
                </a:lnTo>
                <a:lnTo>
                  <a:pt x="209362" y="232410"/>
                </a:lnTo>
                <a:lnTo>
                  <a:pt x="210067" y="231140"/>
                </a:lnTo>
                <a:lnTo>
                  <a:pt x="209490" y="229869"/>
                </a:lnTo>
                <a:lnTo>
                  <a:pt x="208369" y="229869"/>
                </a:lnTo>
                <a:lnTo>
                  <a:pt x="208522" y="229105"/>
                </a:lnTo>
                <a:lnTo>
                  <a:pt x="207404" y="228600"/>
                </a:lnTo>
                <a:close/>
              </a:path>
              <a:path w="320040" h="271779">
                <a:moveTo>
                  <a:pt x="210562" y="229869"/>
                </a:moveTo>
                <a:lnTo>
                  <a:pt x="209557" y="229869"/>
                </a:lnTo>
                <a:lnTo>
                  <a:pt x="211174" y="232410"/>
                </a:lnTo>
                <a:lnTo>
                  <a:pt x="211954" y="232410"/>
                </a:lnTo>
                <a:lnTo>
                  <a:pt x="210562" y="229869"/>
                </a:lnTo>
                <a:close/>
              </a:path>
              <a:path w="320040" h="271779">
                <a:moveTo>
                  <a:pt x="172114" y="229668"/>
                </a:moveTo>
                <a:lnTo>
                  <a:pt x="171898" y="229869"/>
                </a:lnTo>
                <a:lnTo>
                  <a:pt x="169122" y="231140"/>
                </a:lnTo>
                <a:lnTo>
                  <a:pt x="170999" y="231140"/>
                </a:lnTo>
                <a:lnTo>
                  <a:pt x="172114" y="229668"/>
                </a:lnTo>
                <a:close/>
              </a:path>
              <a:path w="320040" h="271779">
                <a:moveTo>
                  <a:pt x="201997" y="228600"/>
                </a:moveTo>
                <a:lnTo>
                  <a:pt x="201485" y="228600"/>
                </a:lnTo>
                <a:lnTo>
                  <a:pt x="201884" y="231140"/>
                </a:lnTo>
                <a:lnTo>
                  <a:pt x="202395" y="231140"/>
                </a:lnTo>
                <a:lnTo>
                  <a:pt x="202195" y="229869"/>
                </a:lnTo>
                <a:lnTo>
                  <a:pt x="201946" y="229869"/>
                </a:lnTo>
                <a:lnTo>
                  <a:pt x="201997" y="228600"/>
                </a:lnTo>
                <a:close/>
              </a:path>
              <a:path w="320040" h="271779">
                <a:moveTo>
                  <a:pt x="203554" y="230341"/>
                </a:moveTo>
                <a:lnTo>
                  <a:pt x="202395" y="231140"/>
                </a:lnTo>
                <a:lnTo>
                  <a:pt x="202792" y="231140"/>
                </a:lnTo>
                <a:lnTo>
                  <a:pt x="203587" y="230442"/>
                </a:lnTo>
                <a:close/>
              </a:path>
              <a:path w="320040" h="271779">
                <a:moveTo>
                  <a:pt x="204241" y="229869"/>
                </a:moveTo>
                <a:lnTo>
                  <a:pt x="203587" y="230442"/>
                </a:lnTo>
                <a:lnTo>
                  <a:pt x="203813" y="231140"/>
                </a:lnTo>
                <a:lnTo>
                  <a:pt x="204241" y="229869"/>
                </a:lnTo>
                <a:close/>
              </a:path>
              <a:path w="320040" h="271779">
                <a:moveTo>
                  <a:pt x="211391" y="229869"/>
                </a:moveTo>
                <a:lnTo>
                  <a:pt x="210562" y="229869"/>
                </a:lnTo>
                <a:lnTo>
                  <a:pt x="211652" y="231140"/>
                </a:lnTo>
                <a:lnTo>
                  <a:pt x="211391" y="229869"/>
                </a:lnTo>
                <a:close/>
              </a:path>
              <a:path w="320040" h="271779">
                <a:moveTo>
                  <a:pt x="204239" y="229869"/>
                </a:moveTo>
                <a:lnTo>
                  <a:pt x="203554" y="230341"/>
                </a:lnTo>
                <a:lnTo>
                  <a:pt x="204239" y="229869"/>
                </a:lnTo>
                <a:close/>
              </a:path>
              <a:path w="320040" h="271779">
                <a:moveTo>
                  <a:pt x="204239" y="229869"/>
                </a:moveTo>
                <a:lnTo>
                  <a:pt x="203401" y="229869"/>
                </a:lnTo>
                <a:lnTo>
                  <a:pt x="203554" y="230341"/>
                </a:lnTo>
                <a:lnTo>
                  <a:pt x="204239" y="229869"/>
                </a:lnTo>
                <a:close/>
              </a:path>
              <a:path w="320040" h="271779">
                <a:moveTo>
                  <a:pt x="154704" y="229644"/>
                </a:moveTo>
                <a:lnTo>
                  <a:pt x="154672" y="229869"/>
                </a:lnTo>
                <a:lnTo>
                  <a:pt x="155030" y="229869"/>
                </a:lnTo>
                <a:lnTo>
                  <a:pt x="154704" y="229644"/>
                </a:lnTo>
                <a:close/>
              </a:path>
              <a:path w="320040" h="271779">
                <a:moveTo>
                  <a:pt x="165781" y="218440"/>
                </a:moveTo>
                <a:lnTo>
                  <a:pt x="164707" y="218440"/>
                </a:lnTo>
                <a:lnTo>
                  <a:pt x="167880" y="222250"/>
                </a:lnTo>
                <a:lnTo>
                  <a:pt x="169043" y="227278"/>
                </a:lnTo>
                <a:lnTo>
                  <a:pt x="169157" y="227469"/>
                </a:lnTo>
                <a:lnTo>
                  <a:pt x="170910" y="229869"/>
                </a:lnTo>
                <a:lnTo>
                  <a:pt x="169732" y="223519"/>
                </a:lnTo>
                <a:lnTo>
                  <a:pt x="165781" y="218440"/>
                </a:lnTo>
                <a:close/>
              </a:path>
              <a:path w="320040" h="271779">
                <a:moveTo>
                  <a:pt x="196056" y="228600"/>
                </a:moveTo>
                <a:lnTo>
                  <a:pt x="193794" y="228600"/>
                </a:lnTo>
                <a:lnTo>
                  <a:pt x="194246" y="229869"/>
                </a:lnTo>
                <a:lnTo>
                  <a:pt x="196056" y="228600"/>
                </a:lnTo>
                <a:close/>
              </a:path>
              <a:path w="320040" h="271779">
                <a:moveTo>
                  <a:pt x="203281" y="228600"/>
                </a:moveTo>
                <a:lnTo>
                  <a:pt x="202457" y="228600"/>
                </a:lnTo>
                <a:lnTo>
                  <a:pt x="201946" y="229869"/>
                </a:lnTo>
                <a:lnTo>
                  <a:pt x="203550" y="229869"/>
                </a:lnTo>
                <a:lnTo>
                  <a:pt x="203281" y="228600"/>
                </a:lnTo>
                <a:close/>
              </a:path>
              <a:path w="320040" h="271779">
                <a:moveTo>
                  <a:pt x="206499" y="228600"/>
                </a:moveTo>
                <a:lnTo>
                  <a:pt x="204645" y="228600"/>
                </a:lnTo>
                <a:lnTo>
                  <a:pt x="204442" y="229869"/>
                </a:lnTo>
                <a:lnTo>
                  <a:pt x="206499" y="228600"/>
                </a:lnTo>
                <a:close/>
              </a:path>
              <a:path w="320040" h="271779">
                <a:moveTo>
                  <a:pt x="209628" y="229605"/>
                </a:moveTo>
                <a:lnTo>
                  <a:pt x="209490" y="229869"/>
                </a:lnTo>
                <a:lnTo>
                  <a:pt x="209744" y="229668"/>
                </a:lnTo>
                <a:close/>
              </a:path>
              <a:path w="320040" h="271779">
                <a:moveTo>
                  <a:pt x="210732" y="228600"/>
                </a:moveTo>
                <a:lnTo>
                  <a:pt x="209802" y="229605"/>
                </a:lnTo>
                <a:lnTo>
                  <a:pt x="210213" y="229869"/>
                </a:lnTo>
                <a:lnTo>
                  <a:pt x="211159" y="229869"/>
                </a:lnTo>
                <a:lnTo>
                  <a:pt x="210732" y="228600"/>
                </a:lnTo>
                <a:close/>
              </a:path>
              <a:path w="320040" h="271779">
                <a:moveTo>
                  <a:pt x="173258" y="228600"/>
                </a:moveTo>
                <a:lnTo>
                  <a:pt x="172923" y="228600"/>
                </a:lnTo>
                <a:lnTo>
                  <a:pt x="172114" y="229668"/>
                </a:lnTo>
                <a:lnTo>
                  <a:pt x="173258" y="228600"/>
                </a:lnTo>
                <a:close/>
              </a:path>
              <a:path w="320040" h="271779">
                <a:moveTo>
                  <a:pt x="158954" y="215900"/>
                </a:moveTo>
                <a:lnTo>
                  <a:pt x="144462" y="215900"/>
                </a:lnTo>
                <a:lnTo>
                  <a:pt x="145769" y="218252"/>
                </a:lnTo>
                <a:lnTo>
                  <a:pt x="145994" y="218510"/>
                </a:lnTo>
                <a:lnTo>
                  <a:pt x="150200" y="220980"/>
                </a:lnTo>
                <a:lnTo>
                  <a:pt x="151229" y="226659"/>
                </a:lnTo>
                <a:lnTo>
                  <a:pt x="151907" y="227713"/>
                </a:lnTo>
                <a:lnTo>
                  <a:pt x="154704" y="229644"/>
                </a:lnTo>
                <a:lnTo>
                  <a:pt x="154851" y="228600"/>
                </a:lnTo>
                <a:lnTo>
                  <a:pt x="168280" y="228600"/>
                </a:lnTo>
                <a:lnTo>
                  <a:pt x="167212" y="227330"/>
                </a:lnTo>
                <a:lnTo>
                  <a:pt x="164972" y="227330"/>
                </a:lnTo>
                <a:lnTo>
                  <a:pt x="163790" y="222641"/>
                </a:lnTo>
                <a:lnTo>
                  <a:pt x="162701" y="222250"/>
                </a:lnTo>
                <a:lnTo>
                  <a:pt x="162644" y="221103"/>
                </a:lnTo>
                <a:lnTo>
                  <a:pt x="159051" y="217169"/>
                </a:lnTo>
                <a:lnTo>
                  <a:pt x="158954" y="215900"/>
                </a:lnTo>
                <a:close/>
              </a:path>
              <a:path w="320040" h="271779">
                <a:moveTo>
                  <a:pt x="210154" y="228600"/>
                </a:moveTo>
                <a:lnTo>
                  <a:pt x="208623" y="228600"/>
                </a:lnTo>
                <a:lnTo>
                  <a:pt x="208522" y="229105"/>
                </a:lnTo>
                <a:lnTo>
                  <a:pt x="209628" y="229605"/>
                </a:lnTo>
                <a:lnTo>
                  <a:pt x="210154" y="228600"/>
                </a:lnTo>
                <a:close/>
              </a:path>
              <a:path w="320040" h="271779">
                <a:moveTo>
                  <a:pt x="206656" y="226060"/>
                </a:moveTo>
                <a:lnTo>
                  <a:pt x="205953" y="226060"/>
                </a:lnTo>
                <a:lnTo>
                  <a:pt x="206935" y="227330"/>
                </a:lnTo>
                <a:lnTo>
                  <a:pt x="204472" y="228600"/>
                </a:lnTo>
                <a:lnTo>
                  <a:pt x="207404" y="228600"/>
                </a:lnTo>
                <a:lnTo>
                  <a:pt x="208522" y="229105"/>
                </a:lnTo>
                <a:lnTo>
                  <a:pt x="208742" y="228010"/>
                </a:lnTo>
                <a:lnTo>
                  <a:pt x="207543" y="227330"/>
                </a:lnTo>
                <a:lnTo>
                  <a:pt x="207948" y="226798"/>
                </a:lnTo>
                <a:lnTo>
                  <a:pt x="206656" y="226060"/>
                </a:lnTo>
                <a:close/>
              </a:path>
              <a:path w="320040" h="271779">
                <a:moveTo>
                  <a:pt x="202202" y="213360"/>
                </a:moveTo>
                <a:lnTo>
                  <a:pt x="167341" y="213360"/>
                </a:lnTo>
                <a:lnTo>
                  <a:pt x="170864" y="215900"/>
                </a:lnTo>
                <a:lnTo>
                  <a:pt x="173835" y="220980"/>
                </a:lnTo>
                <a:lnTo>
                  <a:pt x="176812" y="224582"/>
                </a:lnTo>
                <a:lnTo>
                  <a:pt x="176860" y="224921"/>
                </a:lnTo>
                <a:lnTo>
                  <a:pt x="174467" y="227469"/>
                </a:lnTo>
                <a:lnTo>
                  <a:pt x="173258" y="228600"/>
                </a:lnTo>
                <a:lnTo>
                  <a:pt x="173773" y="228600"/>
                </a:lnTo>
                <a:lnTo>
                  <a:pt x="177866" y="226060"/>
                </a:lnTo>
                <a:lnTo>
                  <a:pt x="182174" y="226060"/>
                </a:lnTo>
                <a:lnTo>
                  <a:pt x="184411" y="224790"/>
                </a:lnTo>
                <a:lnTo>
                  <a:pt x="186967" y="222250"/>
                </a:lnTo>
                <a:lnTo>
                  <a:pt x="194053" y="222250"/>
                </a:lnTo>
                <a:lnTo>
                  <a:pt x="194145" y="220980"/>
                </a:lnTo>
                <a:lnTo>
                  <a:pt x="196310" y="220980"/>
                </a:lnTo>
                <a:lnTo>
                  <a:pt x="197674" y="219710"/>
                </a:lnTo>
                <a:lnTo>
                  <a:pt x="197854" y="218440"/>
                </a:lnTo>
                <a:lnTo>
                  <a:pt x="199606" y="218440"/>
                </a:lnTo>
                <a:lnTo>
                  <a:pt x="195789" y="217169"/>
                </a:lnTo>
                <a:lnTo>
                  <a:pt x="201311" y="215963"/>
                </a:lnTo>
                <a:lnTo>
                  <a:pt x="201603" y="215900"/>
                </a:lnTo>
                <a:lnTo>
                  <a:pt x="199356" y="214630"/>
                </a:lnTo>
                <a:lnTo>
                  <a:pt x="199908" y="214630"/>
                </a:lnTo>
                <a:lnTo>
                  <a:pt x="202202" y="213360"/>
                </a:lnTo>
                <a:close/>
              </a:path>
              <a:path w="320040" h="271779">
                <a:moveTo>
                  <a:pt x="202894" y="227330"/>
                </a:moveTo>
                <a:lnTo>
                  <a:pt x="200615" y="227330"/>
                </a:lnTo>
                <a:lnTo>
                  <a:pt x="200328" y="228600"/>
                </a:lnTo>
                <a:lnTo>
                  <a:pt x="200904" y="228600"/>
                </a:lnTo>
                <a:lnTo>
                  <a:pt x="202921" y="227469"/>
                </a:lnTo>
                <a:lnTo>
                  <a:pt x="202894" y="227330"/>
                </a:lnTo>
                <a:close/>
              </a:path>
              <a:path w="320040" h="271779">
                <a:moveTo>
                  <a:pt x="202936" y="227461"/>
                </a:moveTo>
                <a:lnTo>
                  <a:pt x="203140" y="228600"/>
                </a:lnTo>
                <a:lnTo>
                  <a:pt x="203275" y="228516"/>
                </a:lnTo>
                <a:lnTo>
                  <a:pt x="202936" y="227461"/>
                </a:lnTo>
                <a:close/>
              </a:path>
              <a:path w="320040" h="271779">
                <a:moveTo>
                  <a:pt x="205953" y="226060"/>
                </a:moveTo>
                <a:lnTo>
                  <a:pt x="204682" y="226060"/>
                </a:lnTo>
                <a:lnTo>
                  <a:pt x="205184" y="227330"/>
                </a:lnTo>
                <a:lnTo>
                  <a:pt x="203275" y="228516"/>
                </a:lnTo>
                <a:lnTo>
                  <a:pt x="205325" y="227330"/>
                </a:lnTo>
                <a:lnTo>
                  <a:pt x="205953" y="226060"/>
                </a:lnTo>
                <a:close/>
              </a:path>
              <a:path w="320040" h="271779">
                <a:moveTo>
                  <a:pt x="211339" y="223271"/>
                </a:moveTo>
                <a:lnTo>
                  <a:pt x="210906" y="223519"/>
                </a:lnTo>
                <a:lnTo>
                  <a:pt x="209895" y="224347"/>
                </a:lnTo>
                <a:lnTo>
                  <a:pt x="210023" y="224602"/>
                </a:lnTo>
                <a:lnTo>
                  <a:pt x="210142" y="224921"/>
                </a:lnTo>
                <a:lnTo>
                  <a:pt x="209695" y="225700"/>
                </a:lnTo>
                <a:lnTo>
                  <a:pt x="209585" y="226060"/>
                </a:lnTo>
                <a:lnTo>
                  <a:pt x="209817" y="227330"/>
                </a:lnTo>
                <a:lnTo>
                  <a:pt x="208878" y="227330"/>
                </a:lnTo>
                <a:lnTo>
                  <a:pt x="208742" y="228010"/>
                </a:lnTo>
                <a:lnTo>
                  <a:pt x="209780" y="228600"/>
                </a:lnTo>
                <a:lnTo>
                  <a:pt x="210658" y="227469"/>
                </a:lnTo>
                <a:lnTo>
                  <a:pt x="210783" y="227278"/>
                </a:lnTo>
                <a:lnTo>
                  <a:pt x="211183" y="226060"/>
                </a:lnTo>
                <a:lnTo>
                  <a:pt x="211009" y="223519"/>
                </a:lnTo>
                <a:lnTo>
                  <a:pt x="211461" y="223519"/>
                </a:lnTo>
                <a:lnTo>
                  <a:pt x="211339" y="223271"/>
                </a:lnTo>
                <a:close/>
              </a:path>
              <a:path w="320040" h="271779">
                <a:moveTo>
                  <a:pt x="207948" y="226798"/>
                </a:moveTo>
                <a:lnTo>
                  <a:pt x="207543" y="227330"/>
                </a:lnTo>
                <a:lnTo>
                  <a:pt x="208742" y="228010"/>
                </a:lnTo>
                <a:lnTo>
                  <a:pt x="208852" y="227461"/>
                </a:lnTo>
                <a:lnTo>
                  <a:pt x="208759" y="227330"/>
                </a:lnTo>
                <a:lnTo>
                  <a:pt x="207948" y="226798"/>
                </a:lnTo>
                <a:close/>
              </a:path>
              <a:path w="320040" h="271779">
                <a:moveTo>
                  <a:pt x="151229" y="226659"/>
                </a:moveTo>
                <a:lnTo>
                  <a:pt x="151351" y="227330"/>
                </a:lnTo>
                <a:lnTo>
                  <a:pt x="151907" y="227713"/>
                </a:lnTo>
                <a:lnTo>
                  <a:pt x="151229" y="226659"/>
                </a:lnTo>
                <a:close/>
              </a:path>
              <a:path w="320040" h="271779">
                <a:moveTo>
                  <a:pt x="202889" y="226060"/>
                </a:moveTo>
                <a:lnTo>
                  <a:pt x="201659" y="226060"/>
                </a:lnTo>
                <a:lnTo>
                  <a:pt x="201653" y="227330"/>
                </a:lnTo>
                <a:lnTo>
                  <a:pt x="202894" y="227330"/>
                </a:lnTo>
                <a:lnTo>
                  <a:pt x="202936" y="227461"/>
                </a:lnTo>
                <a:lnTo>
                  <a:pt x="203171" y="227330"/>
                </a:lnTo>
                <a:lnTo>
                  <a:pt x="202889" y="226060"/>
                </a:lnTo>
                <a:close/>
              </a:path>
              <a:path w="320040" h="271779">
                <a:moveTo>
                  <a:pt x="166446" y="226060"/>
                </a:moveTo>
                <a:lnTo>
                  <a:pt x="165575" y="226060"/>
                </a:lnTo>
                <a:lnTo>
                  <a:pt x="165147" y="227330"/>
                </a:lnTo>
                <a:lnTo>
                  <a:pt x="167212" y="227330"/>
                </a:lnTo>
                <a:lnTo>
                  <a:pt x="166446" y="226060"/>
                </a:lnTo>
                <a:close/>
              </a:path>
              <a:path w="320040" h="271779">
                <a:moveTo>
                  <a:pt x="182174" y="226060"/>
                </a:moveTo>
                <a:lnTo>
                  <a:pt x="177866" y="226060"/>
                </a:lnTo>
                <a:lnTo>
                  <a:pt x="178592" y="227330"/>
                </a:lnTo>
                <a:lnTo>
                  <a:pt x="180400" y="227330"/>
                </a:lnTo>
                <a:lnTo>
                  <a:pt x="182174" y="226060"/>
                </a:lnTo>
                <a:close/>
              </a:path>
              <a:path w="320040" h="271779">
                <a:moveTo>
                  <a:pt x="208788" y="227278"/>
                </a:moveTo>
                <a:close/>
              </a:path>
              <a:path w="320040" h="271779">
                <a:moveTo>
                  <a:pt x="209378" y="224921"/>
                </a:moveTo>
                <a:lnTo>
                  <a:pt x="207948" y="226798"/>
                </a:lnTo>
                <a:lnTo>
                  <a:pt x="208788" y="227278"/>
                </a:lnTo>
                <a:lnTo>
                  <a:pt x="209488" y="226060"/>
                </a:lnTo>
                <a:lnTo>
                  <a:pt x="209520" y="225700"/>
                </a:lnTo>
                <a:lnTo>
                  <a:pt x="209378" y="224921"/>
                </a:lnTo>
                <a:close/>
              </a:path>
              <a:path w="320040" h="271779">
                <a:moveTo>
                  <a:pt x="199903" y="224790"/>
                </a:moveTo>
                <a:lnTo>
                  <a:pt x="199709" y="224790"/>
                </a:lnTo>
                <a:lnTo>
                  <a:pt x="199578" y="226060"/>
                </a:lnTo>
                <a:lnTo>
                  <a:pt x="200294" y="226060"/>
                </a:lnTo>
                <a:lnTo>
                  <a:pt x="199903" y="224790"/>
                </a:lnTo>
                <a:close/>
              </a:path>
              <a:path w="320040" h="271779">
                <a:moveTo>
                  <a:pt x="201654" y="224790"/>
                </a:moveTo>
                <a:lnTo>
                  <a:pt x="200927" y="226060"/>
                </a:lnTo>
                <a:lnTo>
                  <a:pt x="202084" y="226060"/>
                </a:lnTo>
                <a:lnTo>
                  <a:pt x="201654" y="224790"/>
                </a:lnTo>
                <a:close/>
              </a:path>
              <a:path w="320040" h="271779">
                <a:moveTo>
                  <a:pt x="203402" y="225700"/>
                </a:moveTo>
                <a:lnTo>
                  <a:pt x="203078" y="226060"/>
                </a:lnTo>
                <a:lnTo>
                  <a:pt x="203774" y="226060"/>
                </a:lnTo>
                <a:lnTo>
                  <a:pt x="203402" y="225700"/>
                </a:lnTo>
                <a:close/>
              </a:path>
              <a:path w="320040" h="271779">
                <a:moveTo>
                  <a:pt x="208897" y="223519"/>
                </a:moveTo>
                <a:lnTo>
                  <a:pt x="205369" y="223519"/>
                </a:lnTo>
                <a:lnTo>
                  <a:pt x="205237" y="224921"/>
                </a:lnTo>
                <a:lnTo>
                  <a:pt x="204752" y="226060"/>
                </a:lnTo>
                <a:lnTo>
                  <a:pt x="207800" y="226060"/>
                </a:lnTo>
                <a:lnTo>
                  <a:pt x="208444" y="224790"/>
                </a:lnTo>
                <a:lnTo>
                  <a:pt x="209354" y="224790"/>
                </a:lnTo>
                <a:lnTo>
                  <a:pt x="209777" y="224444"/>
                </a:lnTo>
                <a:lnTo>
                  <a:pt x="209675" y="224267"/>
                </a:lnTo>
                <a:lnTo>
                  <a:pt x="208897" y="223519"/>
                </a:lnTo>
                <a:close/>
              </a:path>
              <a:path w="320040" h="271779">
                <a:moveTo>
                  <a:pt x="210218" y="224790"/>
                </a:moveTo>
                <a:lnTo>
                  <a:pt x="209479" y="224790"/>
                </a:lnTo>
                <a:lnTo>
                  <a:pt x="209378" y="224921"/>
                </a:lnTo>
                <a:lnTo>
                  <a:pt x="209562" y="225931"/>
                </a:lnTo>
                <a:lnTo>
                  <a:pt x="210218" y="224790"/>
                </a:lnTo>
                <a:close/>
              </a:path>
              <a:path w="320040" h="271779">
                <a:moveTo>
                  <a:pt x="205269" y="223519"/>
                </a:moveTo>
                <a:lnTo>
                  <a:pt x="204011" y="223519"/>
                </a:lnTo>
                <a:lnTo>
                  <a:pt x="203099" y="224267"/>
                </a:lnTo>
                <a:lnTo>
                  <a:pt x="203099" y="224582"/>
                </a:lnTo>
                <a:lnTo>
                  <a:pt x="203183" y="224790"/>
                </a:lnTo>
                <a:lnTo>
                  <a:pt x="202462" y="224790"/>
                </a:lnTo>
                <a:lnTo>
                  <a:pt x="203402" y="225700"/>
                </a:lnTo>
                <a:lnTo>
                  <a:pt x="204223" y="224790"/>
                </a:lnTo>
                <a:lnTo>
                  <a:pt x="203183" y="224790"/>
                </a:lnTo>
                <a:lnTo>
                  <a:pt x="202690" y="224602"/>
                </a:lnTo>
                <a:lnTo>
                  <a:pt x="204392" y="224602"/>
                </a:lnTo>
                <a:lnTo>
                  <a:pt x="205271" y="223628"/>
                </a:lnTo>
                <a:close/>
              </a:path>
              <a:path w="320040" h="271779">
                <a:moveTo>
                  <a:pt x="209821" y="224408"/>
                </a:moveTo>
                <a:lnTo>
                  <a:pt x="209354" y="224790"/>
                </a:lnTo>
                <a:lnTo>
                  <a:pt x="209378" y="224921"/>
                </a:lnTo>
                <a:lnTo>
                  <a:pt x="209479" y="224790"/>
                </a:lnTo>
                <a:lnTo>
                  <a:pt x="210218" y="224790"/>
                </a:lnTo>
                <a:lnTo>
                  <a:pt x="209821" y="224408"/>
                </a:lnTo>
                <a:close/>
              </a:path>
              <a:path w="320040" h="271779">
                <a:moveTo>
                  <a:pt x="199834" y="223519"/>
                </a:moveTo>
                <a:lnTo>
                  <a:pt x="201062" y="224790"/>
                </a:lnTo>
                <a:lnTo>
                  <a:pt x="201480" y="224143"/>
                </a:lnTo>
                <a:lnTo>
                  <a:pt x="199834" y="223519"/>
                </a:lnTo>
                <a:close/>
              </a:path>
              <a:path w="320040" h="271779">
                <a:moveTo>
                  <a:pt x="202272" y="224444"/>
                </a:moveTo>
                <a:lnTo>
                  <a:pt x="202418" y="224790"/>
                </a:lnTo>
                <a:lnTo>
                  <a:pt x="202637" y="224582"/>
                </a:lnTo>
                <a:lnTo>
                  <a:pt x="202272" y="224444"/>
                </a:lnTo>
                <a:close/>
              </a:path>
              <a:path w="320040" h="271779">
                <a:moveTo>
                  <a:pt x="211819" y="223519"/>
                </a:moveTo>
                <a:lnTo>
                  <a:pt x="211498" y="223519"/>
                </a:lnTo>
                <a:lnTo>
                  <a:pt x="211744" y="224790"/>
                </a:lnTo>
                <a:lnTo>
                  <a:pt x="212058" y="224790"/>
                </a:lnTo>
                <a:lnTo>
                  <a:pt x="211819" y="223519"/>
                </a:lnTo>
                <a:close/>
              </a:path>
              <a:path w="320040" h="271779">
                <a:moveTo>
                  <a:pt x="202970" y="224267"/>
                </a:moveTo>
                <a:lnTo>
                  <a:pt x="202783" y="224444"/>
                </a:lnTo>
                <a:lnTo>
                  <a:pt x="202690" y="224602"/>
                </a:lnTo>
                <a:lnTo>
                  <a:pt x="202884" y="224444"/>
                </a:lnTo>
                <a:lnTo>
                  <a:pt x="202970" y="224267"/>
                </a:lnTo>
                <a:close/>
              </a:path>
              <a:path w="320040" h="271779">
                <a:moveTo>
                  <a:pt x="201883" y="223519"/>
                </a:moveTo>
                <a:lnTo>
                  <a:pt x="201480" y="224143"/>
                </a:lnTo>
                <a:lnTo>
                  <a:pt x="202272" y="224444"/>
                </a:lnTo>
                <a:lnTo>
                  <a:pt x="201883" y="223519"/>
                </a:lnTo>
                <a:close/>
              </a:path>
              <a:path w="320040" h="271779">
                <a:moveTo>
                  <a:pt x="202712" y="222250"/>
                </a:moveTo>
                <a:lnTo>
                  <a:pt x="202144" y="222250"/>
                </a:lnTo>
                <a:lnTo>
                  <a:pt x="202970" y="224267"/>
                </a:lnTo>
                <a:lnTo>
                  <a:pt x="203761" y="223519"/>
                </a:lnTo>
                <a:lnTo>
                  <a:pt x="203068" y="223519"/>
                </a:lnTo>
                <a:lnTo>
                  <a:pt x="202712" y="222250"/>
                </a:lnTo>
                <a:close/>
              </a:path>
              <a:path w="320040" h="271779">
                <a:moveTo>
                  <a:pt x="207843" y="220980"/>
                </a:moveTo>
                <a:lnTo>
                  <a:pt x="207252" y="220980"/>
                </a:lnTo>
                <a:lnTo>
                  <a:pt x="207524" y="222250"/>
                </a:lnTo>
                <a:lnTo>
                  <a:pt x="206118" y="222250"/>
                </a:lnTo>
                <a:lnTo>
                  <a:pt x="205269" y="223519"/>
                </a:lnTo>
                <a:lnTo>
                  <a:pt x="209618" y="223519"/>
                </a:lnTo>
                <a:lnTo>
                  <a:pt x="207843" y="220980"/>
                </a:lnTo>
                <a:close/>
              </a:path>
              <a:path w="320040" h="271779">
                <a:moveTo>
                  <a:pt x="162782" y="212090"/>
                </a:moveTo>
                <a:lnTo>
                  <a:pt x="158662" y="212090"/>
                </a:lnTo>
                <a:lnTo>
                  <a:pt x="162385" y="215900"/>
                </a:lnTo>
                <a:lnTo>
                  <a:pt x="162644" y="221103"/>
                </a:lnTo>
                <a:lnTo>
                  <a:pt x="163691" y="222250"/>
                </a:lnTo>
                <a:lnTo>
                  <a:pt x="163790" y="222641"/>
                </a:lnTo>
                <a:lnTo>
                  <a:pt x="166234" y="223519"/>
                </a:lnTo>
                <a:lnTo>
                  <a:pt x="166193" y="222166"/>
                </a:lnTo>
                <a:lnTo>
                  <a:pt x="163824" y="219710"/>
                </a:lnTo>
                <a:lnTo>
                  <a:pt x="164707" y="218440"/>
                </a:lnTo>
                <a:lnTo>
                  <a:pt x="165781" y="218440"/>
                </a:lnTo>
                <a:lnTo>
                  <a:pt x="163855" y="215963"/>
                </a:lnTo>
                <a:lnTo>
                  <a:pt x="163735" y="215636"/>
                </a:lnTo>
                <a:lnTo>
                  <a:pt x="162782" y="212090"/>
                </a:lnTo>
                <a:close/>
              </a:path>
              <a:path w="320040" h="271779">
                <a:moveTo>
                  <a:pt x="197727" y="222434"/>
                </a:moveTo>
                <a:lnTo>
                  <a:pt x="197550" y="223519"/>
                </a:lnTo>
                <a:lnTo>
                  <a:pt x="198519" y="222755"/>
                </a:lnTo>
                <a:lnTo>
                  <a:pt x="197727" y="222434"/>
                </a:lnTo>
                <a:close/>
              </a:path>
              <a:path w="320040" h="271779">
                <a:moveTo>
                  <a:pt x="206318" y="213360"/>
                </a:moveTo>
                <a:lnTo>
                  <a:pt x="203991" y="213360"/>
                </a:lnTo>
                <a:lnTo>
                  <a:pt x="204450" y="214630"/>
                </a:lnTo>
                <a:lnTo>
                  <a:pt x="202674" y="215900"/>
                </a:lnTo>
                <a:lnTo>
                  <a:pt x="201539" y="218440"/>
                </a:lnTo>
                <a:lnTo>
                  <a:pt x="200770" y="220980"/>
                </a:lnTo>
                <a:lnTo>
                  <a:pt x="198519" y="222755"/>
                </a:lnTo>
                <a:lnTo>
                  <a:pt x="200401" y="223519"/>
                </a:lnTo>
                <a:lnTo>
                  <a:pt x="202144" y="222250"/>
                </a:lnTo>
                <a:lnTo>
                  <a:pt x="201095" y="222250"/>
                </a:lnTo>
                <a:lnTo>
                  <a:pt x="201937" y="219710"/>
                </a:lnTo>
                <a:lnTo>
                  <a:pt x="202503" y="219710"/>
                </a:lnTo>
                <a:lnTo>
                  <a:pt x="202101" y="218440"/>
                </a:lnTo>
                <a:lnTo>
                  <a:pt x="205236" y="218440"/>
                </a:lnTo>
                <a:lnTo>
                  <a:pt x="205921" y="217169"/>
                </a:lnTo>
                <a:lnTo>
                  <a:pt x="205511" y="215963"/>
                </a:lnTo>
                <a:lnTo>
                  <a:pt x="205566" y="215636"/>
                </a:lnTo>
                <a:lnTo>
                  <a:pt x="205681" y="215241"/>
                </a:lnTo>
                <a:lnTo>
                  <a:pt x="205401" y="214630"/>
                </a:lnTo>
                <a:lnTo>
                  <a:pt x="206318" y="213360"/>
                </a:lnTo>
                <a:close/>
              </a:path>
              <a:path w="320040" h="271779">
                <a:moveTo>
                  <a:pt x="206118" y="222250"/>
                </a:moveTo>
                <a:lnTo>
                  <a:pt x="202712" y="222250"/>
                </a:lnTo>
                <a:lnTo>
                  <a:pt x="204276" y="223519"/>
                </a:lnTo>
                <a:lnTo>
                  <a:pt x="206118" y="222250"/>
                </a:lnTo>
                <a:close/>
              </a:path>
              <a:path w="320040" h="271779">
                <a:moveTo>
                  <a:pt x="209701" y="219710"/>
                </a:moveTo>
                <a:lnTo>
                  <a:pt x="210149" y="220980"/>
                </a:lnTo>
                <a:lnTo>
                  <a:pt x="209618" y="223519"/>
                </a:lnTo>
                <a:lnTo>
                  <a:pt x="210771" y="222434"/>
                </a:lnTo>
                <a:lnTo>
                  <a:pt x="211294" y="220980"/>
                </a:lnTo>
                <a:lnTo>
                  <a:pt x="210408" y="220980"/>
                </a:lnTo>
                <a:lnTo>
                  <a:pt x="209701" y="219710"/>
                </a:lnTo>
                <a:close/>
              </a:path>
              <a:path w="320040" h="271779">
                <a:moveTo>
                  <a:pt x="213116" y="222250"/>
                </a:moveTo>
                <a:lnTo>
                  <a:pt x="211357" y="223261"/>
                </a:lnTo>
                <a:lnTo>
                  <a:pt x="211461" y="223519"/>
                </a:lnTo>
                <a:lnTo>
                  <a:pt x="213929" y="223519"/>
                </a:lnTo>
                <a:lnTo>
                  <a:pt x="213116" y="222250"/>
                </a:lnTo>
                <a:close/>
              </a:path>
              <a:path w="320040" h="271779">
                <a:moveTo>
                  <a:pt x="210949" y="222250"/>
                </a:moveTo>
                <a:lnTo>
                  <a:pt x="210928" y="222434"/>
                </a:lnTo>
                <a:lnTo>
                  <a:pt x="211339" y="223271"/>
                </a:lnTo>
                <a:lnTo>
                  <a:pt x="210949" y="222250"/>
                </a:lnTo>
                <a:close/>
              </a:path>
              <a:path w="320040" h="271779">
                <a:moveTo>
                  <a:pt x="162644" y="221103"/>
                </a:moveTo>
                <a:lnTo>
                  <a:pt x="162701" y="222250"/>
                </a:lnTo>
                <a:lnTo>
                  <a:pt x="163790" y="222641"/>
                </a:lnTo>
                <a:lnTo>
                  <a:pt x="163691" y="222250"/>
                </a:lnTo>
                <a:lnTo>
                  <a:pt x="162644" y="221103"/>
                </a:lnTo>
                <a:close/>
              </a:path>
              <a:path w="320040" h="271779">
                <a:moveTo>
                  <a:pt x="198379" y="218440"/>
                </a:moveTo>
                <a:lnTo>
                  <a:pt x="197138" y="222195"/>
                </a:lnTo>
                <a:lnTo>
                  <a:pt x="197727" y="222434"/>
                </a:lnTo>
                <a:lnTo>
                  <a:pt x="198379" y="218440"/>
                </a:lnTo>
                <a:close/>
              </a:path>
              <a:path w="320040" h="271779">
                <a:moveTo>
                  <a:pt x="203158" y="220980"/>
                </a:moveTo>
                <a:lnTo>
                  <a:pt x="201798" y="220980"/>
                </a:lnTo>
                <a:lnTo>
                  <a:pt x="202044" y="222250"/>
                </a:lnTo>
                <a:lnTo>
                  <a:pt x="203549" y="222250"/>
                </a:lnTo>
                <a:lnTo>
                  <a:pt x="203158" y="220980"/>
                </a:lnTo>
                <a:close/>
              </a:path>
              <a:path w="320040" h="271779">
                <a:moveTo>
                  <a:pt x="203910" y="221951"/>
                </a:moveTo>
                <a:lnTo>
                  <a:pt x="203549" y="222250"/>
                </a:lnTo>
                <a:lnTo>
                  <a:pt x="203798" y="222250"/>
                </a:lnTo>
                <a:lnTo>
                  <a:pt x="203910" y="221951"/>
                </a:lnTo>
                <a:close/>
              </a:path>
              <a:path w="320040" h="271779">
                <a:moveTo>
                  <a:pt x="205986" y="220980"/>
                </a:moveTo>
                <a:lnTo>
                  <a:pt x="205204" y="220980"/>
                </a:lnTo>
                <a:lnTo>
                  <a:pt x="203798" y="222250"/>
                </a:lnTo>
                <a:lnTo>
                  <a:pt x="205029" y="222250"/>
                </a:lnTo>
                <a:lnTo>
                  <a:pt x="205986" y="220980"/>
                </a:lnTo>
                <a:close/>
              </a:path>
              <a:path w="320040" h="271779">
                <a:moveTo>
                  <a:pt x="206564" y="220980"/>
                </a:moveTo>
                <a:lnTo>
                  <a:pt x="205441" y="222250"/>
                </a:lnTo>
                <a:lnTo>
                  <a:pt x="206821" y="222250"/>
                </a:lnTo>
                <a:lnTo>
                  <a:pt x="206564" y="220980"/>
                </a:lnTo>
                <a:close/>
              </a:path>
              <a:path w="320040" h="271779">
                <a:moveTo>
                  <a:pt x="209175" y="218440"/>
                </a:moveTo>
                <a:lnTo>
                  <a:pt x="207214" y="218440"/>
                </a:lnTo>
                <a:lnTo>
                  <a:pt x="208605" y="219710"/>
                </a:lnTo>
                <a:lnTo>
                  <a:pt x="207336" y="220347"/>
                </a:lnTo>
                <a:lnTo>
                  <a:pt x="207658" y="220980"/>
                </a:lnTo>
                <a:lnTo>
                  <a:pt x="208334" y="220980"/>
                </a:lnTo>
                <a:lnTo>
                  <a:pt x="209004" y="222250"/>
                </a:lnTo>
                <a:lnTo>
                  <a:pt x="208954" y="220980"/>
                </a:lnTo>
                <a:lnTo>
                  <a:pt x="209390" y="219710"/>
                </a:lnTo>
                <a:lnTo>
                  <a:pt x="209175" y="218440"/>
                </a:lnTo>
                <a:close/>
              </a:path>
              <a:path w="320040" h="271779">
                <a:moveTo>
                  <a:pt x="196310" y="220980"/>
                </a:moveTo>
                <a:lnTo>
                  <a:pt x="194145" y="220980"/>
                </a:lnTo>
                <a:lnTo>
                  <a:pt x="197067" y="222166"/>
                </a:lnTo>
                <a:lnTo>
                  <a:pt x="196310" y="220980"/>
                </a:lnTo>
                <a:close/>
              </a:path>
              <a:path w="320040" h="271779">
                <a:moveTo>
                  <a:pt x="205085" y="220980"/>
                </a:moveTo>
                <a:lnTo>
                  <a:pt x="204273" y="220980"/>
                </a:lnTo>
                <a:lnTo>
                  <a:pt x="203910" y="221951"/>
                </a:lnTo>
                <a:lnTo>
                  <a:pt x="205085" y="220980"/>
                </a:lnTo>
                <a:close/>
              </a:path>
              <a:path w="320040" h="271779">
                <a:moveTo>
                  <a:pt x="202467" y="219710"/>
                </a:moveTo>
                <a:lnTo>
                  <a:pt x="201937" y="219710"/>
                </a:lnTo>
                <a:lnTo>
                  <a:pt x="202905" y="220980"/>
                </a:lnTo>
                <a:lnTo>
                  <a:pt x="202510" y="219730"/>
                </a:lnTo>
                <a:close/>
              </a:path>
              <a:path w="320040" h="271779">
                <a:moveTo>
                  <a:pt x="204991" y="219710"/>
                </a:moveTo>
                <a:lnTo>
                  <a:pt x="202503" y="219710"/>
                </a:lnTo>
                <a:lnTo>
                  <a:pt x="205085" y="220980"/>
                </a:lnTo>
                <a:lnTo>
                  <a:pt x="205424" y="220980"/>
                </a:lnTo>
                <a:lnTo>
                  <a:pt x="204991" y="219710"/>
                </a:lnTo>
                <a:close/>
              </a:path>
              <a:path w="320040" h="271779">
                <a:moveTo>
                  <a:pt x="207011" y="219710"/>
                </a:moveTo>
                <a:lnTo>
                  <a:pt x="205986" y="220980"/>
                </a:lnTo>
                <a:lnTo>
                  <a:pt x="207336" y="220347"/>
                </a:lnTo>
                <a:lnTo>
                  <a:pt x="207011" y="219710"/>
                </a:lnTo>
                <a:close/>
              </a:path>
              <a:path w="320040" h="271779">
                <a:moveTo>
                  <a:pt x="210962" y="218440"/>
                </a:moveTo>
                <a:lnTo>
                  <a:pt x="211881" y="219730"/>
                </a:lnTo>
                <a:lnTo>
                  <a:pt x="212160" y="220980"/>
                </a:lnTo>
                <a:lnTo>
                  <a:pt x="213000" y="220980"/>
                </a:lnTo>
                <a:lnTo>
                  <a:pt x="212313" y="219730"/>
                </a:lnTo>
                <a:lnTo>
                  <a:pt x="210962" y="218440"/>
                </a:lnTo>
                <a:close/>
              </a:path>
              <a:path w="320040" h="271779">
                <a:moveTo>
                  <a:pt x="202503" y="219710"/>
                </a:moveTo>
                <a:close/>
              </a:path>
              <a:path w="320040" h="271779">
                <a:moveTo>
                  <a:pt x="144575" y="144780"/>
                </a:moveTo>
                <a:lnTo>
                  <a:pt x="143520" y="144780"/>
                </a:lnTo>
                <a:lnTo>
                  <a:pt x="142263" y="146050"/>
                </a:lnTo>
                <a:lnTo>
                  <a:pt x="143191" y="148590"/>
                </a:lnTo>
                <a:lnTo>
                  <a:pt x="143423" y="149860"/>
                </a:lnTo>
                <a:lnTo>
                  <a:pt x="143591" y="152400"/>
                </a:lnTo>
                <a:lnTo>
                  <a:pt x="142165" y="153572"/>
                </a:lnTo>
                <a:lnTo>
                  <a:pt x="142415" y="156210"/>
                </a:lnTo>
                <a:lnTo>
                  <a:pt x="150015" y="167701"/>
                </a:lnTo>
                <a:lnTo>
                  <a:pt x="158148" y="177800"/>
                </a:lnTo>
                <a:lnTo>
                  <a:pt x="164614" y="189230"/>
                </a:lnTo>
                <a:lnTo>
                  <a:pt x="167011" y="200660"/>
                </a:lnTo>
                <a:lnTo>
                  <a:pt x="141771" y="200660"/>
                </a:lnTo>
                <a:lnTo>
                  <a:pt x="143752" y="203200"/>
                </a:lnTo>
                <a:lnTo>
                  <a:pt x="147207" y="205740"/>
                </a:lnTo>
                <a:lnTo>
                  <a:pt x="148105" y="209550"/>
                </a:lnTo>
                <a:lnTo>
                  <a:pt x="162100" y="209550"/>
                </a:lnTo>
                <a:lnTo>
                  <a:pt x="164493" y="212090"/>
                </a:lnTo>
                <a:lnTo>
                  <a:pt x="166300" y="217169"/>
                </a:lnTo>
                <a:lnTo>
                  <a:pt x="168831" y="219710"/>
                </a:lnTo>
                <a:lnTo>
                  <a:pt x="170711" y="218440"/>
                </a:lnTo>
                <a:lnTo>
                  <a:pt x="168942" y="215900"/>
                </a:lnTo>
                <a:lnTo>
                  <a:pt x="167341" y="213360"/>
                </a:lnTo>
                <a:lnTo>
                  <a:pt x="201671" y="213360"/>
                </a:lnTo>
                <a:lnTo>
                  <a:pt x="200453" y="212090"/>
                </a:lnTo>
                <a:lnTo>
                  <a:pt x="203196" y="210819"/>
                </a:lnTo>
                <a:lnTo>
                  <a:pt x="213218" y="210819"/>
                </a:lnTo>
                <a:lnTo>
                  <a:pt x="213279" y="209550"/>
                </a:lnTo>
                <a:lnTo>
                  <a:pt x="217844" y="205740"/>
                </a:lnTo>
                <a:lnTo>
                  <a:pt x="218114" y="204469"/>
                </a:lnTo>
                <a:lnTo>
                  <a:pt x="199904" y="204469"/>
                </a:lnTo>
                <a:lnTo>
                  <a:pt x="198990" y="203200"/>
                </a:lnTo>
                <a:lnTo>
                  <a:pt x="198252" y="201930"/>
                </a:lnTo>
                <a:lnTo>
                  <a:pt x="190971" y="190500"/>
                </a:lnTo>
                <a:lnTo>
                  <a:pt x="186619" y="179069"/>
                </a:lnTo>
                <a:lnTo>
                  <a:pt x="208164" y="179069"/>
                </a:lnTo>
                <a:lnTo>
                  <a:pt x="209262" y="177800"/>
                </a:lnTo>
                <a:lnTo>
                  <a:pt x="241982" y="177800"/>
                </a:lnTo>
                <a:lnTo>
                  <a:pt x="240598" y="176530"/>
                </a:lnTo>
                <a:lnTo>
                  <a:pt x="211027" y="176530"/>
                </a:lnTo>
                <a:lnTo>
                  <a:pt x="209512" y="175260"/>
                </a:lnTo>
                <a:lnTo>
                  <a:pt x="203920" y="175260"/>
                </a:lnTo>
                <a:lnTo>
                  <a:pt x="204370" y="173990"/>
                </a:lnTo>
                <a:lnTo>
                  <a:pt x="203340" y="173990"/>
                </a:lnTo>
                <a:lnTo>
                  <a:pt x="203493" y="173019"/>
                </a:lnTo>
                <a:lnTo>
                  <a:pt x="203605" y="172679"/>
                </a:lnTo>
                <a:lnTo>
                  <a:pt x="205584" y="171450"/>
                </a:lnTo>
                <a:lnTo>
                  <a:pt x="207236" y="171450"/>
                </a:lnTo>
                <a:lnTo>
                  <a:pt x="207983" y="170180"/>
                </a:lnTo>
                <a:lnTo>
                  <a:pt x="207369" y="170180"/>
                </a:lnTo>
                <a:lnTo>
                  <a:pt x="206093" y="168910"/>
                </a:lnTo>
                <a:lnTo>
                  <a:pt x="209339" y="168910"/>
                </a:lnTo>
                <a:lnTo>
                  <a:pt x="209129" y="167640"/>
                </a:lnTo>
                <a:lnTo>
                  <a:pt x="212283" y="167640"/>
                </a:lnTo>
                <a:lnTo>
                  <a:pt x="213164" y="166369"/>
                </a:lnTo>
                <a:lnTo>
                  <a:pt x="215026" y="166369"/>
                </a:lnTo>
                <a:lnTo>
                  <a:pt x="214250" y="165100"/>
                </a:lnTo>
                <a:lnTo>
                  <a:pt x="244946" y="165100"/>
                </a:lnTo>
                <a:lnTo>
                  <a:pt x="245432" y="164834"/>
                </a:lnTo>
                <a:lnTo>
                  <a:pt x="245919" y="163830"/>
                </a:lnTo>
                <a:lnTo>
                  <a:pt x="249872" y="163830"/>
                </a:lnTo>
                <a:lnTo>
                  <a:pt x="249952" y="162560"/>
                </a:lnTo>
                <a:lnTo>
                  <a:pt x="210946" y="162560"/>
                </a:lnTo>
                <a:lnTo>
                  <a:pt x="210474" y="161290"/>
                </a:lnTo>
                <a:lnTo>
                  <a:pt x="178995" y="161290"/>
                </a:lnTo>
                <a:lnTo>
                  <a:pt x="175232" y="152400"/>
                </a:lnTo>
                <a:lnTo>
                  <a:pt x="171290" y="146050"/>
                </a:lnTo>
                <a:lnTo>
                  <a:pt x="145321" y="146050"/>
                </a:lnTo>
                <a:lnTo>
                  <a:pt x="144575" y="144780"/>
                </a:lnTo>
                <a:close/>
              </a:path>
              <a:path w="320040" h="271779">
                <a:moveTo>
                  <a:pt x="204742" y="218440"/>
                </a:moveTo>
                <a:lnTo>
                  <a:pt x="203583" y="218440"/>
                </a:lnTo>
                <a:lnTo>
                  <a:pt x="203831" y="219710"/>
                </a:lnTo>
                <a:lnTo>
                  <a:pt x="204400" y="219710"/>
                </a:lnTo>
                <a:lnTo>
                  <a:pt x="204742" y="218440"/>
                </a:lnTo>
                <a:close/>
              </a:path>
              <a:path w="320040" h="271779">
                <a:moveTo>
                  <a:pt x="205236" y="218440"/>
                </a:moveTo>
                <a:lnTo>
                  <a:pt x="204742" y="218440"/>
                </a:lnTo>
                <a:lnTo>
                  <a:pt x="204972" y="219710"/>
                </a:lnTo>
                <a:lnTo>
                  <a:pt x="205351" y="219710"/>
                </a:lnTo>
                <a:lnTo>
                  <a:pt x="205622" y="218702"/>
                </a:lnTo>
                <a:lnTo>
                  <a:pt x="205236" y="218440"/>
                </a:lnTo>
                <a:close/>
              </a:path>
              <a:path w="320040" h="271779">
                <a:moveTo>
                  <a:pt x="205800" y="218823"/>
                </a:moveTo>
                <a:lnTo>
                  <a:pt x="206048" y="219710"/>
                </a:lnTo>
                <a:lnTo>
                  <a:pt x="207106" y="219710"/>
                </a:lnTo>
                <a:lnTo>
                  <a:pt x="205800" y="218823"/>
                </a:lnTo>
                <a:close/>
              </a:path>
              <a:path w="320040" h="271779">
                <a:moveTo>
                  <a:pt x="211419" y="213360"/>
                </a:moveTo>
                <a:lnTo>
                  <a:pt x="206807" y="213360"/>
                </a:lnTo>
                <a:lnTo>
                  <a:pt x="207721" y="214630"/>
                </a:lnTo>
                <a:lnTo>
                  <a:pt x="207012" y="215636"/>
                </a:lnTo>
                <a:lnTo>
                  <a:pt x="207313" y="215900"/>
                </a:lnTo>
                <a:lnTo>
                  <a:pt x="207106" y="219710"/>
                </a:lnTo>
                <a:lnTo>
                  <a:pt x="207458" y="219710"/>
                </a:lnTo>
                <a:lnTo>
                  <a:pt x="207214" y="218440"/>
                </a:lnTo>
                <a:lnTo>
                  <a:pt x="209175" y="218440"/>
                </a:lnTo>
                <a:lnTo>
                  <a:pt x="208961" y="217169"/>
                </a:lnTo>
                <a:lnTo>
                  <a:pt x="210839" y="217169"/>
                </a:lnTo>
                <a:lnTo>
                  <a:pt x="211621" y="215900"/>
                </a:lnTo>
                <a:lnTo>
                  <a:pt x="212547" y="215900"/>
                </a:lnTo>
                <a:lnTo>
                  <a:pt x="212626" y="214630"/>
                </a:lnTo>
                <a:lnTo>
                  <a:pt x="210025" y="214630"/>
                </a:lnTo>
                <a:lnTo>
                  <a:pt x="211419" y="213360"/>
                </a:lnTo>
                <a:close/>
              </a:path>
              <a:path w="320040" h="271779">
                <a:moveTo>
                  <a:pt x="211206" y="217169"/>
                </a:moveTo>
                <a:lnTo>
                  <a:pt x="210839" y="217169"/>
                </a:lnTo>
                <a:lnTo>
                  <a:pt x="210581" y="217587"/>
                </a:lnTo>
                <a:lnTo>
                  <a:pt x="212241" y="219710"/>
                </a:lnTo>
                <a:lnTo>
                  <a:pt x="212400" y="218440"/>
                </a:lnTo>
                <a:lnTo>
                  <a:pt x="211206" y="217169"/>
                </a:lnTo>
                <a:close/>
              </a:path>
              <a:path w="320040" h="271779">
                <a:moveTo>
                  <a:pt x="205693" y="218440"/>
                </a:moveTo>
                <a:lnTo>
                  <a:pt x="205622" y="218702"/>
                </a:lnTo>
                <a:lnTo>
                  <a:pt x="205800" y="218823"/>
                </a:lnTo>
                <a:lnTo>
                  <a:pt x="205693" y="218440"/>
                </a:lnTo>
                <a:close/>
              </a:path>
              <a:path w="320040" h="271779">
                <a:moveTo>
                  <a:pt x="145769" y="218252"/>
                </a:moveTo>
                <a:lnTo>
                  <a:pt x="145873" y="218440"/>
                </a:lnTo>
                <a:lnTo>
                  <a:pt x="145769" y="218252"/>
                </a:lnTo>
                <a:close/>
              </a:path>
              <a:path w="320040" h="271779">
                <a:moveTo>
                  <a:pt x="210255" y="217169"/>
                </a:moveTo>
                <a:lnTo>
                  <a:pt x="208961" y="217169"/>
                </a:lnTo>
                <a:lnTo>
                  <a:pt x="210057" y="218440"/>
                </a:lnTo>
                <a:lnTo>
                  <a:pt x="210581" y="217587"/>
                </a:lnTo>
                <a:lnTo>
                  <a:pt x="210255" y="217169"/>
                </a:lnTo>
                <a:close/>
              </a:path>
              <a:path w="320040" h="271779">
                <a:moveTo>
                  <a:pt x="210839" y="217169"/>
                </a:moveTo>
                <a:lnTo>
                  <a:pt x="210255" y="217169"/>
                </a:lnTo>
                <a:lnTo>
                  <a:pt x="210581" y="217587"/>
                </a:lnTo>
                <a:lnTo>
                  <a:pt x="210839" y="217169"/>
                </a:lnTo>
                <a:close/>
              </a:path>
              <a:path w="320040" h="271779">
                <a:moveTo>
                  <a:pt x="204063" y="214630"/>
                </a:moveTo>
                <a:lnTo>
                  <a:pt x="200835" y="214630"/>
                </a:lnTo>
                <a:lnTo>
                  <a:pt x="201791" y="215900"/>
                </a:lnTo>
                <a:lnTo>
                  <a:pt x="201603" y="215900"/>
                </a:lnTo>
                <a:lnTo>
                  <a:pt x="201311" y="215963"/>
                </a:lnTo>
                <a:lnTo>
                  <a:pt x="200553" y="217169"/>
                </a:lnTo>
                <a:lnTo>
                  <a:pt x="202231" y="215900"/>
                </a:lnTo>
                <a:lnTo>
                  <a:pt x="204063" y="214630"/>
                </a:lnTo>
                <a:close/>
              </a:path>
              <a:path w="320040" h="271779">
                <a:moveTo>
                  <a:pt x="214486" y="214630"/>
                </a:moveTo>
                <a:lnTo>
                  <a:pt x="213199" y="214630"/>
                </a:lnTo>
                <a:lnTo>
                  <a:pt x="213453" y="217169"/>
                </a:lnTo>
                <a:lnTo>
                  <a:pt x="214989" y="217169"/>
                </a:lnTo>
                <a:lnTo>
                  <a:pt x="214486" y="214630"/>
                </a:lnTo>
                <a:close/>
              </a:path>
              <a:path w="320040" h="271779">
                <a:moveTo>
                  <a:pt x="201603" y="215900"/>
                </a:moveTo>
                <a:lnTo>
                  <a:pt x="201351" y="215900"/>
                </a:lnTo>
                <a:lnTo>
                  <a:pt x="201603" y="215900"/>
                </a:lnTo>
                <a:close/>
              </a:path>
              <a:path w="320040" h="271779">
                <a:moveTo>
                  <a:pt x="205859" y="214630"/>
                </a:moveTo>
                <a:lnTo>
                  <a:pt x="205681" y="215241"/>
                </a:lnTo>
                <a:lnTo>
                  <a:pt x="205984" y="215900"/>
                </a:lnTo>
                <a:lnTo>
                  <a:pt x="206827" y="215900"/>
                </a:lnTo>
                <a:lnTo>
                  <a:pt x="207012" y="215636"/>
                </a:lnTo>
                <a:lnTo>
                  <a:pt x="205859" y="214630"/>
                </a:lnTo>
                <a:close/>
              </a:path>
              <a:path w="320040" h="271779">
                <a:moveTo>
                  <a:pt x="221915" y="208280"/>
                </a:moveTo>
                <a:lnTo>
                  <a:pt x="219571" y="208280"/>
                </a:lnTo>
                <a:lnTo>
                  <a:pt x="217717" y="213360"/>
                </a:lnTo>
                <a:lnTo>
                  <a:pt x="215762" y="213360"/>
                </a:lnTo>
                <a:lnTo>
                  <a:pt x="216182" y="214630"/>
                </a:lnTo>
                <a:lnTo>
                  <a:pt x="217200" y="214630"/>
                </a:lnTo>
                <a:lnTo>
                  <a:pt x="216193" y="215900"/>
                </a:lnTo>
                <a:lnTo>
                  <a:pt x="216929" y="215900"/>
                </a:lnTo>
                <a:lnTo>
                  <a:pt x="220143" y="213360"/>
                </a:lnTo>
                <a:lnTo>
                  <a:pt x="217717" y="213360"/>
                </a:lnTo>
                <a:lnTo>
                  <a:pt x="215342" y="212090"/>
                </a:lnTo>
                <a:lnTo>
                  <a:pt x="219811" y="212090"/>
                </a:lnTo>
                <a:lnTo>
                  <a:pt x="219479" y="210819"/>
                </a:lnTo>
                <a:lnTo>
                  <a:pt x="221915" y="208280"/>
                </a:lnTo>
                <a:close/>
              </a:path>
              <a:path w="320040" h="271779">
                <a:moveTo>
                  <a:pt x="203209" y="213360"/>
                </a:moveTo>
                <a:lnTo>
                  <a:pt x="202202" y="213360"/>
                </a:lnTo>
                <a:lnTo>
                  <a:pt x="201426" y="214630"/>
                </a:lnTo>
                <a:lnTo>
                  <a:pt x="202698" y="214630"/>
                </a:lnTo>
                <a:lnTo>
                  <a:pt x="203209" y="213360"/>
                </a:lnTo>
                <a:close/>
              </a:path>
              <a:path w="320040" h="271779">
                <a:moveTo>
                  <a:pt x="206807" y="213360"/>
                </a:moveTo>
                <a:lnTo>
                  <a:pt x="206318" y="213360"/>
                </a:lnTo>
                <a:lnTo>
                  <a:pt x="206478" y="214630"/>
                </a:lnTo>
                <a:lnTo>
                  <a:pt x="206807" y="213360"/>
                </a:lnTo>
                <a:close/>
              </a:path>
              <a:path w="320040" h="271779">
                <a:moveTo>
                  <a:pt x="213218" y="210819"/>
                </a:moveTo>
                <a:lnTo>
                  <a:pt x="203196" y="210819"/>
                </a:lnTo>
                <a:lnTo>
                  <a:pt x="203571" y="212090"/>
                </a:lnTo>
                <a:lnTo>
                  <a:pt x="203092" y="213360"/>
                </a:lnTo>
                <a:lnTo>
                  <a:pt x="212216" y="213360"/>
                </a:lnTo>
                <a:lnTo>
                  <a:pt x="212487" y="214630"/>
                </a:lnTo>
                <a:lnTo>
                  <a:pt x="213037" y="214630"/>
                </a:lnTo>
                <a:lnTo>
                  <a:pt x="213218" y="210819"/>
                </a:lnTo>
                <a:close/>
              </a:path>
              <a:path w="320040" h="271779">
                <a:moveTo>
                  <a:pt x="213921" y="213397"/>
                </a:moveTo>
                <a:lnTo>
                  <a:pt x="213037" y="214630"/>
                </a:lnTo>
                <a:lnTo>
                  <a:pt x="215060" y="214630"/>
                </a:lnTo>
                <a:lnTo>
                  <a:pt x="213921" y="213397"/>
                </a:lnTo>
                <a:close/>
              </a:path>
              <a:path w="320040" h="271779">
                <a:moveTo>
                  <a:pt x="213948" y="213360"/>
                </a:moveTo>
                <a:close/>
              </a:path>
              <a:path w="320040" h="271779">
                <a:moveTo>
                  <a:pt x="202360" y="212090"/>
                </a:moveTo>
                <a:lnTo>
                  <a:pt x="201671" y="213360"/>
                </a:lnTo>
                <a:lnTo>
                  <a:pt x="203092" y="213360"/>
                </a:lnTo>
                <a:lnTo>
                  <a:pt x="202360" y="212090"/>
                </a:lnTo>
                <a:close/>
              </a:path>
              <a:path w="320040" h="271779">
                <a:moveTo>
                  <a:pt x="213544" y="212090"/>
                </a:moveTo>
                <a:lnTo>
                  <a:pt x="213948" y="213360"/>
                </a:lnTo>
                <a:lnTo>
                  <a:pt x="214507" y="213360"/>
                </a:lnTo>
                <a:lnTo>
                  <a:pt x="213544" y="212090"/>
                </a:lnTo>
                <a:close/>
              </a:path>
              <a:path w="320040" h="271779">
                <a:moveTo>
                  <a:pt x="142254" y="201930"/>
                </a:moveTo>
                <a:lnTo>
                  <a:pt x="133124" y="201930"/>
                </a:lnTo>
                <a:lnTo>
                  <a:pt x="134386" y="204469"/>
                </a:lnTo>
                <a:lnTo>
                  <a:pt x="137522" y="205740"/>
                </a:lnTo>
                <a:lnTo>
                  <a:pt x="137813" y="208280"/>
                </a:lnTo>
                <a:lnTo>
                  <a:pt x="145876" y="208280"/>
                </a:lnTo>
                <a:lnTo>
                  <a:pt x="142736" y="203200"/>
                </a:lnTo>
                <a:lnTo>
                  <a:pt x="142254" y="201930"/>
                </a:lnTo>
                <a:close/>
              </a:path>
              <a:path w="320040" h="271779">
                <a:moveTo>
                  <a:pt x="228663" y="194310"/>
                </a:moveTo>
                <a:lnTo>
                  <a:pt x="226729" y="194310"/>
                </a:lnTo>
                <a:lnTo>
                  <a:pt x="227381" y="195580"/>
                </a:lnTo>
                <a:lnTo>
                  <a:pt x="227030" y="196850"/>
                </a:lnTo>
                <a:lnTo>
                  <a:pt x="225098" y="196850"/>
                </a:lnTo>
                <a:lnTo>
                  <a:pt x="224326" y="198119"/>
                </a:lnTo>
                <a:lnTo>
                  <a:pt x="225325" y="199390"/>
                </a:lnTo>
                <a:lnTo>
                  <a:pt x="226254" y="199390"/>
                </a:lnTo>
                <a:lnTo>
                  <a:pt x="225773" y="200660"/>
                </a:lnTo>
                <a:lnTo>
                  <a:pt x="222463" y="200660"/>
                </a:lnTo>
                <a:lnTo>
                  <a:pt x="224546" y="207010"/>
                </a:lnTo>
                <a:lnTo>
                  <a:pt x="223492" y="207010"/>
                </a:lnTo>
                <a:lnTo>
                  <a:pt x="223282" y="208280"/>
                </a:lnTo>
                <a:lnTo>
                  <a:pt x="228503" y="204469"/>
                </a:lnTo>
                <a:lnTo>
                  <a:pt x="227989" y="200660"/>
                </a:lnTo>
                <a:lnTo>
                  <a:pt x="225773" y="200660"/>
                </a:lnTo>
                <a:lnTo>
                  <a:pt x="222047" y="199390"/>
                </a:lnTo>
                <a:lnTo>
                  <a:pt x="227818" y="199390"/>
                </a:lnTo>
                <a:lnTo>
                  <a:pt x="231244" y="195580"/>
                </a:lnTo>
                <a:lnTo>
                  <a:pt x="229132" y="195580"/>
                </a:lnTo>
                <a:lnTo>
                  <a:pt x="228663" y="194310"/>
                </a:lnTo>
                <a:close/>
              </a:path>
              <a:path w="320040" h="271779">
                <a:moveTo>
                  <a:pt x="220819" y="205740"/>
                </a:moveTo>
                <a:lnTo>
                  <a:pt x="220571" y="207010"/>
                </a:lnTo>
                <a:lnTo>
                  <a:pt x="224546" y="207010"/>
                </a:lnTo>
                <a:lnTo>
                  <a:pt x="220819" y="205740"/>
                </a:lnTo>
                <a:close/>
              </a:path>
              <a:path w="320040" h="271779">
                <a:moveTo>
                  <a:pt x="201308" y="201200"/>
                </a:moveTo>
                <a:lnTo>
                  <a:pt x="200464" y="201930"/>
                </a:lnTo>
                <a:lnTo>
                  <a:pt x="201924" y="203200"/>
                </a:lnTo>
                <a:lnTo>
                  <a:pt x="199900" y="203200"/>
                </a:lnTo>
                <a:lnTo>
                  <a:pt x="199904" y="204469"/>
                </a:lnTo>
                <a:lnTo>
                  <a:pt x="218114" y="204469"/>
                </a:lnTo>
                <a:lnTo>
                  <a:pt x="218655" y="201930"/>
                </a:lnTo>
                <a:lnTo>
                  <a:pt x="202115" y="201930"/>
                </a:lnTo>
                <a:lnTo>
                  <a:pt x="201308" y="201200"/>
                </a:lnTo>
                <a:close/>
              </a:path>
              <a:path w="320040" h="271779">
                <a:moveTo>
                  <a:pt x="199067" y="202004"/>
                </a:moveTo>
                <a:lnTo>
                  <a:pt x="198864" y="203200"/>
                </a:lnTo>
                <a:lnTo>
                  <a:pt x="199539" y="202320"/>
                </a:lnTo>
                <a:lnTo>
                  <a:pt x="199067" y="202004"/>
                </a:lnTo>
                <a:close/>
              </a:path>
              <a:path w="320040" h="271779">
                <a:moveTo>
                  <a:pt x="199983" y="202617"/>
                </a:moveTo>
                <a:lnTo>
                  <a:pt x="200152" y="203200"/>
                </a:lnTo>
                <a:lnTo>
                  <a:pt x="200852" y="203200"/>
                </a:lnTo>
                <a:lnTo>
                  <a:pt x="199983" y="202617"/>
                </a:lnTo>
                <a:close/>
              </a:path>
              <a:path w="320040" h="271779">
                <a:moveTo>
                  <a:pt x="199784" y="201930"/>
                </a:moveTo>
                <a:lnTo>
                  <a:pt x="199539" y="202320"/>
                </a:lnTo>
                <a:lnTo>
                  <a:pt x="199983" y="202617"/>
                </a:lnTo>
                <a:lnTo>
                  <a:pt x="199784" y="201930"/>
                </a:lnTo>
                <a:close/>
              </a:path>
              <a:path w="320040" h="271779">
                <a:moveTo>
                  <a:pt x="201932" y="200660"/>
                </a:moveTo>
                <a:lnTo>
                  <a:pt x="201308" y="201200"/>
                </a:lnTo>
                <a:lnTo>
                  <a:pt x="202115" y="201930"/>
                </a:lnTo>
                <a:lnTo>
                  <a:pt x="202220" y="201043"/>
                </a:lnTo>
                <a:lnTo>
                  <a:pt x="201932" y="200660"/>
                </a:lnTo>
                <a:close/>
              </a:path>
              <a:path w="320040" h="271779">
                <a:moveTo>
                  <a:pt x="202220" y="201043"/>
                </a:moveTo>
                <a:lnTo>
                  <a:pt x="202115" y="201930"/>
                </a:lnTo>
                <a:lnTo>
                  <a:pt x="202886" y="201930"/>
                </a:lnTo>
                <a:lnTo>
                  <a:pt x="202220" y="201043"/>
                </a:lnTo>
                <a:close/>
              </a:path>
              <a:path w="320040" h="271779">
                <a:moveTo>
                  <a:pt x="219196" y="199390"/>
                </a:moveTo>
                <a:lnTo>
                  <a:pt x="202416" y="199390"/>
                </a:lnTo>
                <a:lnTo>
                  <a:pt x="203732" y="200660"/>
                </a:lnTo>
                <a:lnTo>
                  <a:pt x="202886" y="201930"/>
                </a:lnTo>
                <a:lnTo>
                  <a:pt x="218655" y="201930"/>
                </a:lnTo>
                <a:lnTo>
                  <a:pt x="219196" y="199390"/>
                </a:lnTo>
                <a:close/>
              </a:path>
              <a:path w="320040" h="271779">
                <a:moveTo>
                  <a:pt x="200532" y="199390"/>
                </a:moveTo>
                <a:lnTo>
                  <a:pt x="198069" y="200660"/>
                </a:lnTo>
                <a:lnTo>
                  <a:pt x="199296" y="200660"/>
                </a:lnTo>
                <a:lnTo>
                  <a:pt x="199127" y="201656"/>
                </a:lnTo>
                <a:lnTo>
                  <a:pt x="200532" y="199390"/>
                </a:lnTo>
                <a:close/>
              </a:path>
              <a:path w="320040" h="271779">
                <a:moveTo>
                  <a:pt x="202416" y="199390"/>
                </a:moveTo>
                <a:lnTo>
                  <a:pt x="200843" y="199390"/>
                </a:lnTo>
                <a:lnTo>
                  <a:pt x="200709" y="200660"/>
                </a:lnTo>
                <a:lnTo>
                  <a:pt x="201308" y="201200"/>
                </a:lnTo>
                <a:lnTo>
                  <a:pt x="201932" y="200660"/>
                </a:lnTo>
                <a:lnTo>
                  <a:pt x="202266" y="200660"/>
                </a:lnTo>
                <a:lnTo>
                  <a:pt x="202416" y="199390"/>
                </a:lnTo>
                <a:close/>
              </a:path>
              <a:path w="320040" h="271779">
                <a:moveTo>
                  <a:pt x="202266" y="200660"/>
                </a:moveTo>
                <a:lnTo>
                  <a:pt x="201932" y="200660"/>
                </a:lnTo>
                <a:lnTo>
                  <a:pt x="202220" y="201043"/>
                </a:lnTo>
                <a:lnTo>
                  <a:pt x="202266" y="200660"/>
                </a:lnTo>
                <a:close/>
              </a:path>
              <a:path w="320040" h="271779">
                <a:moveTo>
                  <a:pt x="163591" y="195580"/>
                </a:moveTo>
                <a:lnTo>
                  <a:pt x="158075" y="195580"/>
                </a:lnTo>
                <a:lnTo>
                  <a:pt x="161510" y="200660"/>
                </a:lnTo>
                <a:lnTo>
                  <a:pt x="167011" y="200660"/>
                </a:lnTo>
                <a:lnTo>
                  <a:pt x="163591" y="195580"/>
                </a:lnTo>
                <a:close/>
              </a:path>
              <a:path w="320040" h="271779">
                <a:moveTo>
                  <a:pt x="193958" y="179069"/>
                </a:moveTo>
                <a:lnTo>
                  <a:pt x="186619" y="179069"/>
                </a:lnTo>
                <a:lnTo>
                  <a:pt x="191995" y="186690"/>
                </a:lnTo>
                <a:lnTo>
                  <a:pt x="198839" y="193040"/>
                </a:lnTo>
                <a:lnTo>
                  <a:pt x="202816" y="199390"/>
                </a:lnTo>
                <a:lnTo>
                  <a:pt x="220239" y="199390"/>
                </a:lnTo>
                <a:lnTo>
                  <a:pt x="220813" y="200660"/>
                </a:lnTo>
                <a:lnTo>
                  <a:pt x="221724" y="200660"/>
                </a:lnTo>
                <a:lnTo>
                  <a:pt x="221431" y="198119"/>
                </a:lnTo>
                <a:lnTo>
                  <a:pt x="203561" y="198119"/>
                </a:lnTo>
                <a:lnTo>
                  <a:pt x="202738" y="196850"/>
                </a:lnTo>
                <a:lnTo>
                  <a:pt x="203417" y="196850"/>
                </a:lnTo>
                <a:lnTo>
                  <a:pt x="203782" y="195580"/>
                </a:lnTo>
                <a:lnTo>
                  <a:pt x="203959" y="195580"/>
                </a:lnTo>
                <a:lnTo>
                  <a:pt x="204382" y="193040"/>
                </a:lnTo>
                <a:lnTo>
                  <a:pt x="228620" y="193040"/>
                </a:lnTo>
                <a:lnTo>
                  <a:pt x="228576" y="191769"/>
                </a:lnTo>
                <a:lnTo>
                  <a:pt x="230111" y="190500"/>
                </a:lnTo>
                <a:lnTo>
                  <a:pt x="234185" y="190500"/>
                </a:lnTo>
                <a:lnTo>
                  <a:pt x="236775" y="187960"/>
                </a:lnTo>
                <a:lnTo>
                  <a:pt x="236419" y="184150"/>
                </a:lnTo>
                <a:lnTo>
                  <a:pt x="196953" y="184150"/>
                </a:lnTo>
                <a:lnTo>
                  <a:pt x="196186" y="182880"/>
                </a:lnTo>
                <a:lnTo>
                  <a:pt x="192917" y="180340"/>
                </a:lnTo>
                <a:lnTo>
                  <a:pt x="193958" y="179069"/>
                </a:lnTo>
                <a:close/>
              </a:path>
              <a:path w="320040" h="271779">
                <a:moveTo>
                  <a:pt x="225444" y="194310"/>
                </a:moveTo>
                <a:lnTo>
                  <a:pt x="207195" y="194310"/>
                </a:lnTo>
                <a:lnTo>
                  <a:pt x="206393" y="196850"/>
                </a:lnTo>
                <a:lnTo>
                  <a:pt x="205143" y="196850"/>
                </a:lnTo>
                <a:lnTo>
                  <a:pt x="203561" y="198119"/>
                </a:lnTo>
                <a:lnTo>
                  <a:pt x="221431" y="198119"/>
                </a:lnTo>
                <a:lnTo>
                  <a:pt x="222825" y="195580"/>
                </a:lnTo>
                <a:lnTo>
                  <a:pt x="225444" y="194310"/>
                </a:lnTo>
                <a:close/>
              </a:path>
              <a:path w="320040" h="271779">
                <a:moveTo>
                  <a:pt x="142009" y="176530"/>
                </a:moveTo>
                <a:lnTo>
                  <a:pt x="126337" y="176530"/>
                </a:lnTo>
                <a:lnTo>
                  <a:pt x="128312" y="180340"/>
                </a:lnTo>
                <a:lnTo>
                  <a:pt x="130181" y="182880"/>
                </a:lnTo>
                <a:lnTo>
                  <a:pt x="131417" y="185419"/>
                </a:lnTo>
                <a:lnTo>
                  <a:pt x="127757" y="187506"/>
                </a:lnTo>
                <a:lnTo>
                  <a:pt x="129376" y="189230"/>
                </a:lnTo>
                <a:lnTo>
                  <a:pt x="134447" y="193040"/>
                </a:lnTo>
                <a:lnTo>
                  <a:pt x="134556" y="196850"/>
                </a:lnTo>
                <a:lnTo>
                  <a:pt x="155552" y="196850"/>
                </a:lnTo>
                <a:lnTo>
                  <a:pt x="156769" y="195580"/>
                </a:lnTo>
                <a:lnTo>
                  <a:pt x="163591" y="195580"/>
                </a:lnTo>
                <a:lnTo>
                  <a:pt x="162736" y="194310"/>
                </a:lnTo>
                <a:lnTo>
                  <a:pt x="161626" y="190500"/>
                </a:lnTo>
                <a:lnTo>
                  <a:pt x="159100" y="186690"/>
                </a:lnTo>
                <a:lnTo>
                  <a:pt x="154114" y="186690"/>
                </a:lnTo>
                <a:lnTo>
                  <a:pt x="152440" y="185419"/>
                </a:lnTo>
                <a:lnTo>
                  <a:pt x="150240" y="185419"/>
                </a:lnTo>
                <a:lnTo>
                  <a:pt x="147993" y="184150"/>
                </a:lnTo>
                <a:lnTo>
                  <a:pt x="142009" y="176530"/>
                </a:lnTo>
                <a:close/>
              </a:path>
              <a:path w="320040" h="271779">
                <a:moveTo>
                  <a:pt x="228620" y="193040"/>
                </a:moveTo>
                <a:lnTo>
                  <a:pt x="205265" y="193040"/>
                </a:lnTo>
                <a:lnTo>
                  <a:pt x="204170" y="195580"/>
                </a:lnTo>
                <a:lnTo>
                  <a:pt x="207195" y="194310"/>
                </a:lnTo>
                <a:lnTo>
                  <a:pt x="228663" y="194310"/>
                </a:lnTo>
                <a:lnTo>
                  <a:pt x="228620" y="193040"/>
                </a:lnTo>
                <a:close/>
              </a:path>
              <a:path w="320040" h="271779">
                <a:moveTo>
                  <a:pt x="234185" y="190500"/>
                </a:moveTo>
                <a:lnTo>
                  <a:pt x="230855" y="190500"/>
                </a:lnTo>
                <a:lnTo>
                  <a:pt x="230411" y="193040"/>
                </a:lnTo>
                <a:lnTo>
                  <a:pt x="231596" y="193040"/>
                </a:lnTo>
                <a:lnTo>
                  <a:pt x="234185" y="190500"/>
                </a:lnTo>
                <a:close/>
              </a:path>
              <a:path w="320040" h="271779">
                <a:moveTo>
                  <a:pt x="127415" y="190500"/>
                </a:moveTo>
                <a:lnTo>
                  <a:pt x="127240" y="190500"/>
                </a:lnTo>
                <a:lnTo>
                  <a:pt x="128120" y="191769"/>
                </a:lnTo>
                <a:lnTo>
                  <a:pt x="130005" y="191769"/>
                </a:lnTo>
                <a:lnTo>
                  <a:pt x="127415" y="190500"/>
                </a:lnTo>
                <a:close/>
              </a:path>
              <a:path w="320040" h="271779">
                <a:moveTo>
                  <a:pt x="125385" y="180583"/>
                </a:moveTo>
                <a:lnTo>
                  <a:pt x="126962" y="187960"/>
                </a:lnTo>
                <a:lnTo>
                  <a:pt x="127757" y="187506"/>
                </a:lnTo>
                <a:lnTo>
                  <a:pt x="126990" y="186690"/>
                </a:lnTo>
                <a:lnTo>
                  <a:pt x="127142" y="182880"/>
                </a:lnTo>
                <a:lnTo>
                  <a:pt x="125385" y="180583"/>
                </a:lnTo>
                <a:close/>
              </a:path>
              <a:path w="320040" h="271779">
                <a:moveTo>
                  <a:pt x="118185" y="177800"/>
                </a:moveTo>
                <a:lnTo>
                  <a:pt x="115730" y="177800"/>
                </a:lnTo>
                <a:lnTo>
                  <a:pt x="117011" y="180340"/>
                </a:lnTo>
                <a:lnTo>
                  <a:pt x="119661" y="181610"/>
                </a:lnTo>
                <a:lnTo>
                  <a:pt x="120099" y="184150"/>
                </a:lnTo>
                <a:lnTo>
                  <a:pt x="119049" y="185245"/>
                </a:lnTo>
                <a:lnTo>
                  <a:pt x="119184" y="185419"/>
                </a:lnTo>
                <a:lnTo>
                  <a:pt x="119992" y="186690"/>
                </a:lnTo>
                <a:lnTo>
                  <a:pt x="125335" y="186690"/>
                </a:lnTo>
                <a:lnTo>
                  <a:pt x="122107" y="182880"/>
                </a:lnTo>
                <a:lnTo>
                  <a:pt x="118185" y="177800"/>
                </a:lnTo>
                <a:close/>
              </a:path>
              <a:path w="320040" h="271779">
                <a:moveTo>
                  <a:pt x="154158" y="182880"/>
                </a:moveTo>
                <a:lnTo>
                  <a:pt x="154114" y="186690"/>
                </a:lnTo>
                <a:lnTo>
                  <a:pt x="159100" y="186690"/>
                </a:lnTo>
                <a:lnTo>
                  <a:pt x="157415" y="184150"/>
                </a:lnTo>
                <a:lnTo>
                  <a:pt x="154158" y="182880"/>
                </a:lnTo>
                <a:close/>
              </a:path>
              <a:path w="320040" h="271779">
                <a:moveTo>
                  <a:pt x="118797" y="184921"/>
                </a:moveTo>
                <a:lnTo>
                  <a:pt x="118882" y="185419"/>
                </a:lnTo>
                <a:lnTo>
                  <a:pt x="119049" y="185245"/>
                </a:lnTo>
                <a:lnTo>
                  <a:pt x="118797" y="184921"/>
                </a:lnTo>
                <a:close/>
              </a:path>
              <a:path w="320040" h="271779">
                <a:moveTo>
                  <a:pt x="144023" y="173990"/>
                </a:moveTo>
                <a:lnTo>
                  <a:pt x="145839" y="177800"/>
                </a:lnTo>
                <a:lnTo>
                  <a:pt x="150240" y="185419"/>
                </a:lnTo>
                <a:lnTo>
                  <a:pt x="152440" y="185419"/>
                </a:lnTo>
                <a:lnTo>
                  <a:pt x="149540" y="181610"/>
                </a:lnTo>
                <a:lnTo>
                  <a:pt x="147280" y="175260"/>
                </a:lnTo>
                <a:lnTo>
                  <a:pt x="144023" y="173990"/>
                </a:lnTo>
                <a:close/>
              </a:path>
              <a:path w="320040" h="271779">
                <a:moveTo>
                  <a:pt x="118448" y="182880"/>
                </a:moveTo>
                <a:lnTo>
                  <a:pt x="117279" y="182880"/>
                </a:lnTo>
                <a:lnTo>
                  <a:pt x="118197" y="184150"/>
                </a:lnTo>
                <a:lnTo>
                  <a:pt x="118797" y="184921"/>
                </a:lnTo>
                <a:lnTo>
                  <a:pt x="118448" y="182880"/>
                </a:lnTo>
                <a:close/>
              </a:path>
              <a:path w="320040" h="271779">
                <a:moveTo>
                  <a:pt x="198085" y="181771"/>
                </a:moveTo>
                <a:lnTo>
                  <a:pt x="196953" y="184150"/>
                </a:lnTo>
                <a:lnTo>
                  <a:pt x="199657" y="184150"/>
                </a:lnTo>
                <a:lnTo>
                  <a:pt x="198719" y="182880"/>
                </a:lnTo>
                <a:lnTo>
                  <a:pt x="198085" y="181771"/>
                </a:lnTo>
                <a:close/>
              </a:path>
              <a:path w="320040" h="271779">
                <a:moveTo>
                  <a:pt x="241982" y="177800"/>
                </a:moveTo>
                <a:lnTo>
                  <a:pt x="210269" y="177800"/>
                </a:lnTo>
                <a:lnTo>
                  <a:pt x="210582" y="179069"/>
                </a:lnTo>
                <a:lnTo>
                  <a:pt x="209916" y="179069"/>
                </a:lnTo>
                <a:lnTo>
                  <a:pt x="209002" y="180340"/>
                </a:lnTo>
                <a:lnTo>
                  <a:pt x="198321" y="180340"/>
                </a:lnTo>
                <a:lnTo>
                  <a:pt x="199034" y="181771"/>
                </a:lnTo>
                <a:lnTo>
                  <a:pt x="199668" y="182880"/>
                </a:lnTo>
                <a:lnTo>
                  <a:pt x="199657" y="184150"/>
                </a:lnTo>
                <a:lnTo>
                  <a:pt x="236419" y="184150"/>
                </a:lnTo>
                <a:lnTo>
                  <a:pt x="236300" y="182880"/>
                </a:lnTo>
                <a:lnTo>
                  <a:pt x="241309" y="179069"/>
                </a:lnTo>
                <a:lnTo>
                  <a:pt x="241982" y="177800"/>
                </a:lnTo>
                <a:close/>
              </a:path>
              <a:path w="320040" h="271779">
                <a:moveTo>
                  <a:pt x="109537" y="172790"/>
                </a:moveTo>
                <a:lnTo>
                  <a:pt x="106200" y="175260"/>
                </a:lnTo>
                <a:lnTo>
                  <a:pt x="107681" y="177800"/>
                </a:lnTo>
                <a:lnTo>
                  <a:pt x="107369" y="179069"/>
                </a:lnTo>
                <a:lnTo>
                  <a:pt x="106699" y="180340"/>
                </a:lnTo>
                <a:lnTo>
                  <a:pt x="105825" y="181610"/>
                </a:lnTo>
                <a:lnTo>
                  <a:pt x="105846" y="181771"/>
                </a:lnTo>
                <a:lnTo>
                  <a:pt x="106210" y="182880"/>
                </a:lnTo>
                <a:lnTo>
                  <a:pt x="108356" y="181610"/>
                </a:lnTo>
                <a:lnTo>
                  <a:pt x="108457" y="180340"/>
                </a:lnTo>
                <a:lnTo>
                  <a:pt x="109758" y="179069"/>
                </a:lnTo>
                <a:lnTo>
                  <a:pt x="110525" y="177800"/>
                </a:lnTo>
                <a:lnTo>
                  <a:pt x="118185" y="177800"/>
                </a:lnTo>
                <a:lnTo>
                  <a:pt x="117204" y="176530"/>
                </a:lnTo>
                <a:lnTo>
                  <a:pt x="111811" y="176530"/>
                </a:lnTo>
                <a:lnTo>
                  <a:pt x="109767" y="172956"/>
                </a:lnTo>
                <a:lnTo>
                  <a:pt x="109537" y="172790"/>
                </a:lnTo>
                <a:close/>
              </a:path>
              <a:path w="320040" h="271779">
                <a:moveTo>
                  <a:pt x="198162" y="181610"/>
                </a:moveTo>
                <a:lnTo>
                  <a:pt x="197993" y="181610"/>
                </a:lnTo>
                <a:lnTo>
                  <a:pt x="198085" y="181771"/>
                </a:lnTo>
                <a:lnTo>
                  <a:pt x="198162" y="181610"/>
                </a:lnTo>
                <a:close/>
              </a:path>
              <a:path w="320040" h="271779">
                <a:moveTo>
                  <a:pt x="104629" y="180340"/>
                </a:moveTo>
                <a:lnTo>
                  <a:pt x="103920" y="181610"/>
                </a:lnTo>
                <a:lnTo>
                  <a:pt x="105083" y="181610"/>
                </a:lnTo>
                <a:lnTo>
                  <a:pt x="104629" y="180340"/>
                </a:lnTo>
                <a:close/>
              </a:path>
              <a:path w="320040" h="271779">
                <a:moveTo>
                  <a:pt x="208164" y="179069"/>
                </a:moveTo>
                <a:lnTo>
                  <a:pt x="193958" y="179069"/>
                </a:lnTo>
                <a:lnTo>
                  <a:pt x="194739" y="181610"/>
                </a:lnTo>
                <a:lnTo>
                  <a:pt x="197993" y="181610"/>
                </a:lnTo>
                <a:lnTo>
                  <a:pt x="198321" y="180340"/>
                </a:lnTo>
                <a:lnTo>
                  <a:pt x="209002" y="180340"/>
                </a:lnTo>
                <a:lnTo>
                  <a:pt x="208164" y="179069"/>
                </a:lnTo>
                <a:close/>
              </a:path>
              <a:path w="320040" h="271779">
                <a:moveTo>
                  <a:pt x="128363" y="152400"/>
                </a:moveTo>
                <a:lnTo>
                  <a:pt x="107712" y="152400"/>
                </a:lnTo>
                <a:lnTo>
                  <a:pt x="108087" y="153669"/>
                </a:lnTo>
                <a:lnTo>
                  <a:pt x="120717" y="175026"/>
                </a:lnTo>
                <a:lnTo>
                  <a:pt x="121313" y="175260"/>
                </a:lnTo>
                <a:lnTo>
                  <a:pt x="125385" y="180583"/>
                </a:lnTo>
                <a:lnTo>
                  <a:pt x="125062" y="179069"/>
                </a:lnTo>
                <a:lnTo>
                  <a:pt x="126337" y="176530"/>
                </a:lnTo>
                <a:lnTo>
                  <a:pt x="142009" y="176530"/>
                </a:lnTo>
                <a:lnTo>
                  <a:pt x="140015" y="173990"/>
                </a:lnTo>
                <a:lnTo>
                  <a:pt x="133222" y="161290"/>
                </a:lnTo>
                <a:lnTo>
                  <a:pt x="128363" y="152400"/>
                </a:lnTo>
                <a:close/>
              </a:path>
              <a:path w="320040" h="271779">
                <a:moveTo>
                  <a:pt x="210269" y="177800"/>
                </a:moveTo>
                <a:lnTo>
                  <a:pt x="209400" y="177800"/>
                </a:lnTo>
                <a:lnTo>
                  <a:pt x="209630" y="179069"/>
                </a:lnTo>
                <a:lnTo>
                  <a:pt x="209927" y="179069"/>
                </a:lnTo>
                <a:lnTo>
                  <a:pt x="210269" y="177800"/>
                </a:lnTo>
                <a:close/>
              </a:path>
              <a:path w="320040" h="271779">
                <a:moveTo>
                  <a:pt x="118366" y="172719"/>
                </a:moveTo>
                <a:lnTo>
                  <a:pt x="109631" y="172719"/>
                </a:lnTo>
                <a:lnTo>
                  <a:pt x="109767" y="172956"/>
                </a:lnTo>
                <a:lnTo>
                  <a:pt x="114704" y="176530"/>
                </a:lnTo>
                <a:lnTo>
                  <a:pt x="117204" y="176530"/>
                </a:lnTo>
                <a:lnTo>
                  <a:pt x="118077" y="173990"/>
                </a:lnTo>
                <a:lnTo>
                  <a:pt x="119611" y="173990"/>
                </a:lnTo>
                <a:lnTo>
                  <a:pt x="118366" y="172719"/>
                </a:lnTo>
                <a:close/>
              </a:path>
              <a:path w="320040" h="271779">
                <a:moveTo>
                  <a:pt x="212354" y="176290"/>
                </a:moveTo>
                <a:lnTo>
                  <a:pt x="212443" y="176530"/>
                </a:lnTo>
                <a:lnTo>
                  <a:pt x="212818" y="176530"/>
                </a:lnTo>
                <a:lnTo>
                  <a:pt x="212354" y="176290"/>
                </a:lnTo>
                <a:close/>
              </a:path>
              <a:path w="320040" h="271779">
                <a:moveTo>
                  <a:pt x="208243" y="171450"/>
                </a:moveTo>
                <a:lnTo>
                  <a:pt x="206532" y="171450"/>
                </a:lnTo>
                <a:lnTo>
                  <a:pt x="207017" y="172397"/>
                </a:lnTo>
                <a:lnTo>
                  <a:pt x="207078" y="173019"/>
                </a:lnTo>
                <a:lnTo>
                  <a:pt x="206739" y="173990"/>
                </a:lnTo>
                <a:lnTo>
                  <a:pt x="205360" y="173990"/>
                </a:lnTo>
                <a:lnTo>
                  <a:pt x="204639" y="175260"/>
                </a:lnTo>
                <a:lnTo>
                  <a:pt x="211974" y="175260"/>
                </a:lnTo>
                <a:lnTo>
                  <a:pt x="212354" y="176290"/>
                </a:lnTo>
                <a:lnTo>
                  <a:pt x="212818" y="176530"/>
                </a:lnTo>
                <a:lnTo>
                  <a:pt x="210302" y="172719"/>
                </a:lnTo>
                <a:lnTo>
                  <a:pt x="207901" y="172719"/>
                </a:lnTo>
                <a:lnTo>
                  <a:pt x="208243" y="171450"/>
                </a:lnTo>
                <a:close/>
              </a:path>
              <a:path w="320040" h="271779">
                <a:moveTo>
                  <a:pt x="241470" y="173990"/>
                </a:moveTo>
                <a:lnTo>
                  <a:pt x="214432" y="173990"/>
                </a:lnTo>
                <a:lnTo>
                  <a:pt x="214090" y="175260"/>
                </a:lnTo>
                <a:lnTo>
                  <a:pt x="211979" y="175260"/>
                </a:lnTo>
                <a:lnTo>
                  <a:pt x="212818" y="176530"/>
                </a:lnTo>
                <a:lnTo>
                  <a:pt x="240598" y="176530"/>
                </a:lnTo>
                <a:lnTo>
                  <a:pt x="239215" y="175260"/>
                </a:lnTo>
                <a:lnTo>
                  <a:pt x="241470" y="173990"/>
                </a:lnTo>
                <a:close/>
              </a:path>
              <a:path w="320040" h="271779">
                <a:moveTo>
                  <a:pt x="244663" y="172719"/>
                </a:moveTo>
                <a:lnTo>
                  <a:pt x="214676" y="172719"/>
                </a:lnTo>
                <a:lnTo>
                  <a:pt x="214334" y="173990"/>
                </a:lnTo>
                <a:lnTo>
                  <a:pt x="241470" y="173990"/>
                </a:lnTo>
                <a:lnTo>
                  <a:pt x="242948" y="176530"/>
                </a:lnTo>
                <a:lnTo>
                  <a:pt x="243233" y="173990"/>
                </a:lnTo>
                <a:lnTo>
                  <a:pt x="244663" y="172719"/>
                </a:lnTo>
                <a:close/>
              </a:path>
              <a:path w="320040" h="271779">
                <a:moveTo>
                  <a:pt x="211974" y="175260"/>
                </a:moveTo>
                <a:lnTo>
                  <a:pt x="210364" y="175260"/>
                </a:lnTo>
                <a:lnTo>
                  <a:pt x="212354" y="176290"/>
                </a:lnTo>
                <a:lnTo>
                  <a:pt x="211974" y="175260"/>
                </a:lnTo>
                <a:close/>
              </a:path>
              <a:path w="320040" h="271779">
                <a:moveTo>
                  <a:pt x="102786" y="173019"/>
                </a:moveTo>
                <a:lnTo>
                  <a:pt x="103629" y="175260"/>
                </a:lnTo>
                <a:lnTo>
                  <a:pt x="105564" y="175260"/>
                </a:lnTo>
                <a:lnTo>
                  <a:pt x="105875" y="173990"/>
                </a:lnTo>
                <a:lnTo>
                  <a:pt x="103469" y="173990"/>
                </a:lnTo>
                <a:lnTo>
                  <a:pt x="102786" y="173019"/>
                </a:lnTo>
                <a:close/>
              </a:path>
              <a:path w="320040" h="271779">
                <a:moveTo>
                  <a:pt x="120570" y="174968"/>
                </a:moveTo>
                <a:lnTo>
                  <a:pt x="120856" y="175260"/>
                </a:lnTo>
                <a:lnTo>
                  <a:pt x="120717" y="175026"/>
                </a:lnTo>
                <a:lnTo>
                  <a:pt x="120570" y="174968"/>
                </a:lnTo>
                <a:close/>
              </a:path>
              <a:path w="320040" h="271779">
                <a:moveTo>
                  <a:pt x="210905" y="170180"/>
                </a:moveTo>
                <a:lnTo>
                  <a:pt x="211423" y="172719"/>
                </a:lnTo>
                <a:lnTo>
                  <a:pt x="210302" y="172719"/>
                </a:lnTo>
                <a:lnTo>
                  <a:pt x="212929" y="173990"/>
                </a:lnTo>
                <a:lnTo>
                  <a:pt x="212482" y="175260"/>
                </a:lnTo>
                <a:lnTo>
                  <a:pt x="214090" y="175260"/>
                </a:lnTo>
                <a:lnTo>
                  <a:pt x="213130" y="173990"/>
                </a:lnTo>
                <a:lnTo>
                  <a:pt x="213237" y="172464"/>
                </a:lnTo>
                <a:lnTo>
                  <a:pt x="214122" y="171450"/>
                </a:lnTo>
                <a:lnTo>
                  <a:pt x="212012" y="171450"/>
                </a:lnTo>
                <a:lnTo>
                  <a:pt x="210905" y="170180"/>
                </a:lnTo>
                <a:close/>
              </a:path>
              <a:path w="320040" h="271779">
                <a:moveTo>
                  <a:pt x="119611" y="173990"/>
                </a:moveTo>
                <a:lnTo>
                  <a:pt x="118077" y="173990"/>
                </a:lnTo>
                <a:lnTo>
                  <a:pt x="120570" y="174968"/>
                </a:lnTo>
                <a:lnTo>
                  <a:pt x="119611" y="173990"/>
                </a:lnTo>
                <a:close/>
              </a:path>
              <a:path w="320040" h="271779">
                <a:moveTo>
                  <a:pt x="206228" y="172743"/>
                </a:moveTo>
                <a:lnTo>
                  <a:pt x="204378" y="173990"/>
                </a:lnTo>
                <a:lnTo>
                  <a:pt x="206739" y="173990"/>
                </a:lnTo>
                <a:lnTo>
                  <a:pt x="206228" y="172743"/>
                </a:lnTo>
                <a:close/>
              </a:path>
              <a:path w="320040" h="271779">
                <a:moveTo>
                  <a:pt x="214209" y="172719"/>
                </a:moveTo>
                <a:lnTo>
                  <a:pt x="214022" y="172719"/>
                </a:lnTo>
                <a:lnTo>
                  <a:pt x="213743" y="173990"/>
                </a:lnTo>
                <a:lnTo>
                  <a:pt x="214334" y="173990"/>
                </a:lnTo>
                <a:lnTo>
                  <a:pt x="214209" y="172719"/>
                </a:lnTo>
                <a:close/>
              </a:path>
              <a:path w="320040" h="271779">
                <a:moveTo>
                  <a:pt x="102577" y="172464"/>
                </a:moveTo>
                <a:lnTo>
                  <a:pt x="102625" y="172790"/>
                </a:lnTo>
                <a:lnTo>
                  <a:pt x="102786" y="173019"/>
                </a:lnTo>
                <a:lnTo>
                  <a:pt x="102577" y="172464"/>
                </a:lnTo>
                <a:close/>
              </a:path>
              <a:path w="320040" h="271779">
                <a:moveTo>
                  <a:pt x="109631" y="172719"/>
                </a:moveTo>
                <a:lnTo>
                  <a:pt x="109767" y="172956"/>
                </a:lnTo>
                <a:lnTo>
                  <a:pt x="109631" y="172719"/>
                </a:lnTo>
                <a:close/>
              </a:path>
              <a:path w="320040" h="271779">
                <a:moveTo>
                  <a:pt x="108078" y="167661"/>
                </a:moveTo>
                <a:lnTo>
                  <a:pt x="109410" y="172610"/>
                </a:lnTo>
                <a:lnTo>
                  <a:pt x="109537" y="172790"/>
                </a:lnTo>
                <a:lnTo>
                  <a:pt x="118366" y="172719"/>
                </a:lnTo>
                <a:lnTo>
                  <a:pt x="116974" y="170180"/>
                </a:lnTo>
                <a:lnTo>
                  <a:pt x="109760" y="170180"/>
                </a:lnTo>
                <a:lnTo>
                  <a:pt x="108078" y="167661"/>
                </a:lnTo>
                <a:close/>
              </a:path>
              <a:path w="320040" h="271779">
                <a:moveTo>
                  <a:pt x="206263" y="172719"/>
                </a:moveTo>
                <a:close/>
              </a:path>
              <a:path w="320040" h="271779">
                <a:moveTo>
                  <a:pt x="136888" y="158750"/>
                </a:moveTo>
                <a:lnTo>
                  <a:pt x="135332" y="161290"/>
                </a:lnTo>
                <a:lnTo>
                  <a:pt x="141452" y="166369"/>
                </a:lnTo>
                <a:lnTo>
                  <a:pt x="139875" y="170180"/>
                </a:lnTo>
                <a:lnTo>
                  <a:pt x="145218" y="170180"/>
                </a:lnTo>
                <a:lnTo>
                  <a:pt x="147345" y="172719"/>
                </a:lnTo>
                <a:lnTo>
                  <a:pt x="145705" y="168868"/>
                </a:lnTo>
                <a:lnTo>
                  <a:pt x="140298" y="161290"/>
                </a:lnTo>
                <a:lnTo>
                  <a:pt x="136888" y="158750"/>
                </a:lnTo>
                <a:close/>
              </a:path>
              <a:path w="320040" h="271779">
                <a:moveTo>
                  <a:pt x="206000" y="171450"/>
                </a:moveTo>
                <a:lnTo>
                  <a:pt x="205511" y="172719"/>
                </a:lnTo>
                <a:lnTo>
                  <a:pt x="206666" y="172719"/>
                </a:lnTo>
                <a:lnTo>
                  <a:pt x="206000" y="171450"/>
                </a:lnTo>
                <a:close/>
              </a:path>
              <a:path w="320040" h="271779">
                <a:moveTo>
                  <a:pt x="209178" y="171450"/>
                </a:moveTo>
                <a:lnTo>
                  <a:pt x="209032" y="171450"/>
                </a:lnTo>
                <a:lnTo>
                  <a:pt x="208991" y="172719"/>
                </a:lnTo>
                <a:lnTo>
                  <a:pt x="211423" y="172719"/>
                </a:lnTo>
                <a:lnTo>
                  <a:pt x="209178" y="171450"/>
                </a:lnTo>
                <a:close/>
              </a:path>
              <a:path w="320040" h="271779">
                <a:moveTo>
                  <a:pt x="214034" y="167640"/>
                </a:moveTo>
                <a:lnTo>
                  <a:pt x="211393" y="167640"/>
                </a:lnTo>
                <a:lnTo>
                  <a:pt x="211008" y="168300"/>
                </a:lnTo>
                <a:lnTo>
                  <a:pt x="210889" y="168647"/>
                </a:lnTo>
                <a:lnTo>
                  <a:pt x="211139" y="168933"/>
                </a:lnTo>
                <a:lnTo>
                  <a:pt x="212012" y="171450"/>
                </a:lnTo>
                <a:lnTo>
                  <a:pt x="214122" y="171450"/>
                </a:lnTo>
                <a:lnTo>
                  <a:pt x="214707" y="172719"/>
                </a:lnTo>
                <a:lnTo>
                  <a:pt x="215190" y="172719"/>
                </a:lnTo>
                <a:lnTo>
                  <a:pt x="215077" y="172049"/>
                </a:lnTo>
                <a:lnTo>
                  <a:pt x="214575" y="170180"/>
                </a:lnTo>
                <a:lnTo>
                  <a:pt x="212316" y="170180"/>
                </a:lnTo>
                <a:lnTo>
                  <a:pt x="213117" y="168933"/>
                </a:lnTo>
                <a:lnTo>
                  <a:pt x="214205" y="168300"/>
                </a:lnTo>
                <a:lnTo>
                  <a:pt x="214034" y="167640"/>
                </a:lnTo>
                <a:close/>
              </a:path>
              <a:path w="320040" h="271779">
                <a:moveTo>
                  <a:pt x="215246" y="172679"/>
                </a:moveTo>
                <a:close/>
              </a:path>
              <a:path w="320040" h="271779">
                <a:moveTo>
                  <a:pt x="216446" y="171824"/>
                </a:moveTo>
                <a:lnTo>
                  <a:pt x="215343" y="172610"/>
                </a:lnTo>
                <a:lnTo>
                  <a:pt x="216442" y="172719"/>
                </a:lnTo>
                <a:lnTo>
                  <a:pt x="216540" y="172397"/>
                </a:lnTo>
                <a:lnTo>
                  <a:pt x="216446" y="171824"/>
                </a:lnTo>
                <a:close/>
              </a:path>
              <a:path w="320040" h="271779">
                <a:moveTo>
                  <a:pt x="216736" y="172397"/>
                </a:moveTo>
                <a:lnTo>
                  <a:pt x="216442" y="172719"/>
                </a:lnTo>
                <a:lnTo>
                  <a:pt x="216899" y="172719"/>
                </a:lnTo>
                <a:lnTo>
                  <a:pt x="216736" y="172397"/>
                </a:lnTo>
                <a:close/>
              </a:path>
              <a:path w="320040" h="271779">
                <a:moveTo>
                  <a:pt x="241766" y="170180"/>
                </a:moveTo>
                <a:lnTo>
                  <a:pt x="218752" y="170180"/>
                </a:lnTo>
                <a:lnTo>
                  <a:pt x="217052" y="172049"/>
                </a:lnTo>
                <a:lnTo>
                  <a:pt x="217304" y="172719"/>
                </a:lnTo>
                <a:lnTo>
                  <a:pt x="243242" y="172719"/>
                </a:lnTo>
                <a:lnTo>
                  <a:pt x="242243" y="171450"/>
                </a:lnTo>
                <a:lnTo>
                  <a:pt x="241766" y="170180"/>
                </a:lnTo>
                <a:close/>
              </a:path>
              <a:path w="320040" h="271779">
                <a:moveTo>
                  <a:pt x="244946" y="165100"/>
                </a:moveTo>
                <a:lnTo>
                  <a:pt x="214250" y="165100"/>
                </a:lnTo>
                <a:lnTo>
                  <a:pt x="215085" y="166369"/>
                </a:lnTo>
                <a:lnTo>
                  <a:pt x="217597" y="166369"/>
                </a:lnTo>
                <a:lnTo>
                  <a:pt x="216034" y="167162"/>
                </a:lnTo>
                <a:lnTo>
                  <a:pt x="215970" y="167701"/>
                </a:lnTo>
                <a:lnTo>
                  <a:pt x="216114" y="168017"/>
                </a:lnTo>
                <a:lnTo>
                  <a:pt x="218531" y="168910"/>
                </a:lnTo>
                <a:lnTo>
                  <a:pt x="215245" y="168910"/>
                </a:lnTo>
                <a:lnTo>
                  <a:pt x="215246" y="172679"/>
                </a:lnTo>
                <a:lnTo>
                  <a:pt x="216257" y="171450"/>
                </a:lnTo>
                <a:lnTo>
                  <a:pt x="216971" y="171450"/>
                </a:lnTo>
                <a:lnTo>
                  <a:pt x="218752" y="170180"/>
                </a:lnTo>
                <a:lnTo>
                  <a:pt x="241766" y="170180"/>
                </a:lnTo>
                <a:lnTo>
                  <a:pt x="241297" y="168933"/>
                </a:lnTo>
                <a:lnTo>
                  <a:pt x="242847" y="167640"/>
                </a:lnTo>
                <a:lnTo>
                  <a:pt x="245518" y="167640"/>
                </a:lnTo>
                <a:lnTo>
                  <a:pt x="244688" y="166369"/>
                </a:lnTo>
                <a:lnTo>
                  <a:pt x="245203" y="165307"/>
                </a:lnTo>
                <a:lnTo>
                  <a:pt x="244946" y="165100"/>
                </a:lnTo>
                <a:close/>
              </a:path>
              <a:path w="320040" h="271779">
                <a:moveTo>
                  <a:pt x="216257" y="171450"/>
                </a:moveTo>
                <a:lnTo>
                  <a:pt x="215343" y="172610"/>
                </a:lnTo>
                <a:lnTo>
                  <a:pt x="216446" y="171824"/>
                </a:lnTo>
                <a:lnTo>
                  <a:pt x="216257" y="171450"/>
                </a:lnTo>
                <a:close/>
              </a:path>
              <a:path w="320040" h="271779">
                <a:moveTo>
                  <a:pt x="102789" y="168910"/>
                </a:moveTo>
                <a:lnTo>
                  <a:pt x="101239" y="168910"/>
                </a:lnTo>
                <a:lnTo>
                  <a:pt x="102577" y="172464"/>
                </a:lnTo>
                <a:lnTo>
                  <a:pt x="102584" y="171450"/>
                </a:lnTo>
                <a:lnTo>
                  <a:pt x="104070" y="171450"/>
                </a:lnTo>
                <a:lnTo>
                  <a:pt x="102789" y="168910"/>
                </a:lnTo>
                <a:close/>
              </a:path>
              <a:path w="320040" h="271779">
                <a:moveTo>
                  <a:pt x="216856" y="171531"/>
                </a:moveTo>
                <a:lnTo>
                  <a:pt x="216736" y="172397"/>
                </a:lnTo>
                <a:lnTo>
                  <a:pt x="216957" y="172154"/>
                </a:lnTo>
                <a:lnTo>
                  <a:pt x="216856" y="171531"/>
                </a:lnTo>
                <a:close/>
              </a:path>
              <a:path w="320040" h="271779">
                <a:moveTo>
                  <a:pt x="216826" y="171450"/>
                </a:moveTo>
                <a:lnTo>
                  <a:pt x="216257" y="171450"/>
                </a:lnTo>
                <a:lnTo>
                  <a:pt x="216446" y="171824"/>
                </a:lnTo>
                <a:lnTo>
                  <a:pt x="216786" y="171582"/>
                </a:lnTo>
                <a:lnTo>
                  <a:pt x="216826" y="171450"/>
                </a:lnTo>
                <a:close/>
              </a:path>
              <a:path w="320040" h="271779">
                <a:moveTo>
                  <a:pt x="216971" y="171450"/>
                </a:moveTo>
                <a:lnTo>
                  <a:pt x="216826" y="171450"/>
                </a:lnTo>
                <a:lnTo>
                  <a:pt x="216971" y="171450"/>
                </a:lnTo>
                <a:close/>
              </a:path>
              <a:path w="320040" h="271779">
                <a:moveTo>
                  <a:pt x="210487" y="168211"/>
                </a:moveTo>
                <a:lnTo>
                  <a:pt x="209797" y="168647"/>
                </a:lnTo>
                <a:lnTo>
                  <a:pt x="209549" y="170180"/>
                </a:lnTo>
                <a:lnTo>
                  <a:pt x="208618" y="170180"/>
                </a:lnTo>
                <a:lnTo>
                  <a:pt x="209163" y="171450"/>
                </a:lnTo>
                <a:lnTo>
                  <a:pt x="210807" y="168647"/>
                </a:lnTo>
                <a:lnTo>
                  <a:pt x="210487" y="168211"/>
                </a:lnTo>
                <a:close/>
              </a:path>
              <a:path w="320040" h="271779">
                <a:moveTo>
                  <a:pt x="245518" y="167640"/>
                </a:moveTo>
                <a:lnTo>
                  <a:pt x="242847" y="167640"/>
                </a:lnTo>
                <a:lnTo>
                  <a:pt x="243651" y="170180"/>
                </a:lnTo>
                <a:lnTo>
                  <a:pt x="244524" y="171450"/>
                </a:lnTo>
                <a:lnTo>
                  <a:pt x="246330" y="168933"/>
                </a:lnTo>
                <a:lnTo>
                  <a:pt x="245518" y="167640"/>
                </a:lnTo>
                <a:close/>
              </a:path>
              <a:path w="320040" h="271779">
                <a:moveTo>
                  <a:pt x="104436" y="166369"/>
                </a:moveTo>
                <a:lnTo>
                  <a:pt x="102135" y="166369"/>
                </a:lnTo>
                <a:lnTo>
                  <a:pt x="103231" y="168868"/>
                </a:lnTo>
                <a:lnTo>
                  <a:pt x="104608" y="170180"/>
                </a:lnTo>
                <a:lnTo>
                  <a:pt x="104436" y="166369"/>
                </a:lnTo>
                <a:close/>
              </a:path>
              <a:path w="320040" h="271779">
                <a:moveTo>
                  <a:pt x="111897" y="162560"/>
                </a:moveTo>
                <a:lnTo>
                  <a:pt x="105237" y="162560"/>
                </a:lnTo>
                <a:lnTo>
                  <a:pt x="107954" y="163830"/>
                </a:lnTo>
                <a:lnTo>
                  <a:pt x="110268" y="166369"/>
                </a:lnTo>
                <a:lnTo>
                  <a:pt x="112653" y="168868"/>
                </a:lnTo>
                <a:lnTo>
                  <a:pt x="109760" y="170180"/>
                </a:lnTo>
                <a:lnTo>
                  <a:pt x="116974" y="170180"/>
                </a:lnTo>
                <a:lnTo>
                  <a:pt x="114189" y="165100"/>
                </a:lnTo>
                <a:lnTo>
                  <a:pt x="111897" y="162560"/>
                </a:lnTo>
                <a:close/>
              </a:path>
              <a:path w="320040" h="271779">
                <a:moveTo>
                  <a:pt x="209343" y="168933"/>
                </a:moveTo>
                <a:lnTo>
                  <a:pt x="207369" y="170180"/>
                </a:lnTo>
                <a:lnTo>
                  <a:pt x="209549" y="170180"/>
                </a:lnTo>
                <a:lnTo>
                  <a:pt x="209343" y="168933"/>
                </a:lnTo>
                <a:close/>
              </a:path>
              <a:path w="320040" h="271779">
                <a:moveTo>
                  <a:pt x="209797" y="168647"/>
                </a:moveTo>
                <a:lnTo>
                  <a:pt x="209446" y="168868"/>
                </a:lnTo>
                <a:lnTo>
                  <a:pt x="209549" y="170180"/>
                </a:lnTo>
                <a:lnTo>
                  <a:pt x="209797" y="168647"/>
                </a:lnTo>
                <a:close/>
              </a:path>
              <a:path w="320040" h="271779">
                <a:moveTo>
                  <a:pt x="215245" y="168910"/>
                </a:moveTo>
                <a:lnTo>
                  <a:pt x="214598" y="168910"/>
                </a:lnTo>
                <a:lnTo>
                  <a:pt x="212316" y="170180"/>
                </a:lnTo>
                <a:lnTo>
                  <a:pt x="214985" y="170180"/>
                </a:lnTo>
                <a:lnTo>
                  <a:pt x="215245" y="168910"/>
                </a:lnTo>
                <a:close/>
              </a:path>
              <a:path w="320040" h="271779">
                <a:moveTo>
                  <a:pt x="209129" y="167640"/>
                </a:moveTo>
                <a:lnTo>
                  <a:pt x="209343" y="168933"/>
                </a:lnTo>
                <a:lnTo>
                  <a:pt x="209227" y="168017"/>
                </a:lnTo>
                <a:lnTo>
                  <a:pt x="209129" y="167640"/>
                </a:lnTo>
                <a:close/>
              </a:path>
              <a:path w="320040" h="271779">
                <a:moveTo>
                  <a:pt x="100361" y="168566"/>
                </a:moveTo>
                <a:lnTo>
                  <a:pt x="100335" y="168910"/>
                </a:lnTo>
                <a:lnTo>
                  <a:pt x="101239" y="168910"/>
                </a:lnTo>
                <a:lnTo>
                  <a:pt x="100361" y="168566"/>
                </a:lnTo>
                <a:close/>
              </a:path>
              <a:path w="320040" h="271779">
                <a:moveTo>
                  <a:pt x="209446" y="168868"/>
                </a:moveTo>
                <a:close/>
              </a:path>
              <a:path w="320040" h="271779">
                <a:moveTo>
                  <a:pt x="215259" y="167701"/>
                </a:moveTo>
                <a:lnTo>
                  <a:pt x="214362" y="168211"/>
                </a:lnTo>
                <a:lnTo>
                  <a:pt x="214273" y="168566"/>
                </a:lnTo>
                <a:lnTo>
                  <a:pt x="214362" y="168910"/>
                </a:lnTo>
                <a:lnTo>
                  <a:pt x="216521" y="168910"/>
                </a:lnTo>
                <a:lnTo>
                  <a:pt x="216114" y="168017"/>
                </a:lnTo>
                <a:lnTo>
                  <a:pt x="215259" y="167701"/>
                </a:lnTo>
                <a:close/>
              </a:path>
              <a:path w="320040" h="271779">
                <a:moveTo>
                  <a:pt x="209960" y="167640"/>
                </a:moveTo>
                <a:lnTo>
                  <a:pt x="209129" y="167640"/>
                </a:lnTo>
                <a:lnTo>
                  <a:pt x="209446" y="168868"/>
                </a:lnTo>
                <a:lnTo>
                  <a:pt x="209797" y="168647"/>
                </a:lnTo>
                <a:lnTo>
                  <a:pt x="209960" y="167640"/>
                </a:lnTo>
                <a:close/>
              </a:path>
              <a:path w="320040" h="271779">
                <a:moveTo>
                  <a:pt x="211393" y="167640"/>
                </a:moveTo>
                <a:lnTo>
                  <a:pt x="210487" y="168211"/>
                </a:lnTo>
                <a:lnTo>
                  <a:pt x="210839" y="168592"/>
                </a:lnTo>
                <a:lnTo>
                  <a:pt x="211393" y="167640"/>
                </a:lnTo>
                <a:close/>
              </a:path>
              <a:path w="320040" h="271779">
                <a:moveTo>
                  <a:pt x="77951" y="135890"/>
                </a:moveTo>
                <a:lnTo>
                  <a:pt x="77961" y="143510"/>
                </a:lnTo>
                <a:lnTo>
                  <a:pt x="86228" y="148590"/>
                </a:lnTo>
                <a:lnTo>
                  <a:pt x="88416" y="156210"/>
                </a:lnTo>
                <a:lnTo>
                  <a:pt x="90152" y="156210"/>
                </a:lnTo>
                <a:lnTo>
                  <a:pt x="91441" y="157480"/>
                </a:lnTo>
                <a:lnTo>
                  <a:pt x="93062" y="158750"/>
                </a:lnTo>
                <a:lnTo>
                  <a:pt x="91493" y="165100"/>
                </a:lnTo>
                <a:lnTo>
                  <a:pt x="100361" y="168566"/>
                </a:lnTo>
                <a:lnTo>
                  <a:pt x="100528" y="166369"/>
                </a:lnTo>
                <a:lnTo>
                  <a:pt x="104436" y="166369"/>
                </a:lnTo>
                <a:lnTo>
                  <a:pt x="104378" y="165100"/>
                </a:lnTo>
                <a:lnTo>
                  <a:pt x="96381" y="165100"/>
                </a:lnTo>
                <a:lnTo>
                  <a:pt x="97173" y="163830"/>
                </a:lnTo>
                <a:lnTo>
                  <a:pt x="97057" y="162560"/>
                </a:lnTo>
                <a:lnTo>
                  <a:pt x="97532" y="161290"/>
                </a:lnTo>
                <a:lnTo>
                  <a:pt x="100222" y="161290"/>
                </a:lnTo>
                <a:lnTo>
                  <a:pt x="96124" y="158750"/>
                </a:lnTo>
                <a:lnTo>
                  <a:pt x="92876" y="152400"/>
                </a:lnTo>
                <a:lnTo>
                  <a:pt x="128363" y="152400"/>
                </a:lnTo>
                <a:lnTo>
                  <a:pt x="124156" y="144780"/>
                </a:lnTo>
                <a:lnTo>
                  <a:pt x="89321" y="144780"/>
                </a:lnTo>
                <a:lnTo>
                  <a:pt x="88435" y="142240"/>
                </a:lnTo>
                <a:lnTo>
                  <a:pt x="85740" y="140969"/>
                </a:lnTo>
                <a:lnTo>
                  <a:pt x="83825" y="140969"/>
                </a:lnTo>
                <a:lnTo>
                  <a:pt x="81722" y="139700"/>
                </a:lnTo>
                <a:lnTo>
                  <a:pt x="79813" y="138430"/>
                </a:lnTo>
                <a:lnTo>
                  <a:pt x="77951" y="135890"/>
                </a:lnTo>
                <a:close/>
              </a:path>
              <a:path w="320040" h="271779">
                <a:moveTo>
                  <a:pt x="215092" y="167640"/>
                </a:moveTo>
                <a:lnTo>
                  <a:pt x="214034" y="167640"/>
                </a:lnTo>
                <a:lnTo>
                  <a:pt x="214205" y="168300"/>
                </a:lnTo>
                <a:lnTo>
                  <a:pt x="215259" y="167701"/>
                </a:lnTo>
                <a:lnTo>
                  <a:pt x="215092" y="167640"/>
                </a:lnTo>
                <a:close/>
              </a:path>
              <a:path w="320040" h="271779">
                <a:moveTo>
                  <a:pt x="211393" y="167640"/>
                </a:moveTo>
                <a:lnTo>
                  <a:pt x="209960" y="167640"/>
                </a:lnTo>
                <a:lnTo>
                  <a:pt x="210487" y="168211"/>
                </a:lnTo>
                <a:lnTo>
                  <a:pt x="211393" y="167640"/>
                </a:lnTo>
                <a:close/>
              </a:path>
              <a:path w="320040" h="271779">
                <a:moveTo>
                  <a:pt x="216034" y="167162"/>
                </a:moveTo>
                <a:lnTo>
                  <a:pt x="215436" y="167465"/>
                </a:lnTo>
                <a:lnTo>
                  <a:pt x="215501" y="167640"/>
                </a:lnTo>
                <a:lnTo>
                  <a:pt x="215368" y="167640"/>
                </a:lnTo>
                <a:lnTo>
                  <a:pt x="216114" y="168017"/>
                </a:lnTo>
                <a:lnTo>
                  <a:pt x="215970" y="167701"/>
                </a:lnTo>
                <a:lnTo>
                  <a:pt x="216034" y="167162"/>
                </a:lnTo>
                <a:close/>
              </a:path>
              <a:path w="320040" h="271779">
                <a:moveTo>
                  <a:pt x="215436" y="167465"/>
                </a:moveTo>
                <a:lnTo>
                  <a:pt x="215092" y="167640"/>
                </a:lnTo>
                <a:lnTo>
                  <a:pt x="215259" y="167701"/>
                </a:lnTo>
                <a:lnTo>
                  <a:pt x="215501" y="167640"/>
                </a:lnTo>
                <a:lnTo>
                  <a:pt x="215436" y="167465"/>
                </a:lnTo>
                <a:close/>
              </a:path>
              <a:path w="320040" h="271779">
                <a:moveTo>
                  <a:pt x="106298" y="164996"/>
                </a:moveTo>
                <a:lnTo>
                  <a:pt x="108078" y="167661"/>
                </a:lnTo>
                <a:lnTo>
                  <a:pt x="107730" y="166369"/>
                </a:lnTo>
                <a:lnTo>
                  <a:pt x="106298" y="164996"/>
                </a:lnTo>
                <a:close/>
              </a:path>
              <a:path w="320040" h="271779">
                <a:moveTo>
                  <a:pt x="216187" y="166369"/>
                </a:moveTo>
                <a:lnTo>
                  <a:pt x="215026" y="166369"/>
                </a:lnTo>
                <a:lnTo>
                  <a:pt x="215436" y="167465"/>
                </a:lnTo>
                <a:lnTo>
                  <a:pt x="216034" y="167162"/>
                </a:lnTo>
                <a:lnTo>
                  <a:pt x="216187" y="166369"/>
                </a:lnTo>
                <a:close/>
              </a:path>
              <a:path w="320040" h="271779">
                <a:moveTo>
                  <a:pt x="214250" y="165100"/>
                </a:moveTo>
                <a:lnTo>
                  <a:pt x="215026" y="166369"/>
                </a:lnTo>
                <a:lnTo>
                  <a:pt x="214250" y="165100"/>
                </a:lnTo>
                <a:close/>
              </a:path>
              <a:path w="320040" h="271779">
                <a:moveTo>
                  <a:pt x="246109" y="166038"/>
                </a:moveTo>
                <a:lnTo>
                  <a:pt x="245637" y="166369"/>
                </a:lnTo>
                <a:lnTo>
                  <a:pt x="246520" y="166369"/>
                </a:lnTo>
                <a:lnTo>
                  <a:pt x="246109" y="166038"/>
                </a:lnTo>
                <a:close/>
              </a:path>
              <a:path w="320040" h="271779">
                <a:moveTo>
                  <a:pt x="249872" y="163830"/>
                </a:moveTo>
                <a:lnTo>
                  <a:pt x="249253" y="163830"/>
                </a:lnTo>
                <a:lnTo>
                  <a:pt x="247542" y="166369"/>
                </a:lnTo>
                <a:lnTo>
                  <a:pt x="249872" y="163830"/>
                </a:lnTo>
                <a:close/>
              </a:path>
              <a:path w="320040" h="271779">
                <a:moveTo>
                  <a:pt x="249253" y="163830"/>
                </a:moveTo>
                <a:lnTo>
                  <a:pt x="247271" y="163830"/>
                </a:lnTo>
                <a:lnTo>
                  <a:pt x="245432" y="164834"/>
                </a:lnTo>
                <a:lnTo>
                  <a:pt x="245203" y="165307"/>
                </a:lnTo>
                <a:lnTo>
                  <a:pt x="246109" y="166038"/>
                </a:lnTo>
                <a:lnTo>
                  <a:pt x="249253" y="163830"/>
                </a:lnTo>
                <a:close/>
              </a:path>
              <a:path w="320040" h="271779">
                <a:moveTo>
                  <a:pt x="245432" y="164834"/>
                </a:moveTo>
                <a:lnTo>
                  <a:pt x="244946" y="165100"/>
                </a:lnTo>
                <a:lnTo>
                  <a:pt x="245203" y="165307"/>
                </a:lnTo>
                <a:lnTo>
                  <a:pt x="245432" y="164834"/>
                </a:lnTo>
                <a:close/>
              </a:path>
              <a:path w="320040" h="271779">
                <a:moveTo>
                  <a:pt x="100222" y="161290"/>
                </a:moveTo>
                <a:lnTo>
                  <a:pt x="97532" y="161290"/>
                </a:lnTo>
                <a:lnTo>
                  <a:pt x="98026" y="162560"/>
                </a:lnTo>
                <a:lnTo>
                  <a:pt x="98203" y="163830"/>
                </a:lnTo>
                <a:lnTo>
                  <a:pt x="97999" y="165100"/>
                </a:lnTo>
                <a:lnTo>
                  <a:pt x="104378" y="165100"/>
                </a:lnTo>
                <a:lnTo>
                  <a:pt x="104320" y="163830"/>
                </a:lnTo>
                <a:lnTo>
                  <a:pt x="100222" y="161290"/>
                </a:lnTo>
                <a:close/>
              </a:path>
              <a:path w="320040" h="271779">
                <a:moveTo>
                  <a:pt x="107712" y="152400"/>
                </a:moveTo>
                <a:lnTo>
                  <a:pt x="92876" y="152400"/>
                </a:lnTo>
                <a:lnTo>
                  <a:pt x="95955" y="157480"/>
                </a:lnTo>
                <a:lnTo>
                  <a:pt x="100245" y="158750"/>
                </a:lnTo>
                <a:lnTo>
                  <a:pt x="103758" y="162560"/>
                </a:lnTo>
                <a:lnTo>
                  <a:pt x="106298" y="164996"/>
                </a:lnTo>
                <a:lnTo>
                  <a:pt x="105519" y="163830"/>
                </a:lnTo>
                <a:lnTo>
                  <a:pt x="105237" y="162560"/>
                </a:lnTo>
                <a:lnTo>
                  <a:pt x="111897" y="162560"/>
                </a:lnTo>
                <a:lnTo>
                  <a:pt x="110750" y="161290"/>
                </a:lnTo>
                <a:lnTo>
                  <a:pt x="108792" y="158750"/>
                </a:lnTo>
                <a:lnTo>
                  <a:pt x="105166" y="154940"/>
                </a:lnTo>
                <a:lnTo>
                  <a:pt x="107467" y="153669"/>
                </a:lnTo>
                <a:lnTo>
                  <a:pt x="107240" y="153669"/>
                </a:lnTo>
                <a:lnTo>
                  <a:pt x="107712" y="152400"/>
                </a:lnTo>
                <a:close/>
              </a:path>
              <a:path w="320040" h="271779">
                <a:moveTo>
                  <a:pt x="254653" y="154940"/>
                </a:moveTo>
                <a:lnTo>
                  <a:pt x="242673" y="154940"/>
                </a:lnTo>
                <a:lnTo>
                  <a:pt x="245916" y="157480"/>
                </a:lnTo>
                <a:lnTo>
                  <a:pt x="238516" y="157480"/>
                </a:lnTo>
                <a:lnTo>
                  <a:pt x="236771" y="161290"/>
                </a:lnTo>
                <a:lnTo>
                  <a:pt x="211840" y="161290"/>
                </a:lnTo>
                <a:lnTo>
                  <a:pt x="210946" y="162560"/>
                </a:lnTo>
                <a:lnTo>
                  <a:pt x="249952" y="162560"/>
                </a:lnTo>
                <a:lnTo>
                  <a:pt x="250271" y="157480"/>
                </a:lnTo>
                <a:lnTo>
                  <a:pt x="254653" y="154940"/>
                </a:lnTo>
                <a:close/>
              </a:path>
              <a:path w="320040" h="271779">
                <a:moveTo>
                  <a:pt x="191798" y="132080"/>
                </a:moveTo>
                <a:lnTo>
                  <a:pt x="159043" y="132080"/>
                </a:lnTo>
                <a:lnTo>
                  <a:pt x="162734" y="139700"/>
                </a:lnTo>
                <a:lnTo>
                  <a:pt x="166029" y="139700"/>
                </a:lnTo>
                <a:lnTo>
                  <a:pt x="175286" y="147319"/>
                </a:lnTo>
                <a:lnTo>
                  <a:pt x="181102" y="160019"/>
                </a:lnTo>
                <a:lnTo>
                  <a:pt x="178995" y="161290"/>
                </a:lnTo>
                <a:lnTo>
                  <a:pt x="209561" y="161290"/>
                </a:lnTo>
                <a:lnTo>
                  <a:pt x="209004" y="160019"/>
                </a:lnTo>
                <a:lnTo>
                  <a:pt x="210256" y="160019"/>
                </a:lnTo>
                <a:lnTo>
                  <a:pt x="209651" y="158750"/>
                </a:lnTo>
                <a:lnTo>
                  <a:pt x="213985" y="158750"/>
                </a:lnTo>
                <a:lnTo>
                  <a:pt x="215200" y="157480"/>
                </a:lnTo>
                <a:lnTo>
                  <a:pt x="218519" y="153669"/>
                </a:lnTo>
                <a:lnTo>
                  <a:pt x="237675" y="153669"/>
                </a:lnTo>
                <a:lnTo>
                  <a:pt x="238191" y="152400"/>
                </a:lnTo>
                <a:lnTo>
                  <a:pt x="201857" y="152400"/>
                </a:lnTo>
                <a:lnTo>
                  <a:pt x="201530" y="151130"/>
                </a:lnTo>
                <a:lnTo>
                  <a:pt x="199523" y="151130"/>
                </a:lnTo>
                <a:lnTo>
                  <a:pt x="200276" y="149860"/>
                </a:lnTo>
                <a:lnTo>
                  <a:pt x="239221" y="149860"/>
                </a:lnTo>
                <a:lnTo>
                  <a:pt x="239736" y="148590"/>
                </a:lnTo>
                <a:lnTo>
                  <a:pt x="245677" y="148590"/>
                </a:lnTo>
                <a:lnTo>
                  <a:pt x="245584" y="147319"/>
                </a:lnTo>
                <a:lnTo>
                  <a:pt x="235441" y="147319"/>
                </a:lnTo>
                <a:lnTo>
                  <a:pt x="235453" y="146050"/>
                </a:lnTo>
                <a:lnTo>
                  <a:pt x="197244" y="146050"/>
                </a:lnTo>
                <a:lnTo>
                  <a:pt x="195505" y="144780"/>
                </a:lnTo>
                <a:lnTo>
                  <a:pt x="192736" y="140969"/>
                </a:lnTo>
                <a:lnTo>
                  <a:pt x="192211" y="138430"/>
                </a:lnTo>
                <a:lnTo>
                  <a:pt x="249921" y="138430"/>
                </a:lnTo>
                <a:lnTo>
                  <a:pt x="251509" y="137160"/>
                </a:lnTo>
                <a:lnTo>
                  <a:pt x="250980" y="133350"/>
                </a:lnTo>
                <a:lnTo>
                  <a:pt x="192862" y="133350"/>
                </a:lnTo>
                <a:lnTo>
                  <a:pt x="191798" y="132080"/>
                </a:lnTo>
                <a:close/>
              </a:path>
              <a:path w="320040" h="271779">
                <a:moveTo>
                  <a:pt x="237675" y="153669"/>
                </a:moveTo>
                <a:lnTo>
                  <a:pt x="218519" y="153669"/>
                </a:lnTo>
                <a:lnTo>
                  <a:pt x="218138" y="156210"/>
                </a:lnTo>
                <a:lnTo>
                  <a:pt x="214850" y="158750"/>
                </a:lnTo>
                <a:lnTo>
                  <a:pt x="212771" y="160019"/>
                </a:lnTo>
                <a:lnTo>
                  <a:pt x="212909" y="160019"/>
                </a:lnTo>
                <a:lnTo>
                  <a:pt x="211657" y="161290"/>
                </a:lnTo>
                <a:lnTo>
                  <a:pt x="236771" y="161290"/>
                </a:lnTo>
                <a:lnTo>
                  <a:pt x="235269" y="158750"/>
                </a:lnTo>
                <a:lnTo>
                  <a:pt x="237350" y="158750"/>
                </a:lnTo>
                <a:lnTo>
                  <a:pt x="237682" y="157480"/>
                </a:lnTo>
                <a:lnTo>
                  <a:pt x="236432" y="157480"/>
                </a:lnTo>
                <a:lnTo>
                  <a:pt x="236064" y="156210"/>
                </a:lnTo>
                <a:lnTo>
                  <a:pt x="237675" y="153669"/>
                </a:lnTo>
                <a:close/>
              </a:path>
              <a:path w="320040" h="271779">
                <a:moveTo>
                  <a:pt x="213985" y="158750"/>
                </a:moveTo>
                <a:lnTo>
                  <a:pt x="211485" y="158750"/>
                </a:lnTo>
                <a:lnTo>
                  <a:pt x="212066" y="160019"/>
                </a:lnTo>
                <a:lnTo>
                  <a:pt x="212771" y="160019"/>
                </a:lnTo>
                <a:lnTo>
                  <a:pt x="213985" y="158750"/>
                </a:lnTo>
                <a:close/>
              </a:path>
              <a:path w="320040" h="271779">
                <a:moveTo>
                  <a:pt x="237223" y="156210"/>
                </a:moveTo>
                <a:lnTo>
                  <a:pt x="236432" y="157480"/>
                </a:lnTo>
                <a:lnTo>
                  <a:pt x="237682" y="157480"/>
                </a:lnTo>
                <a:lnTo>
                  <a:pt x="237223" y="156210"/>
                </a:lnTo>
                <a:close/>
              </a:path>
              <a:path w="320040" h="271779">
                <a:moveTo>
                  <a:pt x="255563" y="151130"/>
                </a:moveTo>
                <a:lnTo>
                  <a:pt x="247974" y="151130"/>
                </a:lnTo>
                <a:lnTo>
                  <a:pt x="247574" y="153669"/>
                </a:lnTo>
                <a:lnTo>
                  <a:pt x="244472" y="154940"/>
                </a:lnTo>
                <a:lnTo>
                  <a:pt x="252652" y="154940"/>
                </a:lnTo>
                <a:lnTo>
                  <a:pt x="252235" y="152400"/>
                </a:lnTo>
                <a:lnTo>
                  <a:pt x="254388" y="152400"/>
                </a:lnTo>
                <a:lnTo>
                  <a:pt x="255563" y="151130"/>
                </a:lnTo>
                <a:close/>
              </a:path>
              <a:path w="320040" h="271779">
                <a:moveTo>
                  <a:pt x="141813" y="149860"/>
                </a:moveTo>
                <a:lnTo>
                  <a:pt x="142047" y="153669"/>
                </a:lnTo>
                <a:lnTo>
                  <a:pt x="141933" y="151130"/>
                </a:lnTo>
                <a:lnTo>
                  <a:pt x="141813" y="149860"/>
                </a:lnTo>
                <a:close/>
              </a:path>
              <a:path w="320040" h="271779">
                <a:moveTo>
                  <a:pt x="239221" y="149860"/>
                </a:moveTo>
                <a:lnTo>
                  <a:pt x="200763" y="149860"/>
                </a:lnTo>
                <a:lnTo>
                  <a:pt x="202435" y="151130"/>
                </a:lnTo>
                <a:lnTo>
                  <a:pt x="201857" y="152400"/>
                </a:lnTo>
                <a:lnTo>
                  <a:pt x="238191" y="152400"/>
                </a:lnTo>
                <a:lnTo>
                  <a:pt x="239221" y="149860"/>
                </a:lnTo>
                <a:close/>
              </a:path>
              <a:path w="320040" h="271779">
                <a:moveTo>
                  <a:pt x="245359" y="149860"/>
                </a:moveTo>
                <a:lnTo>
                  <a:pt x="244738" y="149860"/>
                </a:lnTo>
                <a:lnTo>
                  <a:pt x="245958" y="152400"/>
                </a:lnTo>
                <a:lnTo>
                  <a:pt x="245802" y="150284"/>
                </a:lnTo>
                <a:lnTo>
                  <a:pt x="245359" y="149860"/>
                </a:lnTo>
                <a:close/>
              </a:path>
              <a:path w="320040" h="271779">
                <a:moveTo>
                  <a:pt x="245677" y="148590"/>
                </a:moveTo>
                <a:lnTo>
                  <a:pt x="239736" y="148590"/>
                </a:lnTo>
                <a:lnTo>
                  <a:pt x="243221" y="151130"/>
                </a:lnTo>
                <a:lnTo>
                  <a:pt x="243595" y="149860"/>
                </a:lnTo>
                <a:lnTo>
                  <a:pt x="245359" y="149860"/>
                </a:lnTo>
                <a:lnTo>
                  <a:pt x="245751" y="149588"/>
                </a:lnTo>
                <a:lnTo>
                  <a:pt x="245677" y="148590"/>
                </a:lnTo>
                <a:close/>
              </a:path>
              <a:path w="320040" h="271779">
                <a:moveTo>
                  <a:pt x="244494" y="149860"/>
                </a:moveTo>
                <a:lnTo>
                  <a:pt x="243595" y="149860"/>
                </a:lnTo>
                <a:lnTo>
                  <a:pt x="243689" y="151130"/>
                </a:lnTo>
                <a:lnTo>
                  <a:pt x="244494" y="149860"/>
                </a:lnTo>
                <a:close/>
              </a:path>
              <a:path w="320040" h="271779">
                <a:moveTo>
                  <a:pt x="248746" y="139700"/>
                </a:moveTo>
                <a:lnTo>
                  <a:pt x="237862" y="139700"/>
                </a:lnTo>
                <a:lnTo>
                  <a:pt x="238924" y="140969"/>
                </a:lnTo>
                <a:lnTo>
                  <a:pt x="239663" y="140969"/>
                </a:lnTo>
                <a:lnTo>
                  <a:pt x="236859" y="142240"/>
                </a:lnTo>
                <a:lnTo>
                  <a:pt x="238930" y="147319"/>
                </a:lnTo>
                <a:lnTo>
                  <a:pt x="245584" y="147319"/>
                </a:lnTo>
                <a:lnTo>
                  <a:pt x="247193" y="148590"/>
                </a:lnTo>
                <a:lnTo>
                  <a:pt x="245751" y="149588"/>
                </a:lnTo>
                <a:lnTo>
                  <a:pt x="245802" y="150284"/>
                </a:lnTo>
                <a:lnTo>
                  <a:pt x="246686" y="151130"/>
                </a:lnTo>
                <a:lnTo>
                  <a:pt x="253068" y="151130"/>
                </a:lnTo>
                <a:lnTo>
                  <a:pt x="254259" y="149093"/>
                </a:lnTo>
                <a:lnTo>
                  <a:pt x="253030" y="148590"/>
                </a:lnTo>
                <a:lnTo>
                  <a:pt x="252348" y="147319"/>
                </a:lnTo>
                <a:lnTo>
                  <a:pt x="253036" y="146050"/>
                </a:lnTo>
                <a:lnTo>
                  <a:pt x="246297" y="146050"/>
                </a:lnTo>
                <a:lnTo>
                  <a:pt x="247149" y="144780"/>
                </a:lnTo>
                <a:lnTo>
                  <a:pt x="248629" y="144780"/>
                </a:lnTo>
                <a:lnTo>
                  <a:pt x="248685" y="143510"/>
                </a:lnTo>
                <a:lnTo>
                  <a:pt x="247731" y="142240"/>
                </a:lnTo>
                <a:lnTo>
                  <a:pt x="249571" y="142240"/>
                </a:lnTo>
                <a:lnTo>
                  <a:pt x="248632" y="140969"/>
                </a:lnTo>
                <a:lnTo>
                  <a:pt x="248746" y="139700"/>
                </a:lnTo>
                <a:close/>
              </a:path>
              <a:path w="320040" h="271779">
                <a:moveTo>
                  <a:pt x="245751" y="149588"/>
                </a:moveTo>
                <a:lnTo>
                  <a:pt x="245359" y="149860"/>
                </a:lnTo>
                <a:lnTo>
                  <a:pt x="245802" y="150284"/>
                </a:lnTo>
                <a:lnTo>
                  <a:pt x="245751" y="149588"/>
                </a:lnTo>
                <a:close/>
              </a:path>
              <a:path w="320040" h="271779">
                <a:moveTo>
                  <a:pt x="256402" y="148590"/>
                </a:moveTo>
                <a:lnTo>
                  <a:pt x="254554" y="148590"/>
                </a:lnTo>
                <a:lnTo>
                  <a:pt x="254259" y="149093"/>
                </a:lnTo>
                <a:lnTo>
                  <a:pt x="256127" y="149860"/>
                </a:lnTo>
                <a:lnTo>
                  <a:pt x="256402" y="148590"/>
                </a:lnTo>
                <a:close/>
              </a:path>
              <a:path w="320040" h="271779">
                <a:moveTo>
                  <a:pt x="257875" y="143835"/>
                </a:moveTo>
                <a:lnTo>
                  <a:pt x="258141" y="144780"/>
                </a:lnTo>
                <a:lnTo>
                  <a:pt x="257042" y="145637"/>
                </a:lnTo>
                <a:lnTo>
                  <a:pt x="256402" y="148590"/>
                </a:lnTo>
                <a:lnTo>
                  <a:pt x="259608" y="148590"/>
                </a:lnTo>
                <a:lnTo>
                  <a:pt x="260401" y="146050"/>
                </a:lnTo>
                <a:lnTo>
                  <a:pt x="257875" y="143835"/>
                </a:lnTo>
                <a:close/>
              </a:path>
              <a:path w="320040" h="271779">
                <a:moveTo>
                  <a:pt x="237179" y="146050"/>
                </a:moveTo>
                <a:lnTo>
                  <a:pt x="235441" y="147319"/>
                </a:lnTo>
                <a:lnTo>
                  <a:pt x="236367" y="147319"/>
                </a:lnTo>
                <a:lnTo>
                  <a:pt x="237179" y="146050"/>
                </a:lnTo>
                <a:close/>
              </a:path>
              <a:path w="320040" h="271779">
                <a:moveTo>
                  <a:pt x="257228" y="144780"/>
                </a:moveTo>
                <a:lnTo>
                  <a:pt x="255755" y="144780"/>
                </a:lnTo>
                <a:lnTo>
                  <a:pt x="253574" y="147319"/>
                </a:lnTo>
                <a:lnTo>
                  <a:pt x="254888" y="147319"/>
                </a:lnTo>
                <a:lnTo>
                  <a:pt x="257042" y="145637"/>
                </a:lnTo>
                <a:lnTo>
                  <a:pt x="257228" y="144780"/>
                </a:lnTo>
                <a:close/>
              </a:path>
              <a:path w="320040" h="271779">
                <a:moveTo>
                  <a:pt x="157249" y="134619"/>
                </a:moveTo>
                <a:lnTo>
                  <a:pt x="134630" y="134619"/>
                </a:lnTo>
                <a:lnTo>
                  <a:pt x="142588" y="139700"/>
                </a:lnTo>
                <a:lnTo>
                  <a:pt x="145321" y="146050"/>
                </a:lnTo>
                <a:lnTo>
                  <a:pt x="171290" y="146050"/>
                </a:lnTo>
                <a:lnTo>
                  <a:pt x="170501" y="144780"/>
                </a:lnTo>
                <a:lnTo>
                  <a:pt x="163862" y="144780"/>
                </a:lnTo>
                <a:lnTo>
                  <a:pt x="161160" y="139700"/>
                </a:lnTo>
                <a:lnTo>
                  <a:pt x="157151" y="135890"/>
                </a:lnTo>
                <a:lnTo>
                  <a:pt x="157249" y="134619"/>
                </a:lnTo>
                <a:close/>
              </a:path>
              <a:path w="320040" h="271779">
                <a:moveTo>
                  <a:pt x="249921" y="138430"/>
                </a:moveTo>
                <a:lnTo>
                  <a:pt x="192211" y="138430"/>
                </a:lnTo>
                <a:lnTo>
                  <a:pt x="194410" y="140969"/>
                </a:lnTo>
                <a:lnTo>
                  <a:pt x="197030" y="140969"/>
                </a:lnTo>
                <a:lnTo>
                  <a:pt x="199384" y="142240"/>
                </a:lnTo>
                <a:lnTo>
                  <a:pt x="198675" y="143510"/>
                </a:lnTo>
                <a:lnTo>
                  <a:pt x="198874" y="144780"/>
                </a:lnTo>
                <a:lnTo>
                  <a:pt x="196582" y="144780"/>
                </a:lnTo>
                <a:lnTo>
                  <a:pt x="198053" y="146050"/>
                </a:lnTo>
                <a:lnTo>
                  <a:pt x="235453" y="146050"/>
                </a:lnTo>
                <a:lnTo>
                  <a:pt x="236202" y="144780"/>
                </a:lnTo>
                <a:lnTo>
                  <a:pt x="236474" y="139700"/>
                </a:lnTo>
                <a:lnTo>
                  <a:pt x="248332" y="139700"/>
                </a:lnTo>
                <a:lnTo>
                  <a:pt x="249921" y="138430"/>
                </a:lnTo>
                <a:close/>
              </a:path>
              <a:path w="320040" h="271779">
                <a:moveTo>
                  <a:pt x="248629" y="144780"/>
                </a:moveTo>
                <a:lnTo>
                  <a:pt x="247149" y="144780"/>
                </a:lnTo>
                <a:lnTo>
                  <a:pt x="247569" y="146050"/>
                </a:lnTo>
                <a:lnTo>
                  <a:pt x="248054" y="146050"/>
                </a:lnTo>
                <a:lnTo>
                  <a:pt x="248629" y="144780"/>
                </a:lnTo>
                <a:close/>
              </a:path>
              <a:path w="320040" h="271779">
                <a:moveTo>
                  <a:pt x="252673" y="140969"/>
                </a:moveTo>
                <a:lnTo>
                  <a:pt x="251928" y="140969"/>
                </a:lnTo>
                <a:lnTo>
                  <a:pt x="250684" y="142240"/>
                </a:lnTo>
                <a:lnTo>
                  <a:pt x="249481" y="144780"/>
                </a:lnTo>
                <a:lnTo>
                  <a:pt x="248384" y="146050"/>
                </a:lnTo>
                <a:lnTo>
                  <a:pt x="253036" y="146050"/>
                </a:lnTo>
                <a:lnTo>
                  <a:pt x="254042" y="144780"/>
                </a:lnTo>
                <a:lnTo>
                  <a:pt x="257228" y="144780"/>
                </a:lnTo>
                <a:lnTo>
                  <a:pt x="257504" y="143510"/>
                </a:lnTo>
                <a:lnTo>
                  <a:pt x="257783" y="143510"/>
                </a:lnTo>
                <a:lnTo>
                  <a:pt x="257425" y="142240"/>
                </a:lnTo>
                <a:lnTo>
                  <a:pt x="252975" y="142240"/>
                </a:lnTo>
                <a:lnTo>
                  <a:pt x="252673" y="140969"/>
                </a:lnTo>
                <a:close/>
              </a:path>
              <a:path w="320040" h="271779">
                <a:moveTo>
                  <a:pt x="257504" y="143510"/>
                </a:moveTo>
                <a:lnTo>
                  <a:pt x="257042" y="145637"/>
                </a:lnTo>
                <a:lnTo>
                  <a:pt x="258141" y="144780"/>
                </a:lnTo>
                <a:lnTo>
                  <a:pt x="257875" y="143835"/>
                </a:lnTo>
                <a:lnTo>
                  <a:pt x="257504" y="143510"/>
                </a:lnTo>
                <a:close/>
              </a:path>
              <a:path w="320040" h="271779">
                <a:moveTo>
                  <a:pt x="100569" y="121919"/>
                </a:moveTo>
                <a:lnTo>
                  <a:pt x="72731" y="121919"/>
                </a:lnTo>
                <a:lnTo>
                  <a:pt x="78544" y="125730"/>
                </a:lnTo>
                <a:lnTo>
                  <a:pt x="82361" y="133350"/>
                </a:lnTo>
                <a:lnTo>
                  <a:pt x="87093" y="139700"/>
                </a:lnTo>
                <a:lnTo>
                  <a:pt x="85758" y="139700"/>
                </a:lnTo>
                <a:lnTo>
                  <a:pt x="86908" y="140969"/>
                </a:lnTo>
                <a:lnTo>
                  <a:pt x="89428" y="142240"/>
                </a:lnTo>
                <a:lnTo>
                  <a:pt x="89321" y="144780"/>
                </a:lnTo>
                <a:lnTo>
                  <a:pt x="124156" y="144780"/>
                </a:lnTo>
                <a:lnTo>
                  <a:pt x="120632" y="138430"/>
                </a:lnTo>
                <a:lnTo>
                  <a:pt x="119621" y="137160"/>
                </a:lnTo>
                <a:lnTo>
                  <a:pt x="109253" y="137160"/>
                </a:lnTo>
                <a:lnTo>
                  <a:pt x="102379" y="125730"/>
                </a:lnTo>
                <a:lnTo>
                  <a:pt x="100569" y="121919"/>
                </a:lnTo>
                <a:close/>
              </a:path>
              <a:path w="320040" h="271779">
                <a:moveTo>
                  <a:pt x="163893" y="142240"/>
                </a:moveTo>
                <a:lnTo>
                  <a:pt x="164547" y="143510"/>
                </a:lnTo>
                <a:lnTo>
                  <a:pt x="163862" y="144780"/>
                </a:lnTo>
                <a:lnTo>
                  <a:pt x="170501" y="144780"/>
                </a:lnTo>
                <a:lnTo>
                  <a:pt x="163893" y="142240"/>
                </a:lnTo>
                <a:close/>
              </a:path>
              <a:path w="320040" h="271779">
                <a:moveTo>
                  <a:pt x="197081" y="143510"/>
                </a:moveTo>
                <a:lnTo>
                  <a:pt x="196440" y="144780"/>
                </a:lnTo>
                <a:lnTo>
                  <a:pt x="197476" y="144780"/>
                </a:lnTo>
                <a:lnTo>
                  <a:pt x="197081" y="143510"/>
                </a:lnTo>
                <a:close/>
              </a:path>
              <a:path w="320040" h="271779">
                <a:moveTo>
                  <a:pt x="257783" y="143510"/>
                </a:moveTo>
                <a:lnTo>
                  <a:pt x="257504" y="143510"/>
                </a:lnTo>
                <a:lnTo>
                  <a:pt x="257875" y="143835"/>
                </a:lnTo>
                <a:lnTo>
                  <a:pt x="257783" y="143510"/>
                </a:lnTo>
                <a:close/>
              </a:path>
              <a:path w="320040" h="271779">
                <a:moveTo>
                  <a:pt x="261461" y="139700"/>
                </a:moveTo>
                <a:lnTo>
                  <a:pt x="260923" y="139700"/>
                </a:lnTo>
                <a:lnTo>
                  <a:pt x="261946" y="140969"/>
                </a:lnTo>
                <a:lnTo>
                  <a:pt x="260228" y="142240"/>
                </a:lnTo>
                <a:lnTo>
                  <a:pt x="261210" y="143510"/>
                </a:lnTo>
                <a:lnTo>
                  <a:pt x="262602" y="140969"/>
                </a:lnTo>
                <a:lnTo>
                  <a:pt x="261461" y="139700"/>
                </a:lnTo>
                <a:close/>
              </a:path>
              <a:path w="320040" h="271779">
                <a:moveTo>
                  <a:pt x="265585" y="130810"/>
                </a:moveTo>
                <a:lnTo>
                  <a:pt x="255564" y="130810"/>
                </a:lnTo>
                <a:lnTo>
                  <a:pt x="255095" y="132080"/>
                </a:lnTo>
                <a:lnTo>
                  <a:pt x="258134" y="132080"/>
                </a:lnTo>
                <a:lnTo>
                  <a:pt x="257637" y="133350"/>
                </a:lnTo>
                <a:lnTo>
                  <a:pt x="256451" y="133350"/>
                </a:lnTo>
                <a:lnTo>
                  <a:pt x="257964" y="134619"/>
                </a:lnTo>
                <a:lnTo>
                  <a:pt x="255581" y="135890"/>
                </a:lnTo>
                <a:lnTo>
                  <a:pt x="250492" y="138430"/>
                </a:lnTo>
                <a:lnTo>
                  <a:pt x="255335" y="140969"/>
                </a:lnTo>
                <a:lnTo>
                  <a:pt x="253546" y="142240"/>
                </a:lnTo>
                <a:lnTo>
                  <a:pt x="257425" y="142240"/>
                </a:lnTo>
                <a:lnTo>
                  <a:pt x="257067" y="140969"/>
                </a:lnTo>
                <a:lnTo>
                  <a:pt x="260923" y="139700"/>
                </a:lnTo>
                <a:lnTo>
                  <a:pt x="261461" y="139700"/>
                </a:lnTo>
                <a:lnTo>
                  <a:pt x="262115" y="137160"/>
                </a:lnTo>
                <a:lnTo>
                  <a:pt x="259411" y="137160"/>
                </a:lnTo>
                <a:lnTo>
                  <a:pt x="261019" y="134619"/>
                </a:lnTo>
                <a:lnTo>
                  <a:pt x="262774" y="133350"/>
                </a:lnTo>
                <a:lnTo>
                  <a:pt x="265585" y="130810"/>
                </a:lnTo>
                <a:close/>
              </a:path>
              <a:path w="320040" h="271779">
                <a:moveTo>
                  <a:pt x="73710" y="125730"/>
                </a:moveTo>
                <a:lnTo>
                  <a:pt x="72157" y="125730"/>
                </a:lnTo>
                <a:lnTo>
                  <a:pt x="73050" y="128269"/>
                </a:lnTo>
                <a:lnTo>
                  <a:pt x="74076" y="128269"/>
                </a:lnTo>
                <a:lnTo>
                  <a:pt x="77512" y="132080"/>
                </a:lnTo>
                <a:lnTo>
                  <a:pt x="80635" y="135890"/>
                </a:lnTo>
                <a:lnTo>
                  <a:pt x="83825" y="140969"/>
                </a:lnTo>
                <a:lnTo>
                  <a:pt x="85740" y="140969"/>
                </a:lnTo>
                <a:lnTo>
                  <a:pt x="85758" y="139700"/>
                </a:lnTo>
                <a:lnTo>
                  <a:pt x="86093" y="139700"/>
                </a:lnTo>
                <a:lnTo>
                  <a:pt x="85795" y="138430"/>
                </a:lnTo>
                <a:lnTo>
                  <a:pt x="84826" y="138430"/>
                </a:lnTo>
                <a:lnTo>
                  <a:pt x="83854" y="137160"/>
                </a:lnTo>
                <a:lnTo>
                  <a:pt x="83016" y="137160"/>
                </a:lnTo>
                <a:lnTo>
                  <a:pt x="79132" y="132080"/>
                </a:lnTo>
                <a:lnTo>
                  <a:pt x="74036" y="127000"/>
                </a:lnTo>
                <a:lnTo>
                  <a:pt x="73710" y="125730"/>
                </a:lnTo>
                <a:close/>
              </a:path>
              <a:path w="320040" h="271779">
                <a:moveTo>
                  <a:pt x="105099" y="121919"/>
                </a:moveTo>
                <a:lnTo>
                  <a:pt x="105964" y="124460"/>
                </a:lnTo>
                <a:lnTo>
                  <a:pt x="109361" y="127000"/>
                </a:lnTo>
                <a:lnTo>
                  <a:pt x="108538" y="128269"/>
                </a:lnTo>
                <a:lnTo>
                  <a:pt x="107482" y="128269"/>
                </a:lnTo>
                <a:lnTo>
                  <a:pt x="108280" y="133350"/>
                </a:lnTo>
                <a:lnTo>
                  <a:pt x="115781" y="137160"/>
                </a:lnTo>
                <a:lnTo>
                  <a:pt x="119621" y="137160"/>
                </a:lnTo>
                <a:lnTo>
                  <a:pt x="113553" y="129540"/>
                </a:lnTo>
                <a:lnTo>
                  <a:pt x="112144" y="128269"/>
                </a:lnTo>
                <a:lnTo>
                  <a:pt x="108186" y="128269"/>
                </a:lnTo>
                <a:lnTo>
                  <a:pt x="107179" y="127000"/>
                </a:lnTo>
                <a:lnTo>
                  <a:pt x="110735" y="127000"/>
                </a:lnTo>
                <a:lnTo>
                  <a:pt x="105099" y="121919"/>
                </a:lnTo>
                <a:close/>
              </a:path>
              <a:path w="320040" h="271779">
                <a:moveTo>
                  <a:pt x="77763" y="133350"/>
                </a:moveTo>
                <a:lnTo>
                  <a:pt x="75344" y="133350"/>
                </a:lnTo>
                <a:lnTo>
                  <a:pt x="76582" y="135890"/>
                </a:lnTo>
                <a:lnTo>
                  <a:pt x="77763" y="133350"/>
                </a:lnTo>
                <a:close/>
              </a:path>
              <a:path w="320040" h="271779">
                <a:moveTo>
                  <a:pt x="171870" y="111760"/>
                </a:moveTo>
                <a:lnTo>
                  <a:pt x="111458" y="111760"/>
                </a:lnTo>
                <a:lnTo>
                  <a:pt x="115254" y="114300"/>
                </a:lnTo>
                <a:lnTo>
                  <a:pt x="123334" y="125730"/>
                </a:lnTo>
                <a:lnTo>
                  <a:pt x="128031" y="135890"/>
                </a:lnTo>
                <a:lnTo>
                  <a:pt x="134630" y="134619"/>
                </a:lnTo>
                <a:lnTo>
                  <a:pt x="157249" y="134619"/>
                </a:lnTo>
                <a:lnTo>
                  <a:pt x="157444" y="132080"/>
                </a:lnTo>
                <a:lnTo>
                  <a:pt x="191798" y="132080"/>
                </a:lnTo>
                <a:lnTo>
                  <a:pt x="190735" y="130810"/>
                </a:lnTo>
                <a:lnTo>
                  <a:pt x="190896" y="129540"/>
                </a:lnTo>
                <a:lnTo>
                  <a:pt x="265708" y="129540"/>
                </a:lnTo>
                <a:lnTo>
                  <a:pt x="266847" y="128269"/>
                </a:lnTo>
                <a:lnTo>
                  <a:pt x="188077" y="128269"/>
                </a:lnTo>
                <a:lnTo>
                  <a:pt x="187422" y="126158"/>
                </a:lnTo>
                <a:lnTo>
                  <a:pt x="187030" y="125730"/>
                </a:lnTo>
                <a:lnTo>
                  <a:pt x="184716" y="125730"/>
                </a:lnTo>
                <a:lnTo>
                  <a:pt x="184947" y="123190"/>
                </a:lnTo>
                <a:lnTo>
                  <a:pt x="267929" y="123190"/>
                </a:lnTo>
                <a:lnTo>
                  <a:pt x="267685" y="121919"/>
                </a:lnTo>
                <a:lnTo>
                  <a:pt x="270383" y="120650"/>
                </a:lnTo>
                <a:lnTo>
                  <a:pt x="271648" y="119380"/>
                </a:lnTo>
                <a:lnTo>
                  <a:pt x="270538" y="118110"/>
                </a:lnTo>
                <a:lnTo>
                  <a:pt x="271285" y="118110"/>
                </a:lnTo>
                <a:lnTo>
                  <a:pt x="270343" y="116840"/>
                </a:lnTo>
                <a:lnTo>
                  <a:pt x="270961" y="116840"/>
                </a:lnTo>
                <a:lnTo>
                  <a:pt x="271624" y="115569"/>
                </a:lnTo>
                <a:lnTo>
                  <a:pt x="270195" y="115569"/>
                </a:lnTo>
                <a:lnTo>
                  <a:pt x="269835" y="113030"/>
                </a:lnTo>
                <a:lnTo>
                  <a:pt x="172948" y="113030"/>
                </a:lnTo>
                <a:lnTo>
                  <a:pt x="171870" y="111760"/>
                </a:lnTo>
                <a:close/>
              </a:path>
              <a:path w="320040" h="271779">
                <a:moveTo>
                  <a:pt x="266114" y="130810"/>
                </a:moveTo>
                <a:lnTo>
                  <a:pt x="265585" y="130810"/>
                </a:lnTo>
                <a:lnTo>
                  <a:pt x="266334" y="132080"/>
                </a:lnTo>
                <a:lnTo>
                  <a:pt x="264909" y="133350"/>
                </a:lnTo>
                <a:lnTo>
                  <a:pt x="263760" y="133350"/>
                </a:lnTo>
                <a:lnTo>
                  <a:pt x="267736" y="135890"/>
                </a:lnTo>
                <a:lnTo>
                  <a:pt x="266114" y="130810"/>
                </a:lnTo>
                <a:close/>
              </a:path>
              <a:path w="320040" h="271779">
                <a:moveTo>
                  <a:pt x="74852" y="132924"/>
                </a:moveTo>
                <a:lnTo>
                  <a:pt x="75066" y="133350"/>
                </a:lnTo>
                <a:lnTo>
                  <a:pt x="75344" y="133350"/>
                </a:lnTo>
                <a:lnTo>
                  <a:pt x="74852" y="132924"/>
                </a:lnTo>
                <a:close/>
              </a:path>
              <a:path w="320040" h="271779">
                <a:moveTo>
                  <a:pt x="265708" y="129540"/>
                </a:moveTo>
                <a:lnTo>
                  <a:pt x="191920" y="129540"/>
                </a:lnTo>
                <a:lnTo>
                  <a:pt x="193141" y="130810"/>
                </a:lnTo>
                <a:lnTo>
                  <a:pt x="194095" y="132080"/>
                </a:lnTo>
                <a:lnTo>
                  <a:pt x="192862" y="133350"/>
                </a:lnTo>
                <a:lnTo>
                  <a:pt x="250980" y="133350"/>
                </a:lnTo>
                <a:lnTo>
                  <a:pt x="250803" y="132080"/>
                </a:lnTo>
                <a:lnTo>
                  <a:pt x="255564" y="130810"/>
                </a:lnTo>
                <a:lnTo>
                  <a:pt x="266114" y="130810"/>
                </a:lnTo>
                <a:lnTo>
                  <a:pt x="265708" y="129540"/>
                </a:lnTo>
                <a:close/>
              </a:path>
              <a:path w="320040" h="271779">
                <a:moveTo>
                  <a:pt x="257546" y="132080"/>
                </a:moveTo>
                <a:lnTo>
                  <a:pt x="256160" y="132080"/>
                </a:lnTo>
                <a:lnTo>
                  <a:pt x="257260" y="133350"/>
                </a:lnTo>
                <a:lnTo>
                  <a:pt x="257546" y="132080"/>
                </a:lnTo>
                <a:close/>
              </a:path>
              <a:path w="320040" h="271779">
                <a:moveTo>
                  <a:pt x="71964" y="128269"/>
                </a:moveTo>
                <a:lnTo>
                  <a:pt x="72410" y="130810"/>
                </a:lnTo>
                <a:lnTo>
                  <a:pt x="74852" y="132924"/>
                </a:lnTo>
                <a:lnTo>
                  <a:pt x="74428" y="132080"/>
                </a:lnTo>
                <a:lnTo>
                  <a:pt x="74081" y="130810"/>
                </a:lnTo>
                <a:lnTo>
                  <a:pt x="73532" y="130810"/>
                </a:lnTo>
                <a:lnTo>
                  <a:pt x="73804" y="129540"/>
                </a:lnTo>
                <a:lnTo>
                  <a:pt x="72634" y="129540"/>
                </a:lnTo>
                <a:lnTo>
                  <a:pt x="71964" y="128269"/>
                </a:lnTo>
                <a:close/>
              </a:path>
              <a:path w="320040" h="271779">
                <a:moveTo>
                  <a:pt x="76041" y="130810"/>
                </a:moveTo>
                <a:lnTo>
                  <a:pt x="74081" y="130810"/>
                </a:lnTo>
                <a:lnTo>
                  <a:pt x="75480" y="132080"/>
                </a:lnTo>
                <a:lnTo>
                  <a:pt x="76041" y="130810"/>
                </a:lnTo>
                <a:close/>
              </a:path>
              <a:path w="320040" h="271779">
                <a:moveTo>
                  <a:pt x="74076" y="128269"/>
                </a:moveTo>
                <a:lnTo>
                  <a:pt x="73463" y="128269"/>
                </a:lnTo>
                <a:lnTo>
                  <a:pt x="72634" y="129540"/>
                </a:lnTo>
                <a:lnTo>
                  <a:pt x="73804" y="129540"/>
                </a:lnTo>
                <a:lnTo>
                  <a:pt x="74076" y="128269"/>
                </a:lnTo>
                <a:close/>
              </a:path>
              <a:path w="320040" h="271779">
                <a:moveTo>
                  <a:pt x="267097" y="125730"/>
                </a:moveTo>
                <a:lnTo>
                  <a:pt x="187289" y="125730"/>
                </a:lnTo>
                <a:lnTo>
                  <a:pt x="187422" y="126158"/>
                </a:lnTo>
                <a:lnTo>
                  <a:pt x="188194" y="127000"/>
                </a:lnTo>
                <a:lnTo>
                  <a:pt x="188077" y="128269"/>
                </a:lnTo>
                <a:lnTo>
                  <a:pt x="268390" y="128269"/>
                </a:lnTo>
                <a:lnTo>
                  <a:pt x="267097" y="125730"/>
                </a:lnTo>
                <a:close/>
              </a:path>
              <a:path w="320040" h="271779">
                <a:moveTo>
                  <a:pt x="67005" y="121919"/>
                </a:moveTo>
                <a:lnTo>
                  <a:pt x="65999" y="123190"/>
                </a:lnTo>
                <a:lnTo>
                  <a:pt x="65147" y="123190"/>
                </a:lnTo>
                <a:lnTo>
                  <a:pt x="66182" y="125730"/>
                </a:lnTo>
                <a:lnTo>
                  <a:pt x="67502" y="127000"/>
                </a:lnTo>
                <a:lnTo>
                  <a:pt x="69048" y="127000"/>
                </a:lnTo>
                <a:lnTo>
                  <a:pt x="68916" y="124460"/>
                </a:lnTo>
                <a:lnTo>
                  <a:pt x="68045" y="123190"/>
                </a:lnTo>
                <a:lnTo>
                  <a:pt x="65999" y="123190"/>
                </a:lnTo>
                <a:lnTo>
                  <a:pt x="66216" y="121919"/>
                </a:lnTo>
                <a:lnTo>
                  <a:pt x="67005" y="121919"/>
                </a:lnTo>
                <a:close/>
              </a:path>
              <a:path w="320040" h="271779">
                <a:moveTo>
                  <a:pt x="96269" y="111760"/>
                </a:moveTo>
                <a:lnTo>
                  <a:pt x="60621" y="111760"/>
                </a:lnTo>
                <a:lnTo>
                  <a:pt x="63814" y="115569"/>
                </a:lnTo>
                <a:lnTo>
                  <a:pt x="70519" y="121919"/>
                </a:lnTo>
                <a:lnTo>
                  <a:pt x="69814" y="125730"/>
                </a:lnTo>
                <a:lnTo>
                  <a:pt x="70753" y="127000"/>
                </a:lnTo>
                <a:lnTo>
                  <a:pt x="72157" y="125730"/>
                </a:lnTo>
                <a:lnTo>
                  <a:pt x="73710" y="125730"/>
                </a:lnTo>
                <a:lnTo>
                  <a:pt x="72731" y="121919"/>
                </a:lnTo>
                <a:lnTo>
                  <a:pt x="100569" y="121919"/>
                </a:lnTo>
                <a:lnTo>
                  <a:pt x="96951" y="114300"/>
                </a:lnTo>
                <a:lnTo>
                  <a:pt x="96269" y="111760"/>
                </a:lnTo>
                <a:close/>
              </a:path>
              <a:path w="320040" h="271779">
                <a:moveTo>
                  <a:pt x="267929" y="123190"/>
                </a:moveTo>
                <a:lnTo>
                  <a:pt x="184947" y="123190"/>
                </a:lnTo>
                <a:lnTo>
                  <a:pt x="185866" y="124460"/>
                </a:lnTo>
                <a:lnTo>
                  <a:pt x="187422" y="126158"/>
                </a:lnTo>
                <a:lnTo>
                  <a:pt x="187289" y="125730"/>
                </a:lnTo>
                <a:lnTo>
                  <a:pt x="270171" y="125730"/>
                </a:lnTo>
                <a:lnTo>
                  <a:pt x="270355" y="124460"/>
                </a:lnTo>
                <a:lnTo>
                  <a:pt x="268172" y="124460"/>
                </a:lnTo>
                <a:lnTo>
                  <a:pt x="267929" y="123190"/>
                </a:lnTo>
                <a:close/>
              </a:path>
              <a:path w="320040" h="271779">
                <a:moveTo>
                  <a:pt x="211953" y="102869"/>
                </a:moveTo>
                <a:lnTo>
                  <a:pt x="93881" y="102869"/>
                </a:lnTo>
                <a:lnTo>
                  <a:pt x="94671" y="104140"/>
                </a:lnTo>
                <a:lnTo>
                  <a:pt x="100202" y="106680"/>
                </a:lnTo>
                <a:lnTo>
                  <a:pt x="108776" y="115569"/>
                </a:lnTo>
                <a:lnTo>
                  <a:pt x="117321" y="125730"/>
                </a:lnTo>
                <a:lnTo>
                  <a:pt x="117665" y="120650"/>
                </a:lnTo>
                <a:lnTo>
                  <a:pt x="111458" y="111760"/>
                </a:lnTo>
                <a:lnTo>
                  <a:pt x="171870" y="111760"/>
                </a:lnTo>
                <a:lnTo>
                  <a:pt x="170792" y="110490"/>
                </a:lnTo>
                <a:lnTo>
                  <a:pt x="169229" y="106680"/>
                </a:lnTo>
                <a:lnTo>
                  <a:pt x="168117" y="104140"/>
                </a:lnTo>
                <a:lnTo>
                  <a:pt x="213190" y="104140"/>
                </a:lnTo>
                <a:lnTo>
                  <a:pt x="213110" y="103926"/>
                </a:lnTo>
                <a:lnTo>
                  <a:pt x="211953" y="102869"/>
                </a:lnTo>
                <a:close/>
              </a:path>
              <a:path w="320040" h="271779">
                <a:moveTo>
                  <a:pt x="269503" y="121919"/>
                </a:moveTo>
                <a:lnTo>
                  <a:pt x="268878" y="123190"/>
                </a:lnTo>
                <a:lnTo>
                  <a:pt x="268172" y="124460"/>
                </a:lnTo>
                <a:lnTo>
                  <a:pt x="270355" y="124460"/>
                </a:lnTo>
                <a:lnTo>
                  <a:pt x="269503" y="121919"/>
                </a:lnTo>
                <a:close/>
              </a:path>
              <a:path w="320040" h="271779">
                <a:moveTo>
                  <a:pt x="61762" y="114300"/>
                </a:moveTo>
                <a:lnTo>
                  <a:pt x="60145" y="114300"/>
                </a:lnTo>
                <a:lnTo>
                  <a:pt x="61136" y="116840"/>
                </a:lnTo>
                <a:lnTo>
                  <a:pt x="62530" y="116840"/>
                </a:lnTo>
                <a:lnTo>
                  <a:pt x="63392" y="115569"/>
                </a:lnTo>
                <a:lnTo>
                  <a:pt x="61762" y="114300"/>
                </a:lnTo>
                <a:close/>
              </a:path>
              <a:path w="320040" h="271779">
                <a:moveTo>
                  <a:pt x="270747" y="114300"/>
                </a:moveTo>
                <a:lnTo>
                  <a:pt x="270195" y="115569"/>
                </a:lnTo>
                <a:lnTo>
                  <a:pt x="271624" y="115569"/>
                </a:lnTo>
                <a:lnTo>
                  <a:pt x="272062" y="116840"/>
                </a:lnTo>
                <a:lnTo>
                  <a:pt x="272729" y="115569"/>
                </a:lnTo>
                <a:lnTo>
                  <a:pt x="270747" y="114300"/>
                </a:lnTo>
                <a:close/>
              </a:path>
              <a:path w="320040" h="271779">
                <a:moveTo>
                  <a:pt x="50415" y="93980"/>
                </a:moveTo>
                <a:lnTo>
                  <a:pt x="48911" y="96519"/>
                </a:lnTo>
                <a:lnTo>
                  <a:pt x="56241" y="105410"/>
                </a:lnTo>
                <a:lnTo>
                  <a:pt x="58661" y="115569"/>
                </a:lnTo>
                <a:lnTo>
                  <a:pt x="60145" y="114300"/>
                </a:lnTo>
                <a:lnTo>
                  <a:pt x="61762" y="114300"/>
                </a:lnTo>
                <a:lnTo>
                  <a:pt x="60621" y="111760"/>
                </a:lnTo>
                <a:lnTo>
                  <a:pt x="96269" y="111760"/>
                </a:lnTo>
                <a:lnTo>
                  <a:pt x="94222" y="104140"/>
                </a:lnTo>
                <a:lnTo>
                  <a:pt x="63495" y="104140"/>
                </a:lnTo>
                <a:lnTo>
                  <a:pt x="59753" y="101600"/>
                </a:lnTo>
                <a:lnTo>
                  <a:pt x="56614" y="96519"/>
                </a:lnTo>
                <a:lnTo>
                  <a:pt x="51416" y="96519"/>
                </a:lnTo>
                <a:lnTo>
                  <a:pt x="50415" y="93980"/>
                </a:lnTo>
                <a:close/>
              </a:path>
              <a:path w="320040" h="271779">
                <a:moveTo>
                  <a:pt x="213110" y="103926"/>
                </a:moveTo>
                <a:lnTo>
                  <a:pt x="213190" y="104140"/>
                </a:lnTo>
                <a:lnTo>
                  <a:pt x="168117" y="104140"/>
                </a:lnTo>
                <a:lnTo>
                  <a:pt x="170245" y="106680"/>
                </a:lnTo>
                <a:lnTo>
                  <a:pt x="173973" y="110490"/>
                </a:lnTo>
                <a:lnTo>
                  <a:pt x="172948" y="113030"/>
                </a:lnTo>
                <a:lnTo>
                  <a:pt x="271004" y="113030"/>
                </a:lnTo>
                <a:lnTo>
                  <a:pt x="272704" y="111760"/>
                </a:lnTo>
                <a:lnTo>
                  <a:pt x="223515" y="111760"/>
                </a:lnTo>
                <a:lnTo>
                  <a:pt x="223404" y="109219"/>
                </a:lnTo>
                <a:lnTo>
                  <a:pt x="220918" y="109219"/>
                </a:lnTo>
                <a:lnTo>
                  <a:pt x="221423" y="107950"/>
                </a:lnTo>
                <a:lnTo>
                  <a:pt x="216134" y="107950"/>
                </a:lnTo>
                <a:lnTo>
                  <a:pt x="214735" y="105410"/>
                </a:lnTo>
                <a:lnTo>
                  <a:pt x="213110" y="103926"/>
                </a:lnTo>
                <a:close/>
              </a:path>
              <a:path w="320040" h="271779">
                <a:moveTo>
                  <a:pt x="225248" y="102869"/>
                </a:moveTo>
                <a:lnTo>
                  <a:pt x="219952" y="102869"/>
                </a:lnTo>
                <a:lnTo>
                  <a:pt x="220593" y="104140"/>
                </a:lnTo>
                <a:lnTo>
                  <a:pt x="222680" y="104140"/>
                </a:lnTo>
                <a:lnTo>
                  <a:pt x="223009" y="105410"/>
                </a:lnTo>
                <a:lnTo>
                  <a:pt x="221822" y="105410"/>
                </a:lnTo>
                <a:lnTo>
                  <a:pt x="222448" y="106680"/>
                </a:lnTo>
                <a:lnTo>
                  <a:pt x="221929" y="106680"/>
                </a:lnTo>
                <a:lnTo>
                  <a:pt x="222933" y="107950"/>
                </a:lnTo>
                <a:lnTo>
                  <a:pt x="224931" y="109219"/>
                </a:lnTo>
                <a:lnTo>
                  <a:pt x="224919" y="110490"/>
                </a:lnTo>
                <a:lnTo>
                  <a:pt x="223515" y="111760"/>
                </a:lnTo>
                <a:lnTo>
                  <a:pt x="272704" y="111760"/>
                </a:lnTo>
                <a:lnTo>
                  <a:pt x="274405" y="110490"/>
                </a:lnTo>
                <a:lnTo>
                  <a:pt x="273101" y="110490"/>
                </a:lnTo>
                <a:lnTo>
                  <a:pt x="272515" y="109219"/>
                </a:lnTo>
                <a:lnTo>
                  <a:pt x="272985" y="109219"/>
                </a:lnTo>
                <a:lnTo>
                  <a:pt x="272505" y="107950"/>
                </a:lnTo>
                <a:lnTo>
                  <a:pt x="227522" y="107950"/>
                </a:lnTo>
                <a:lnTo>
                  <a:pt x="226290" y="106680"/>
                </a:lnTo>
                <a:lnTo>
                  <a:pt x="224944" y="105410"/>
                </a:lnTo>
                <a:lnTo>
                  <a:pt x="223712" y="104140"/>
                </a:lnTo>
                <a:lnTo>
                  <a:pt x="225248" y="102869"/>
                </a:lnTo>
                <a:close/>
              </a:path>
              <a:path w="320040" h="271779">
                <a:moveTo>
                  <a:pt x="273996" y="109533"/>
                </a:moveTo>
                <a:lnTo>
                  <a:pt x="273101" y="110490"/>
                </a:lnTo>
                <a:lnTo>
                  <a:pt x="275357" y="110490"/>
                </a:lnTo>
                <a:lnTo>
                  <a:pt x="273996" y="109533"/>
                </a:lnTo>
                <a:close/>
              </a:path>
              <a:path w="320040" h="271779">
                <a:moveTo>
                  <a:pt x="274289" y="109219"/>
                </a:moveTo>
                <a:lnTo>
                  <a:pt x="273550" y="109219"/>
                </a:lnTo>
                <a:lnTo>
                  <a:pt x="273996" y="109533"/>
                </a:lnTo>
                <a:lnTo>
                  <a:pt x="274289" y="109219"/>
                </a:lnTo>
                <a:close/>
              </a:path>
              <a:path w="320040" h="271779">
                <a:moveTo>
                  <a:pt x="275074" y="105410"/>
                </a:moveTo>
                <a:lnTo>
                  <a:pt x="276003" y="107950"/>
                </a:lnTo>
                <a:lnTo>
                  <a:pt x="274368" y="107950"/>
                </a:lnTo>
                <a:lnTo>
                  <a:pt x="273116" y="109219"/>
                </a:lnTo>
                <a:lnTo>
                  <a:pt x="273550" y="109219"/>
                </a:lnTo>
                <a:lnTo>
                  <a:pt x="276274" y="107950"/>
                </a:lnTo>
                <a:lnTo>
                  <a:pt x="276545" y="106680"/>
                </a:lnTo>
                <a:lnTo>
                  <a:pt x="275074" y="105410"/>
                </a:lnTo>
                <a:close/>
              </a:path>
              <a:path w="320040" h="271779">
                <a:moveTo>
                  <a:pt x="218105" y="104155"/>
                </a:moveTo>
                <a:lnTo>
                  <a:pt x="216134" y="107950"/>
                </a:lnTo>
                <a:lnTo>
                  <a:pt x="220140" y="107950"/>
                </a:lnTo>
                <a:lnTo>
                  <a:pt x="219226" y="106680"/>
                </a:lnTo>
                <a:lnTo>
                  <a:pt x="221139" y="106680"/>
                </a:lnTo>
                <a:lnTo>
                  <a:pt x="220844" y="105410"/>
                </a:lnTo>
                <a:lnTo>
                  <a:pt x="217853" y="105410"/>
                </a:lnTo>
                <a:lnTo>
                  <a:pt x="218105" y="104155"/>
                </a:lnTo>
                <a:close/>
              </a:path>
              <a:path w="320040" h="271779">
                <a:moveTo>
                  <a:pt x="221929" y="106680"/>
                </a:moveTo>
                <a:lnTo>
                  <a:pt x="220999" y="106680"/>
                </a:lnTo>
                <a:lnTo>
                  <a:pt x="221182" y="107950"/>
                </a:lnTo>
                <a:lnTo>
                  <a:pt x="221423" y="107950"/>
                </a:lnTo>
                <a:lnTo>
                  <a:pt x="221929" y="106680"/>
                </a:lnTo>
                <a:close/>
              </a:path>
              <a:path w="320040" h="271779">
                <a:moveTo>
                  <a:pt x="276418" y="97790"/>
                </a:moveTo>
                <a:lnTo>
                  <a:pt x="226517" y="97790"/>
                </a:lnTo>
                <a:lnTo>
                  <a:pt x="227992" y="99060"/>
                </a:lnTo>
                <a:lnTo>
                  <a:pt x="230040" y="100330"/>
                </a:lnTo>
                <a:lnTo>
                  <a:pt x="231583" y="101600"/>
                </a:lnTo>
                <a:lnTo>
                  <a:pt x="230264" y="102869"/>
                </a:lnTo>
                <a:lnTo>
                  <a:pt x="227793" y="102869"/>
                </a:lnTo>
                <a:lnTo>
                  <a:pt x="228625" y="104155"/>
                </a:lnTo>
                <a:lnTo>
                  <a:pt x="229968" y="106680"/>
                </a:lnTo>
                <a:lnTo>
                  <a:pt x="227522" y="107950"/>
                </a:lnTo>
                <a:lnTo>
                  <a:pt x="273910" y="107950"/>
                </a:lnTo>
                <a:lnTo>
                  <a:pt x="273438" y="106680"/>
                </a:lnTo>
                <a:lnTo>
                  <a:pt x="273917" y="105410"/>
                </a:lnTo>
                <a:lnTo>
                  <a:pt x="274384" y="104843"/>
                </a:lnTo>
                <a:lnTo>
                  <a:pt x="273632" y="104140"/>
                </a:lnTo>
                <a:lnTo>
                  <a:pt x="277575" y="104140"/>
                </a:lnTo>
                <a:lnTo>
                  <a:pt x="276418" y="97790"/>
                </a:lnTo>
                <a:close/>
              </a:path>
              <a:path w="320040" h="271779">
                <a:moveTo>
                  <a:pt x="275276" y="106680"/>
                </a:moveTo>
                <a:lnTo>
                  <a:pt x="273910" y="107950"/>
                </a:lnTo>
                <a:lnTo>
                  <a:pt x="274048" y="107950"/>
                </a:lnTo>
                <a:lnTo>
                  <a:pt x="275276" y="106680"/>
                </a:lnTo>
                <a:close/>
              </a:path>
              <a:path w="320040" h="271779">
                <a:moveTo>
                  <a:pt x="219057" y="104825"/>
                </a:moveTo>
                <a:lnTo>
                  <a:pt x="218543" y="105410"/>
                </a:lnTo>
                <a:lnTo>
                  <a:pt x="219876" y="105410"/>
                </a:lnTo>
                <a:lnTo>
                  <a:pt x="219057" y="104825"/>
                </a:lnTo>
                <a:close/>
              </a:path>
              <a:path w="320040" h="271779">
                <a:moveTo>
                  <a:pt x="219177" y="104689"/>
                </a:moveTo>
                <a:lnTo>
                  <a:pt x="219082" y="104843"/>
                </a:lnTo>
                <a:lnTo>
                  <a:pt x="219876" y="105410"/>
                </a:lnTo>
                <a:lnTo>
                  <a:pt x="219177" y="104689"/>
                </a:lnTo>
                <a:close/>
              </a:path>
              <a:path w="320040" h="271779">
                <a:moveTo>
                  <a:pt x="221513" y="104140"/>
                </a:moveTo>
                <a:lnTo>
                  <a:pt x="219660" y="104140"/>
                </a:lnTo>
                <a:lnTo>
                  <a:pt x="219177" y="104689"/>
                </a:lnTo>
                <a:lnTo>
                  <a:pt x="219876" y="105410"/>
                </a:lnTo>
                <a:lnTo>
                  <a:pt x="220684" y="105410"/>
                </a:lnTo>
                <a:lnTo>
                  <a:pt x="221513" y="104140"/>
                </a:lnTo>
                <a:close/>
              </a:path>
              <a:path w="320040" h="271779">
                <a:moveTo>
                  <a:pt x="274591" y="104592"/>
                </a:moveTo>
                <a:lnTo>
                  <a:pt x="274384" y="104843"/>
                </a:lnTo>
                <a:lnTo>
                  <a:pt x="274990" y="105410"/>
                </a:lnTo>
                <a:lnTo>
                  <a:pt x="276323" y="105410"/>
                </a:lnTo>
                <a:lnTo>
                  <a:pt x="274591" y="104592"/>
                </a:lnTo>
                <a:close/>
              </a:path>
              <a:path w="320040" h="271779">
                <a:moveTo>
                  <a:pt x="277575" y="104140"/>
                </a:moveTo>
                <a:lnTo>
                  <a:pt x="274964" y="104140"/>
                </a:lnTo>
                <a:lnTo>
                  <a:pt x="276323" y="105410"/>
                </a:lnTo>
                <a:lnTo>
                  <a:pt x="277806" y="105410"/>
                </a:lnTo>
                <a:lnTo>
                  <a:pt x="277575" y="104140"/>
                </a:lnTo>
                <a:close/>
              </a:path>
              <a:path w="320040" h="271779">
                <a:moveTo>
                  <a:pt x="273632" y="104140"/>
                </a:moveTo>
                <a:lnTo>
                  <a:pt x="274384" y="104843"/>
                </a:lnTo>
                <a:lnTo>
                  <a:pt x="274591" y="104592"/>
                </a:lnTo>
                <a:lnTo>
                  <a:pt x="273632" y="104140"/>
                </a:lnTo>
                <a:close/>
              </a:path>
              <a:path w="320040" h="271779">
                <a:moveTo>
                  <a:pt x="286819" y="87630"/>
                </a:moveTo>
                <a:lnTo>
                  <a:pt x="212687" y="87630"/>
                </a:lnTo>
                <a:lnTo>
                  <a:pt x="215079" y="88900"/>
                </a:lnTo>
                <a:lnTo>
                  <a:pt x="217494" y="91440"/>
                </a:lnTo>
                <a:lnTo>
                  <a:pt x="219866" y="92710"/>
                </a:lnTo>
                <a:lnTo>
                  <a:pt x="218017" y="93980"/>
                </a:lnTo>
                <a:lnTo>
                  <a:pt x="216220" y="95250"/>
                </a:lnTo>
                <a:lnTo>
                  <a:pt x="215295" y="95250"/>
                </a:lnTo>
                <a:lnTo>
                  <a:pt x="211515" y="100330"/>
                </a:lnTo>
                <a:lnTo>
                  <a:pt x="211765" y="100330"/>
                </a:lnTo>
                <a:lnTo>
                  <a:pt x="213110" y="103926"/>
                </a:lnTo>
                <a:lnTo>
                  <a:pt x="213344" y="104140"/>
                </a:lnTo>
                <a:lnTo>
                  <a:pt x="218113" y="104140"/>
                </a:lnTo>
                <a:lnTo>
                  <a:pt x="219057" y="104825"/>
                </a:lnTo>
                <a:lnTo>
                  <a:pt x="219083" y="104592"/>
                </a:lnTo>
                <a:lnTo>
                  <a:pt x="217412" y="102869"/>
                </a:lnTo>
                <a:lnTo>
                  <a:pt x="218157" y="101600"/>
                </a:lnTo>
                <a:lnTo>
                  <a:pt x="216155" y="101600"/>
                </a:lnTo>
                <a:lnTo>
                  <a:pt x="215452" y="100330"/>
                </a:lnTo>
                <a:lnTo>
                  <a:pt x="213798" y="99060"/>
                </a:lnTo>
                <a:lnTo>
                  <a:pt x="213978" y="97790"/>
                </a:lnTo>
                <a:lnTo>
                  <a:pt x="214554" y="96519"/>
                </a:lnTo>
                <a:lnTo>
                  <a:pt x="224649" y="96519"/>
                </a:lnTo>
                <a:lnTo>
                  <a:pt x="223312" y="93980"/>
                </a:lnTo>
                <a:lnTo>
                  <a:pt x="221838" y="93980"/>
                </a:lnTo>
                <a:lnTo>
                  <a:pt x="220435" y="92710"/>
                </a:lnTo>
                <a:lnTo>
                  <a:pt x="222605" y="91440"/>
                </a:lnTo>
                <a:lnTo>
                  <a:pt x="284998" y="91440"/>
                </a:lnTo>
                <a:lnTo>
                  <a:pt x="286819" y="87630"/>
                </a:lnTo>
                <a:close/>
              </a:path>
              <a:path w="320040" h="271779">
                <a:moveTo>
                  <a:pt x="274964" y="104140"/>
                </a:moveTo>
                <a:lnTo>
                  <a:pt x="273632" y="104140"/>
                </a:lnTo>
                <a:lnTo>
                  <a:pt x="274591" y="104592"/>
                </a:lnTo>
                <a:lnTo>
                  <a:pt x="274964" y="104140"/>
                </a:lnTo>
                <a:close/>
              </a:path>
              <a:path w="320040" h="271779">
                <a:moveTo>
                  <a:pt x="58792" y="93980"/>
                </a:moveTo>
                <a:lnTo>
                  <a:pt x="57886" y="93980"/>
                </a:lnTo>
                <a:lnTo>
                  <a:pt x="59278" y="96519"/>
                </a:lnTo>
                <a:lnTo>
                  <a:pt x="61342" y="101600"/>
                </a:lnTo>
                <a:lnTo>
                  <a:pt x="63495" y="104140"/>
                </a:lnTo>
                <a:lnTo>
                  <a:pt x="94222" y="104140"/>
                </a:lnTo>
                <a:lnTo>
                  <a:pt x="93881" y="102869"/>
                </a:lnTo>
                <a:lnTo>
                  <a:pt x="211953" y="102869"/>
                </a:lnTo>
                <a:lnTo>
                  <a:pt x="211765" y="100330"/>
                </a:lnTo>
                <a:lnTo>
                  <a:pt x="166004" y="100330"/>
                </a:lnTo>
                <a:lnTo>
                  <a:pt x="165060" y="99060"/>
                </a:lnTo>
                <a:lnTo>
                  <a:pt x="163994" y="97790"/>
                </a:lnTo>
                <a:lnTo>
                  <a:pt x="100773" y="97790"/>
                </a:lnTo>
                <a:lnTo>
                  <a:pt x="99444" y="95250"/>
                </a:lnTo>
                <a:lnTo>
                  <a:pt x="58919" y="95250"/>
                </a:lnTo>
                <a:lnTo>
                  <a:pt x="58792" y="93980"/>
                </a:lnTo>
                <a:close/>
              </a:path>
              <a:path w="320040" h="271779">
                <a:moveTo>
                  <a:pt x="229451" y="101600"/>
                </a:moveTo>
                <a:lnTo>
                  <a:pt x="218157" y="101600"/>
                </a:lnTo>
                <a:lnTo>
                  <a:pt x="218797" y="104140"/>
                </a:lnTo>
                <a:lnTo>
                  <a:pt x="219952" y="102869"/>
                </a:lnTo>
                <a:lnTo>
                  <a:pt x="230264" y="102869"/>
                </a:lnTo>
                <a:lnTo>
                  <a:pt x="229451" y="101600"/>
                </a:lnTo>
                <a:close/>
              </a:path>
              <a:path w="320040" h="271779">
                <a:moveTo>
                  <a:pt x="284998" y="91440"/>
                </a:moveTo>
                <a:lnTo>
                  <a:pt x="222605" y="91440"/>
                </a:lnTo>
                <a:lnTo>
                  <a:pt x="224055" y="92710"/>
                </a:lnTo>
                <a:lnTo>
                  <a:pt x="224580" y="93980"/>
                </a:lnTo>
                <a:lnTo>
                  <a:pt x="224649" y="96519"/>
                </a:lnTo>
                <a:lnTo>
                  <a:pt x="215656" y="96519"/>
                </a:lnTo>
                <a:lnTo>
                  <a:pt x="215238" y="97790"/>
                </a:lnTo>
                <a:lnTo>
                  <a:pt x="217458" y="100330"/>
                </a:lnTo>
                <a:lnTo>
                  <a:pt x="216155" y="101600"/>
                </a:lnTo>
                <a:lnTo>
                  <a:pt x="228177" y="101600"/>
                </a:lnTo>
                <a:lnTo>
                  <a:pt x="228172" y="100330"/>
                </a:lnTo>
                <a:lnTo>
                  <a:pt x="225636" y="99060"/>
                </a:lnTo>
                <a:lnTo>
                  <a:pt x="226517" y="97790"/>
                </a:lnTo>
                <a:lnTo>
                  <a:pt x="280704" y="97790"/>
                </a:lnTo>
                <a:lnTo>
                  <a:pt x="280196" y="96519"/>
                </a:lnTo>
                <a:lnTo>
                  <a:pt x="283231" y="95250"/>
                </a:lnTo>
                <a:lnTo>
                  <a:pt x="282575" y="93980"/>
                </a:lnTo>
                <a:lnTo>
                  <a:pt x="283338" y="93980"/>
                </a:lnTo>
                <a:lnTo>
                  <a:pt x="284391" y="92710"/>
                </a:lnTo>
                <a:lnTo>
                  <a:pt x="284998" y="91440"/>
                </a:lnTo>
                <a:close/>
              </a:path>
              <a:path w="320040" h="271779">
                <a:moveTo>
                  <a:pt x="207029" y="95250"/>
                </a:moveTo>
                <a:lnTo>
                  <a:pt x="163216" y="95250"/>
                </a:lnTo>
                <a:lnTo>
                  <a:pt x="163854" y="97623"/>
                </a:lnTo>
                <a:lnTo>
                  <a:pt x="163994" y="97790"/>
                </a:lnTo>
                <a:lnTo>
                  <a:pt x="166254" y="97790"/>
                </a:lnTo>
                <a:lnTo>
                  <a:pt x="166004" y="100330"/>
                </a:lnTo>
                <a:lnTo>
                  <a:pt x="211515" y="100330"/>
                </a:lnTo>
                <a:lnTo>
                  <a:pt x="208549" y="96519"/>
                </a:lnTo>
                <a:lnTo>
                  <a:pt x="207029" y="95250"/>
                </a:lnTo>
                <a:close/>
              </a:path>
              <a:path w="320040" h="271779">
                <a:moveTo>
                  <a:pt x="280704" y="97790"/>
                </a:moveTo>
                <a:lnTo>
                  <a:pt x="276418" y="97790"/>
                </a:lnTo>
                <a:lnTo>
                  <a:pt x="281212" y="99060"/>
                </a:lnTo>
                <a:lnTo>
                  <a:pt x="280704" y="97790"/>
                </a:lnTo>
                <a:close/>
              </a:path>
              <a:path w="320040" h="271779">
                <a:moveTo>
                  <a:pt x="96991" y="82550"/>
                </a:moveTo>
                <a:lnTo>
                  <a:pt x="94527" y="82550"/>
                </a:lnTo>
                <a:lnTo>
                  <a:pt x="99034" y="87630"/>
                </a:lnTo>
                <a:lnTo>
                  <a:pt x="100062" y="92710"/>
                </a:lnTo>
                <a:lnTo>
                  <a:pt x="100773" y="97790"/>
                </a:lnTo>
                <a:lnTo>
                  <a:pt x="163898" y="97790"/>
                </a:lnTo>
                <a:lnTo>
                  <a:pt x="163854" y="97623"/>
                </a:lnTo>
                <a:lnTo>
                  <a:pt x="162927" y="96519"/>
                </a:lnTo>
                <a:lnTo>
                  <a:pt x="163216" y="95250"/>
                </a:lnTo>
                <a:lnTo>
                  <a:pt x="207029" y="95250"/>
                </a:lnTo>
                <a:lnTo>
                  <a:pt x="203989" y="92710"/>
                </a:lnTo>
                <a:lnTo>
                  <a:pt x="168997" y="92710"/>
                </a:lnTo>
                <a:lnTo>
                  <a:pt x="168833" y="91440"/>
                </a:lnTo>
                <a:lnTo>
                  <a:pt x="166836" y="91440"/>
                </a:lnTo>
                <a:lnTo>
                  <a:pt x="165480" y="90169"/>
                </a:lnTo>
                <a:lnTo>
                  <a:pt x="165683" y="88900"/>
                </a:lnTo>
                <a:lnTo>
                  <a:pt x="165001" y="87630"/>
                </a:lnTo>
                <a:lnTo>
                  <a:pt x="101386" y="87630"/>
                </a:lnTo>
                <a:lnTo>
                  <a:pt x="99233" y="85090"/>
                </a:lnTo>
                <a:lnTo>
                  <a:pt x="96991" y="82550"/>
                </a:lnTo>
                <a:close/>
              </a:path>
              <a:path w="320040" h="271779">
                <a:moveTo>
                  <a:pt x="163854" y="97623"/>
                </a:moveTo>
                <a:lnTo>
                  <a:pt x="163898" y="97790"/>
                </a:lnTo>
                <a:lnTo>
                  <a:pt x="163854" y="97623"/>
                </a:lnTo>
                <a:close/>
              </a:path>
              <a:path w="320040" h="271779">
                <a:moveTo>
                  <a:pt x="45057" y="90169"/>
                </a:moveTo>
                <a:lnTo>
                  <a:pt x="43834" y="91440"/>
                </a:lnTo>
                <a:lnTo>
                  <a:pt x="47316" y="93980"/>
                </a:lnTo>
                <a:lnTo>
                  <a:pt x="48057" y="96519"/>
                </a:lnTo>
                <a:lnTo>
                  <a:pt x="47950" y="93980"/>
                </a:lnTo>
                <a:lnTo>
                  <a:pt x="46470" y="92710"/>
                </a:lnTo>
                <a:lnTo>
                  <a:pt x="45057" y="90169"/>
                </a:lnTo>
                <a:close/>
              </a:path>
              <a:path w="320040" h="271779">
                <a:moveTo>
                  <a:pt x="53316" y="92710"/>
                </a:moveTo>
                <a:lnTo>
                  <a:pt x="52464" y="93980"/>
                </a:lnTo>
                <a:lnTo>
                  <a:pt x="53614" y="95250"/>
                </a:lnTo>
                <a:lnTo>
                  <a:pt x="53394" y="95250"/>
                </a:lnTo>
                <a:lnTo>
                  <a:pt x="51416" y="96519"/>
                </a:lnTo>
                <a:lnTo>
                  <a:pt x="56614" y="96519"/>
                </a:lnTo>
                <a:lnTo>
                  <a:pt x="53316" y="92710"/>
                </a:lnTo>
                <a:close/>
              </a:path>
              <a:path w="320040" h="271779">
                <a:moveTo>
                  <a:pt x="61114" y="91440"/>
                </a:moveTo>
                <a:lnTo>
                  <a:pt x="61615" y="93980"/>
                </a:lnTo>
                <a:lnTo>
                  <a:pt x="61021" y="93980"/>
                </a:lnTo>
                <a:lnTo>
                  <a:pt x="58919" y="95250"/>
                </a:lnTo>
                <a:lnTo>
                  <a:pt x="99444" y="95250"/>
                </a:lnTo>
                <a:lnTo>
                  <a:pt x="98115" y="92710"/>
                </a:lnTo>
                <a:lnTo>
                  <a:pt x="62879" y="92710"/>
                </a:lnTo>
                <a:lnTo>
                  <a:pt x="61114" y="91440"/>
                </a:lnTo>
                <a:close/>
              </a:path>
              <a:path w="320040" h="271779">
                <a:moveTo>
                  <a:pt x="215254" y="95230"/>
                </a:moveTo>
                <a:close/>
              </a:path>
              <a:path w="320040" h="271779">
                <a:moveTo>
                  <a:pt x="213328" y="88900"/>
                </a:moveTo>
                <a:lnTo>
                  <a:pt x="203559" y="88900"/>
                </a:lnTo>
                <a:lnTo>
                  <a:pt x="207212" y="91440"/>
                </a:lnTo>
                <a:lnTo>
                  <a:pt x="215254" y="95230"/>
                </a:lnTo>
                <a:lnTo>
                  <a:pt x="214377" y="93980"/>
                </a:lnTo>
                <a:lnTo>
                  <a:pt x="213657" y="91440"/>
                </a:lnTo>
                <a:lnTo>
                  <a:pt x="212240" y="90169"/>
                </a:lnTo>
                <a:lnTo>
                  <a:pt x="213258" y="90169"/>
                </a:lnTo>
                <a:lnTo>
                  <a:pt x="213328" y="88900"/>
                </a:lnTo>
                <a:close/>
              </a:path>
              <a:path w="320040" h="271779">
                <a:moveTo>
                  <a:pt x="47166" y="88315"/>
                </a:moveTo>
                <a:lnTo>
                  <a:pt x="45918" y="89179"/>
                </a:lnTo>
                <a:lnTo>
                  <a:pt x="47965" y="91440"/>
                </a:lnTo>
                <a:lnTo>
                  <a:pt x="48367" y="92710"/>
                </a:lnTo>
                <a:lnTo>
                  <a:pt x="49324" y="92710"/>
                </a:lnTo>
                <a:lnTo>
                  <a:pt x="49882" y="93980"/>
                </a:lnTo>
                <a:lnTo>
                  <a:pt x="50862" y="92710"/>
                </a:lnTo>
                <a:lnTo>
                  <a:pt x="48770" y="91440"/>
                </a:lnTo>
                <a:lnTo>
                  <a:pt x="47871" y="90169"/>
                </a:lnTo>
                <a:lnTo>
                  <a:pt x="47166" y="88315"/>
                </a:lnTo>
                <a:close/>
              </a:path>
              <a:path w="320040" h="271779">
                <a:moveTo>
                  <a:pt x="58595" y="91994"/>
                </a:moveTo>
                <a:lnTo>
                  <a:pt x="58792" y="93980"/>
                </a:lnTo>
                <a:lnTo>
                  <a:pt x="59097" y="93980"/>
                </a:lnTo>
                <a:lnTo>
                  <a:pt x="59084" y="92710"/>
                </a:lnTo>
                <a:lnTo>
                  <a:pt x="58595" y="91994"/>
                </a:lnTo>
                <a:close/>
              </a:path>
              <a:path w="320040" h="271779">
                <a:moveTo>
                  <a:pt x="86049" y="74930"/>
                </a:moveTo>
                <a:lnTo>
                  <a:pt x="51854" y="74930"/>
                </a:lnTo>
                <a:lnTo>
                  <a:pt x="57244" y="81280"/>
                </a:lnTo>
                <a:lnTo>
                  <a:pt x="57403" y="82270"/>
                </a:lnTo>
                <a:lnTo>
                  <a:pt x="57724" y="82550"/>
                </a:lnTo>
                <a:lnTo>
                  <a:pt x="57499" y="82869"/>
                </a:lnTo>
                <a:lnTo>
                  <a:pt x="57855" y="85090"/>
                </a:lnTo>
                <a:lnTo>
                  <a:pt x="62979" y="90169"/>
                </a:lnTo>
                <a:lnTo>
                  <a:pt x="63143" y="91440"/>
                </a:lnTo>
                <a:lnTo>
                  <a:pt x="62673" y="91440"/>
                </a:lnTo>
                <a:lnTo>
                  <a:pt x="62879" y="92710"/>
                </a:lnTo>
                <a:lnTo>
                  <a:pt x="98115" y="92710"/>
                </a:lnTo>
                <a:lnTo>
                  <a:pt x="97451" y="91440"/>
                </a:lnTo>
                <a:lnTo>
                  <a:pt x="91658" y="83819"/>
                </a:lnTo>
                <a:lnTo>
                  <a:pt x="90910" y="82550"/>
                </a:lnTo>
                <a:lnTo>
                  <a:pt x="81101" y="82550"/>
                </a:lnTo>
                <a:lnTo>
                  <a:pt x="80550" y="80010"/>
                </a:lnTo>
                <a:lnTo>
                  <a:pt x="78295" y="80010"/>
                </a:lnTo>
                <a:lnTo>
                  <a:pt x="78604" y="78740"/>
                </a:lnTo>
                <a:lnTo>
                  <a:pt x="88120" y="78740"/>
                </a:lnTo>
                <a:lnTo>
                  <a:pt x="87917" y="77469"/>
                </a:lnTo>
                <a:lnTo>
                  <a:pt x="89286" y="77469"/>
                </a:lnTo>
                <a:lnTo>
                  <a:pt x="87698" y="76200"/>
                </a:lnTo>
                <a:lnTo>
                  <a:pt x="86049" y="74930"/>
                </a:lnTo>
                <a:close/>
              </a:path>
              <a:path w="320040" h="271779">
                <a:moveTo>
                  <a:pt x="287426" y="86360"/>
                </a:moveTo>
                <a:lnTo>
                  <a:pt x="166087" y="86360"/>
                </a:lnTo>
                <a:lnTo>
                  <a:pt x="167570" y="87630"/>
                </a:lnTo>
                <a:lnTo>
                  <a:pt x="169141" y="88900"/>
                </a:lnTo>
                <a:lnTo>
                  <a:pt x="170491" y="91440"/>
                </a:lnTo>
                <a:lnTo>
                  <a:pt x="168997" y="92710"/>
                </a:lnTo>
                <a:lnTo>
                  <a:pt x="203989" y="92710"/>
                </a:lnTo>
                <a:lnTo>
                  <a:pt x="203559" y="88900"/>
                </a:lnTo>
                <a:lnTo>
                  <a:pt x="213328" y="88900"/>
                </a:lnTo>
                <a:lnTo>
                  <a:pt x="212553" y="87630"/>
                </a:lnTo>
                <a:lnTo>
                  <a:pt x="286819" y="87630"/>
                </a:lnTo>
                <a:lnTo>
                  <a:pt x="287426" y="86360"/>
                </a:lnTo>
                <a:close/>
              </a:path>
              <a:path w="320040" h="271779">
                <a:moveTo>
                  <a:pt x="58287" y="88900"/>
                </a:moveTo>
                <a:lnTo>
                  <a:pt x="56163" y="90169"/>
                </a:lnTo>
                <a:lnTo>
                  <a:pt x="57119" y="91440"/>
                </a:lnTo>
                <a:lnTo>
                  <a:pt x="58215" y="91440"/>
                </a:lnTo>
                <a:lnTo>
                  <a:pt x="58595" y="91994"/>
                </a:lnTo>
                <a:lnTo>
                  <a:pt x="58287" y="88900"/>
                </a:lnTo>
                <a:close/>
              </a:path>
              <a:path w="320040" h="271779">
                <a:moveTo>
                  <a:pt x="168505" y="88900"/>
                </a:moveTo>
                <a:lnTo>
                  <a:pt x="166836" y="91440"/>
                </a:lnTo>
                <a:lnTo>
                  <a:pt x="168833" y="91440"/>
                </a:lnTo>
                <a:lnTo>
                  <a:pt x="168505" y="88900"/>
                </a:lnTo>
                <a:close/>
              </a:path>
              <a:path w="320040" h="271779">
                <a:moveTo>
                  <a:pt x="41023" y="77469"/>
                </a:moveTo>
                <a:lnTo>
                  <a:pt x="40341" y="78740"/>
                </a:lnTo>
                <a:lnTo>
                  <a:pt x="40946" y="78740"/>
                </a:lnTo>
                <a:lnTo>
                  <a:pt x="40853" y="80010"/>
                </a:lnTo>
                <a:lnTo>
                  <a:pt x="38991" y="80010"/>
                </a:lnTo>
                <a:lnTo>
                  <a:pt x="41868" y="82550"/>
                </a:lnTo>
                <a:lnTo>
                  <a:pt x="41656" y="86360"/>
                </a:lnTo>
                <a:lnTo>
                  <a:pt x="44488" y="90169"/>
                </a:lnTo>
                <a:lnTo>
                  <a:pt x="45918" y="89179"/>
                </a:lnTo>
                <a:lnTo>
                  <a:pt x="45665" y="88900"/>
                </a:lnTo>
                <a:lnTo>
                  <a:pt x="46423" y="86360"/>
                </a:lnTo>
                <a:lnTo>
                  <a:pt x="46806" y="86360"/>
                </a:lnTo>
                <a:lnTo>
                  <a:pt x="41406" y="81280"/>
                </a:lnTo>
                <a:lnTo>
                  <a:pt x="41023" y="77469"/>
                </a:lnTo>
                <a:close/>
              </a:path>
              <a:path w="320040" h="271779">
                <a:moveTo>
                  <a:pt x="46423" y="86360"/>
                </a:moveTo>
                <a:lnTo>
                  <a:pt x="45665" y="88900"/>
                </a:lnTo>
                <a:lnTo>
                  <a:pt x="45918" y="89179"/>
                </a:lnTo>
                <a:lnTo>
                  <a:pt x="47166" y="88315"/>
                </a:lnTo>
                <a:lnTo>
                  <a:pt x="46423" y="86360"/>
                </a:lnTo>
                <a:close/>
              </a:path>
              <a:path w="320040" h="271779">
                <a:moveTo>
                  <a:pt x="46806" y="86360"/>
                </a:moveTo>
                <a:lnTo>
                  <a:pt x="46423" y="86360"/>
                </a:lnTo>
                <a:lnTo>
                  <a:pt x="47166" y="88315"/>
                </a:lnTo>
                <a:lnTo>
                  <a:pt x="48156" y="87630"/>
                </a:lnTo>
                <a:lnTo>
                  <a:pt x="46806" y="86360"/>
                </a:lnTo>
                <a:close/>
              </a:path>
              <a:path w="320040" h="271779">
                <a:moveTo>
                  <a:pt x="148637" y="71119"/>
                </a:moveTo>
                <a:lnTo>
                  <a:pt x="90685" y="71119"/>
                </a:lnTo>
                <a:lnTo>
                  <a:pt x="94450" y="74930"/>
                </a:lnTo>
                <a:lnTo>
                  <a:pt x="101830" y="81280"/>
                </a:lnTo>
                <a:lnTo>
                  <a:pt x="101386" y="87630"/>
                </a:lnTo>
                <a:lnTo>
                  <a:pt x="165001" y="87630"/>
                </a:lnTo>
                <a:lnTo>
                  <a:pt x="166087" y="86360"/>
                </a:lnTo>
                <a:lnTo>
                  <a:pt x="287426" y="86360"/>
                </a:lnTo>
                <a:lnTo>
                  <a:pt x="287821" y="85090"/>
                </a:lnTo>
                <a:lnTo>
                  <a:pt x="155511" y="85090"/>
                </a:lnTo>
                <a:lnTo>
                  <a:pt x="150767" y="81280"/>
                </a:lnTo>
                <a:lnTo>
                  <a:pt x="150261" y="74930"/>
                </a:lnTo>
                <a:lnTo>
                  <a:pt x="148637" y="71119"/>
                </a:lnTo>
                <a:close/>
              </a:path>
              <a:path w="320040" h="271779">
                <a:moveTo>
                  <a:pt x="56827" y="83819"/>
                </a:moveTo>
                <a:lnTo>
                  <a:pt x="52734" y="83819"/>
                </a:lnTo>
                <a:lnTo>
                  <a:pt x="52509" y="85090"/>
                </a:lnTo>
                <a:lnTo>
                  <a:pt x="52922" y="86360"/>
                </a:lnTo>
                <a:lnTo>
                  <a:pt x="53814" y="86360"/>
                </a:lnTo>
                <a:lnTo>
                  <a:pt x="53017" y="85090"/>
                </a:lnTo>
                <a:lnTo>
                  <a:pt x="55931" y="85090"/>
                </a:lnTo>
                <a:lnTo>
                  <a:pt x="56827" y="83819"/>
                </a:lnTo>
                <a:close/>
              </a:path>
              <a:path w="320040" h="271779">
                <a:moveTo>
                  <a:pt x="55931" y="85090"/>
                </a:moveTo>
                <a:lnTo>
                  <a:pt x="54927" y="85090"/>
                </a:lnTo>
                <a:lnTo>
                  <a:pt x="53913" y="86360"/>
                </a:lnTo>
                <a:lnTo>
                  <a:pt x="55034" y="86360"/>
                </a:lnTo>
                <a:lnTo>
                  <a:pt x="55931" y="85090"/>
                </a:lnTo>
                <a:close/>
              </a:path>
              <a:path w="320040" h="271779">
                <a:moveTo>
                  <a:pt x="51888" y="77469"/>
                </a:moveTo>
                <a:lnTo>
                  <a:pt x="49182" y="77469"/>
                </a:lnTo>
                <a:lnTo>
                  <a:pt x="51836" y="81280"/>
                </a:lnTo>
                <a:lnTo>
                  <a:pt x="51407" y="82270"/>
                </a:lnTo>
                <a:lnTo>
                  <a:pt x="51304" y="85090"/>
                </a:lnTo>
                <a:lnTo>
                  <a:pt x="52734" y="83819"/>
                </a:lnTo>
                <a:lnTo>
                  <a:pt x="56827" y="83819"/>
                </a:lnTo>
                <a:lnTo>
                  <a:pt x="57499" y="82869"/>
                </a:lnTo>
                <a:lnTo>
                  <a:pt x="57403" y="82270"/>
                </a:lnTo>
                <a:lnTo>
                  <a:pt x="51888" y="77469"/>
                </a:lnTo>
                <a:close/>
              </a:path>
              <a:path w="320040" h="271779">
                <a:moveTo>
                  <a:pt x="292398" y="71119"/>
                </a:moveTo>
                <a:lnTo>
                  <a:pt x="148637" y="71119"/>
                </a:lnTo>
                <a:lnTo>
                  <a:pt x="150817" y="72390"/>
                </a:lnTo>
                <a:lnTo>
                  <a:pt x="156503" y="77469"/>
                </a:lnTo>
                <a:lnTo>
                  <a:pt x="153533" y="77469"/>
                </a:lnTo>
                <a:lnTo>
                  <a:pt x="155430" y="80010"/>
                </a:lnTo>
                <a:lnTo>
                  <a:pt x="155511" y="85090"/>
                </a:lnTo>
                <a:lnTo>
                  <a:pt x="287821" y="85090"/>
                </a:lnTo>
                <a:lnTo>
                  <a:pt x="291375" y="73660"/>
                </a:lnTo>
                <a:lnTo>
                  <a:pt x="292398" y="71119"/>
                </a:lnTo>
                <a:close/>
              </a:path>
              <a:path w="320040" h="271779">
                <a:moveTo>
                  <a:pt x="57403" y="82270"/>
                </a:moveTo>
                <a:lnTo>
                  <a:pt x="57499" y="82869"/>
                </a:lnTo>
                <a:lnTo>
                  <a:pt x="57724" y="82550"/>
                </a:lnTo>
                <a:lnTo>
                  <a:pt x="57403" y="82270"/>
                </a:lnTo>
                <a:close/>
              </a:path>
              <a:path w="320040" h="271779">
                <a:moveTo>
                  <a:pt x="38991" y="80010"/>
                </a:moveTo>
                <a:lnTo>
                  <a:pt x="37189" y="80010"/>
                </a:lnTo>
                <a:lnTo>
                  <a:pt x="38293" y="82550"/>
                </a:lnTo>
                <a:lnTo>
                  <a:pt x="39229" y="81280"/>
                </a:lnTo>
                <a:lnTo>
                  <a:pt x="39743" y="81280"/>
                </a:lnTo>
                <a:lnTo>
                  <a:pt x="38991" y="80010"/>
                </a:lnTo>
                <a:close/>
              </a:path>
              <a:path w="320040" h="271779">
                <a:moveTo>
                  <a:pt x="87917" y="77469"/>
                </a:moveTo>
                <a:lnTo>
                  <a:pt x="88120" y="78740"/>
                </a:lnTo>
                <a:lnTo>
                  <a:pt x="80289" y="78740"/>
                </a:lnTo>
                <a:lnTo>
                  <a:pt x="81840" y="80010"/>
                </a:lnTo>
                <a:lnTo>
                  <a:pt x="81101" y="82550"/>
                </a:lnTo>
                <a:lnTo>
                  <a:pt x="90910" y="82550"/>
                </a:lnTo>
                <a:lnTo>
                  <a:pt x="87917" y="77469"/>
                </a:lnTo>
                <a:close/>
              </a:path>
              <a:path w="320040" h="271779">
                <a:moveTo>
                  <a:pt x="15935" y="49530"/>
                </a:moveTo>
                <a:lnTo>
                  <a:pt x="14635" y="54610"/>
                </a:lnTo>
                <a:lnTo>
                  <a:pt x="21266" y="57150"/>
                </a:lnTo>
                <a:lnTo>
                  <a:pt x="23890" y="60960"/>
                </a:lnTo>
                <a:lnTo>
                  <a:pt x="24242" y="60960"/>
                </a:lnTo>
                <a:lnTo>
                  <a:pt x="22801" y="62230"/>
                </a:lnTo>
                <a:lnTo>
                  <a:pt x="22942" y="62230"/>
                </a:lnTo>
                <a:lnTo>
                  <a:pt x="24797" y="63500"/>
                </a:lnTo>
                <a:lnTo>
                  <a:pt x="27290" y="67310"/>
                </a:lnTo>
                <a:lnTo>
                  <a:pt x="26150" y="68580"/>
                </a:lnTo>
                <a:lnTo>
                  <a:pt x="30053" y="73660"/>
                </a:lnTo>
                <a:lnTo>
                  <a:pt x="32878" y="76200"/>
                </a:lnTo>
                <a:lnTo>
                  <a:pt x="36985" y="77469"/>
                </a:lnTo>
                <a:lnTo>
                  <a:pt x="37667" y="80010"/>
                </a:lnTo>
                <a:lnTo>
                  <a:pt x="40853" y="80010"/>
                </a:lnTo>
                <a:lnTo>
                  <a:pt x="38370" y="78740"/>
                </a:lnTo>
                <a:lnTo>
                  <a:pt x="38200" y="74930"/>
                </a:lnTo>
                <a:lnTo>
                  <a:pt x="37570" y="72390"/>
                </a:lnTo>
                <a:lnTo>
                  <a:pt x="39803" y="72390"/>
                </a:lnTo>
                <a:lnTo>
                  <a:pt x="39663" y="68580"/>
                </a:lnTo>
                <a:lnTo>
                  <a:pt x="30489" y="68580"/>
                </a:lnTo>
                <a:lnTo>
                  <a:pt x="31084" y="63500"/>
                </a:lnTo>
                <a:lnTo>
                  <a:pt x="30079" y="63500"/>
                </a:lnTo>
                <a:lnTo>
                  <a:pt x="28558" y="60960"/>
                </a:lnTo>
                <a:lnTo>
                  <a:pt x="30075" y="59690"/>
                </a:lnTo>
                <a:lnTo>
                  <a:pt x="29398" y="57150"/>
                </a:lnTo>
                <a:lnTo>
                  <a:pt x="27164" y="57150"/>
                </a:lnTo>
                <a:lnTo>
                  <a:pt x="26545" y="55880"/>
                </a:lnTo>
                <a:lnTo>
                  <a:pt x="19804" y="55880"/>
                </a:lnTo>
                <a:lnTo>
                  <a:pt x="17333" y="54610"/>
                </a:lnTo>
                <a:lnTo>
                  <a:pt x="17352" y="50800"/>
                </a:lnTo>
                <a:lnTo>
                  <a:pt x="15935" y="49530"/>
                </a:lnTo>
                <a:close/>
              </a:path>
              <a:path w="320040" h="271779">
                <a:moveTo>
                  <a:pt x="72899" y="69850"/>
                </a:moveTo>
                <a:lnTo>
                  <a:pt x="47429" y="69850"/>
                </a:lnTo>
                <a:lnTo>
                  <a:pt x="43759" y="77469"/>
                </a:lnTo>
                <a:lnTo>
                  <a:pt x="48234" y="80010"/>
                </a:lnTo>
                <a:lnTo>
                  <a:pt x="49358" y="78740"/>
                </a:lnTo>
                <a:lnTo>
                  <a:pt x="48480" y="78740"/>
                </a:lnTo>
                <a:lnTo>
                  <a:pt x="49182" y="77469"/>
                </a:lnTo>
                <a:lnTo>
                  <a:pt x="51888" y="77469"/>
                </a:lnTo>
                <a:lnTo>
                  <a:pt x="51854" y="74930"/>
                </a:lnTo>
                <a:lnTo>
                  <a:pt x="86049" y="74930"/>
                </a:lnTo>
                <a:lnTo>
                  <a:pt x="84220" y="73660"/>
                </a:lnTo>
                <a:lnTo>
                  <a:pt x="85557" y="72390"/>
                </a:lnTo>
                <a:lnTo>
                  <a:pt x="88991" y="72390"/>
                </a:lnTo>
                <a:lnTo>
                  <a:pt x="88509" y="71473"/>
                </a:lnTo>
                <a:lnTo>
                  <a:pt x="88090" y="71119"/>
                </a:lnTo>
                <a:lnTo>
                  <a:pt x="74986" y="71119"/>
                </a:lnTo>
                <a:lnTo>
                  <a:pt x="72899" y="69850"/>
                </a:lnTo>
                <a:close/>
              </a:path>
              <a:path w="320040" h="271779">
                <a:moveTo>
                  <a:pt x="89286" y="77469"/>
                </a:moveTo>
                <a:lnTo>
                  <a:pt x="87917" y="77469"/>
                </a:lnTo>
                <a:lnTo>
                  <a:pt x="88665" y="78740"/>
                </a:lnTo>
                <a:lnTo>
                  <a:pt x="89741" y="78740"/>
                </a:lnTo>
                <a:lnTo>
                  <a:pt x="89286" y="77469"/>
                </a:lnTo>
                <a:close/>
              </a:path>
              <a:path w="320040" h="271779">
                <a:moveTo>
                  <a:pt x="39803" y="72390"/>
                </a:moveTo>
                <a:lnTo>
                  <a:pt x="38571" y="72390"/>
                </a:lnTo>
                <a:lnTo>
                  <a:pt x="39103" y="73660"/>
                </a:lnTo>
                <a:lnTo>
                  <a:pt x="39896" y="74930"/>
                </a:lnTo>
                <a:lnTo>
                  <a:pt x="39803" y="72390"/>
                </a:lnTo>
                <a:close/>
              </a:path>
              <a:path w="320040" h="271779">
                <a:moveTo>
                  <a:pt x="87945" y="72390"/>
                </a:moveTo>
                <a:lnTo>
                  <a:pt x="85557" y="72390"/>
                </a:lnTo>
                <a:lnTo>
                  <a:pt x="86428" y="74930"/>
                </a:lnTo>
                <a:lnTo>
                  <a:pt x="87945" y="72390"/>
                </a:lnTo>
                <a:close/>
              </a:path>
              <a:path w="320040" h="271779">
                <a:moveTo>
                  <a:pt x="90429" y="73089"/>
                </a:moveTo>
                <a:lnTo>
                  <a:pt x="90501" y="73660"/>
                </a:lnTo>
                <a:lnTo>
                  <a:pt x="91106" y="73660"/>
                </a:lnTo>
                <a:lnTo>
                  <a:pt x="90429" y="73089"/>
                </a:lnTo>
                <a:close/>
              </a:path>
              <a:path w="320040" h="271779">
                <a:moveTo>
                  <a:pt x="90685" y="71119"/>
                </a:moveTo>
                <a:lnTo>
                  <a:pt x="88323" y="71119"/>
                </a:lnTo>
                <a:lnTo>
                  <a:pt x="88509" y="71473"/>
                </a:lnTo>
                <a:lnTo>
                  <a:pt x="90429" y="73089"/>
                </a:lnTo>
                <a:lnTo>
                  <a:pt x="90340" y="72390"/>
                </a:lnTo>
                <a:lnTo>
                  <a:pt x="90685" y="71119"/>
                </a:lnTo>
                <a:close/>
              </a:path>
              <a:path w="320040" h="271779">
                <a:moveTo>
                  <a:pt x="294954" y="64769"/>
                </a:moveTo>
                <a:lnTo>
                  <a:pt x="87560" y="64769"/>
                </a:lnTo>
                <a:lnTo>
                  <a:pt x="88090" y="71119"/>
                </a:lnTo>
                <a:lnTo>
                  <a:pt x="88509" y="71473"/>
                </a:lnTo>
                <a:lnTo>
                  <a:pt x="88323" y="71119"/>
                </a:lnTo>
                <a:lnTo>
                  <a:pt x="292398" y="71119"/>
                </a:lnTo>
                <a:lnTo>
                  <a:pt x="294954" y="64769"/>
                </a:lnTo>
                <a:close/>
              </a:path>
              <a:path w="320040" h="271779">
                <a:moveTo>
                  <a:pt x="67036" y="63500"/>
                </a:moveTo>
                <a:lnTo>
                  <a:pt x="41473" y="63500"/>
                </a:lnTo>
                <a:lnTo>
                  <a:pt x="43671" y="67310"/>
                </a:lnTo>
                <a:lnTo>
                  <a:pt x="41785" y="69850"/>
                </a:lnTo>
                <a:lnTo>
                  <a:pt x="76200" y="69850"/>
                </a:lnTo>
                <a:lnTo>
                  <a:pt x="75466" y="71119"/>
                </a:lnTo>
                <a:lnTo>
                  <a:pt x="86298" y="71119"/>
                </a:lnTo>
                <a:lnTo>
                  <a:pt x="84518" y="68580"/>
                </a:lnTo>
                <a:lnTo>
                  <a:pt x="72538" y="68580"/>
                </a:lnTo>
                <a:lnTo>
                  <a:pt x="69695" y="66040"/>
                </a:lnTo>
                <a:lnTo>
                  <a:pt x="67036" y="63500"/>
                </a:lnTo>
                <a:close/>
              </a:path>
              <a:path w="320040" h="271779">
                <a:moveTo>
                  <a:pt x="64590" y="58555"/>
                </a:moveTo>
                <a:lnTo>
                  <a:pt x="66228" y="60960"/>
                </a:lnTo>
                <a:lnTo>
                  <a:pt x="70918" y="63500"/>
                </a:lnTo>
                <a:lnTo>
                  <a:pt x="72538" y="68580"/>
                </a:lnTo>
                <a:lnTo>
                  <a:pt x="84518" y="68580"/>
                </a:lnTo>
                <a:lnTo>
                  <a:pt x="82937" y="66040"/>
                </a:lnTo>
                <a:lnTo>
                  <a:pt x="83557" y="66040"/>
                </a:lnTo>
                <a:lnTo>
                  <a:pt x="82952" y="64769"/>
                </a:lnTo>
                <a:lnTo>
                  <a:pt x="294954" y="64769"/>
                </a:lnTo>
                <a:lnTo>
                  <a:pt x="295977" y="62230"/>
                </a:lnTo>
                <a:lnTo>
                  <a:pt x="297627" y="62230"/>
                </a:lnTo>
                <a:lnTo>
                  <a:pt x="297609" y="59690"/>
                </a:lnTo>
                <a:lnTo>
                  <a:pt x="70598" y="59690"/>
                </a:lnTo>
                <a:lnTo>
                  <a:pt x="64590" y="58555"/>
                </a:lnTo>
                <a:close/>
              </a:path>
              <a:path w="320040" h="271779">
                <a:moveTo>
                  <a:pt x="38396" y="65214"/>
                </a:moveTo>
                <a:lnTo>
                  <a:pt x="38523" y="66040"/>
                </a:lnTo>
                <a:lnTo>
                  <a:pt x="39609" y="66040"/>
                </a:lnTo>
                <a:lnTo>
                  <a:pt x="38396" y="65214"/>
                </a:lnTo>
                <a:close/>
              </a:path>
              <a:path w="320040" h="271779">
                <a:moveTo>
                  <a:pt x="38019" y="64446"/>
                </a:moveTo>
                <a:lnTo>
                  <a:pt x="37742" y="64769"/>
                </a:lnTo>
                <a:lnTo>
                  <a:pt x="38396" y="65214"/>
                </a:lnTo>
                <a:lnTo>
                  <a:pt x="38327" y="64769"/>
                </a:lnTo>
                <a:lnTo>
                  <a:pt x="38019" y="64446"/>
                </a:lnTo>
                <a:close/>
              </a:path>
              <a:path w="320040" h="271779">
                <a:moveTo>
                  <a:pt x="59572" y="50800"/>
                </a:moveTo>
                <a:lnTo>
                  <a:pt x="24190" y="50800"/>
                </a:lnTo>
                <a:lnTo>
                  <a:pt x="27554" y="54610"/>
                </a:lnTo>
                <a:lnTo>
                  <a:pt x="32603" y="58419"/>
                </a:lnTo>
                <a:lnTo>
                  <a:pt x="35033" y="62230"/>
                </a:lnTo>
                <a:lnTo>
                  <a:pt x="36119" y="62230"/>
                </a:lnTo>
                <a:lnTo>
                  <a:pt x="37117" y="63500"/>
                </a:lnTo>
                <a:lnTo>
                  <a:pt x="38019" y="64446"/>
                </a:lnTo>
                <a:lnTo>
                  <a:pt x="38828" y="63500"/>
                </a:lnTo>
                <a:lnTo>
                  <a:pt x="67036" y="63500"/>
                </a:lnTo>
                <a:lnTo>
                  <a:pt x="64376" y="60960"/>
                </a:lnTo>
                <a:lnTo>
                  <a:pt x="63869" y="58419"/>
                </a:lnTo>
                <a:lnTo>
                  <a:pt x="36326" y="58419"/>
                </a:lnTo>
                <a:lnTo>
                  <a:pt x="35915" y="57150"/>
                </a:lnTo>
                <a:lnTo>
                  <a:pt x="33396" y="55880"/>
                </a:lnTo>
                <a:lnTo>
                  <a:pt x="34884" y="54610"/>
                </a:lnTo>
                <a:lnTo>
                  <a:pt x="61721" y="54610"/>
                </a:lnTo>
                <a:lnTo>
                  <a:pt x="59572" y="50800"/>
                </a:lnTo>
                <a:close/>
              </a:path>
              <a:path w="320040" h="271779">
                <a:moveTo>
                  <a:pt x="31233" y="62230"/>
                </a:moveTo>
                <a:lnTo>
                  <a:pt x="30554" y="62230"/>
                </a:lnTo>
                <a:lnTo>
                  <a:pt x="30758" y="63500"/>
                </a:lnTo>
                <a:lnTo>
                  <a:pt x="31084" y="63500"/>
                </a:lnTo>
                <a:lnTo>
                  <a:pt x="31233" y="62230"/>
                </a:lnTo>
                <a:close/>
              </a:path>
              <a:path w="320040" h="271779">
                <a:moveTo>
                  <a:pt x="62777" y="27940"/>
                </a:moveTo>
                <a:lnTo>
                  <a:pt x="60602" y="27940"/>
                </a:lnTo>
                <a:lnTo>
                  <a:pt x="59315" y="29210"/>
                </a:lnTo>
                <a:lnTo>
                  <a:pt x="59189" y="31750"/>
                </a:lnTo>
                <a:lnTo>
                  <a:pt x="61553" y="34290"/>
                </a:lnTo>
                <a:lnTo>
                  <a:pt x="58866" y="35560"/>
                </a:lnTo>
                <a:lnTo>
                  <a:pt x="56493" y="38100"/>
                </a:lnTo>
                <a:lnTo>
                  <a:pt x="55134" y="40640"/>
                </a:lnTo>
                <a:lnTo>
                  <a:pt x="57566" y="40640"/>
                </a:lnTo>
                <a:lnTo>
                  <a:pt x="61589" y="46990"/>
                </a:lnTo>
                <a:lnTo>
                  <a:pt x="65282" y="54610"/>
                </a:lnTo>
                <a:lnTo>
                  <a:pt x="70598" y="59690"/>
                </a:lnTo>
                <a:lnTo>
                  <a:pt x="118848" y="59690"/>
                </a:lnTo>
                <a:lnTo>
                  <a:pt x="116746" y="55880"/>
                </a:lnTo>
                <a:lnTo>
                  <a:pt x="112810" y="54610"/>
                </a:lnTo>
                <a:lnTo>
                  <a:pt x="111526" y="52069"/>
                </a:lnTo>
                <a:lnTo>
                  <a:pt x="298993" y="52069"/>
                </a:lnTo>
                <a:lnTo>
                  <a:pt x="299262" y="50800"/>
                </a:lnTo>
                <a:lnTo>
                  <a:pt x="109909" y="50800"/>
                </a:lnTo>
                <a:lnTo>
                  <a:pt x="109202" y="49530"/>
                </a:lnTo>
                <a:lnTo>
                  <a:pt x="106840" y="49530"/>
                </a:lnTo>
                <a:lnTo>
                  <a:pt x="107301" y="48260"/>
                </a:lnTo>
                <a:lnTo>
                  <a:pt x="108881" y="48260"/>
                </a:lnTo>
                <a:lnTo>
                  <a:pt x="108548" y="46990"/>
                </a:lnTo>
                <a:lnTo>
                  <a:pt x="106635" y="46990"/>
                </a:lnTo>
                <a:lnTo>
                  <a:pt x="103444" y="40640"/>
                </a:lnTo>
                <a:lnTo>
                  <a:pt x="101907" y="33012"/>
                </a:lnTo>
                <a:lnTo>
                  <a:pt x="100111" y="30480"/>
                </a:lnTo>
                <a:lnTo>
                  <a:pt x="64609" y="30480"/>
                </a:lnTo>
                <a:lnTo>
                  <a:pt x="62777" y="27940"/>
                </a:lnTo>
                <a:close/>
              </a:path>
              <a:path w="320040" h="271779">
                <a:moveTo>
                  <a:pt x="298993" y="52069"/>
                </a:moveTo>
                <a:lnTo>
                  <a:pt x="111526" y="52069"/>
                </a:lnTo>
                <a:lnTo>
                  <a:pt x="113826" y="54610"/>
                </a:lnTo>
                <a:lnTo>
                  <a:pt x="117783" y="55880"/>
                </a:lnTo>
                <a:lnTo>
                  <a:pt x="118848" y="59690"/>
                </a:lnTo>
                <a:lnTo>
                  <a:pt x="297609" y="59690"/>
                </a:lnTo>
                <a:lnTo>
                  <a:pt x="297506" y="56531"/>
                </a:lnTo>
                <a:lnTo>
                  <a:pt x="297457" y="55880"/>
                </a:lnTo>
                <a:lnTo>
                  <a:pt x="298186" y="55880"/>
                </a:lnTo>
                <a:lnTo>
                  <a:pt x="298993" y="52069"/>
                </a:lnTo>
                <a:close/>
              </a:path>
              <a:path w="320040" h="271779">
                <a:moveTo>
                  <a:pt x="63632" y="57150"/>
                </a:moveTo>
                <a:lnTo>
                  <a:pt x="63880" y="58422"/>
                </a:lnTo>
                <a:lnTo>
                  <a:pt x="64590" y="58555"/>
                </a:lnTo>
                <a:lnTo>
                  <a:pt x="63632" y="57150"/>
                </a:lnTo>
                <a:close/>
              </a:path>
              <a:path w="320040" h="271779">
                <a:moveTo>
                  <a:pt x="61721" y="54610"/>
                </a:moveTo>
                <a:lnTo>
                  <a:pt x="34884" y="54610"/>
                </a:lnTo>
                <a:lnTo>
                  <a:pt x="36338" y="57150"/>
                </a:lnTo>
                <a:lnTo>
                  <a:pt x="36326" y="58419"/>
                </a:lnTo>
                <a:lnTo>
                  <a:pt x="63869" y="58419"/>
                </a:lnTo>
                <a:lnTo>
                  <a:pt x="61721" y="54610"/>
                </a:lnTo>
                <a:close/>
              </a:path>
              <a:path w="320040" h="271779">
                <a:moveTo>
                  <a:pt x="297457" y="55880"/>
                </a:moveTo>
                <a:lnTo>
                  <a:pt x="297644" y="58364"/>
                </a:lnTo>
                <a:lnTo>
                  <a:pt x="298049" y="56531"/>
                </a:lnTo>
                <a:lnTo>
                  <a:pt x="297457" y="55880"/>
                </a:lnTo>
                <a:close/>
              </a:path>
              <a:path w="320040" h="271779">
                <a:moveTo>
                  <a:pt x="298049" y="56531"/>
                </a:moveTo>
                <a:lnTo>
                  <a:pt x="297666" y="58337"/>
                </a:lnTo>
                <a:lnTo>
                  <a:pt x="298611" y="57150"/>
                </a:lnTo>
                <a:lnTo>
                  <a:pt x="298049" y="56531"/>
                </a:lnTo>
                <a:close/>
              </a:path>
              <a:path w="320040" h="271779">
                <a:moveTo>
                  <a:pt x="298186" y="55880"/>
                </a:moveTo>
                <a:lnTo>
                  <a:pt x="297457" y="55880"/>
                </a:lnTo>
                <a:lnTo>
                  <a:pt x="298049" y="56531"/>
                </a:lnTo>
                <a:lnTo>
                  <a:pt x="298186" y="55880"/>
                </a:lnTo>
                <a:close/>
              </a:path>
              <a:path w="320040" h="271779">
                <a:moveTo>
                  <a:pt x="50205" y="39369"/>
                </a:moveTo>
                <a:lnTo>
                  <a:pt x="13100" y="39369"/>
                </a:lnTo>
                <a:lnTo>
                  <a:pt x="14715" y="44450"/>
                </a:lnTo>
                <a:lnTo>
                  <a:pt x="17977" y="50800"/>
                </a:lnTo>
                <a:lnTo>
                  <a:pt x="19804" y="55880"/>
                </a:lnTo>
                <a:lnTo>
                  <a:pt x="26545" y="55880"/>
                </a:lnTo>
                <a:lnTo>
                  <a:pt x="25306" y="53340"/>
                </a:lnTo>
                <a:lnTo>
                  <a:pt x="24190" y="50800"/>
                </a:lnTo>
                <a:lnTo>
                  <a:pt x="59572" y="50800"/>
                </a:lnTo>
                <a:lnTo>
                  <a:pt x="58855" y="49530"/>
                </a:lnTo>
                <a:lnTo>
                  <a:pt x="58300" y="48260"/>
                </a:lnTo>
                <a:lnTo>
                  <a:pt x="28784" y="48260"/>
                </a:lnTo>
                <a:lnTo>
                  <a:pt x="25946" y="46990"/>
                </a:lnTo>
                <a:lnTo>
                  <a:pt x="27206" y="45719"/>
                </a:lnTo>
                <a:lnTo>
                  <a:pt x="57189" y="45719"/>
                </a:lnTo>
                <a:lnTo>
                  <a:pt x="56078" y="43180"/>
                </a:lnTo>
                <a:lnTo>
                  <a:pt x="52894" y="43180"/>
                </a:lnTo>
                <a:lnTo>
                  <a:pt x="51360" y="41910"/>
                </a:lnTo>
                <a:lnTo>
                  <a:pt x="50205" y="39369"/>
                </a:lnTo>
                <a:close/>
              </a:path>
              <a:path w="320040" h="271779">
                <a:moveTo>
                  <a:pt x="267053" y="36830"/>
                </a:moveTo>
                <a:lnTo>
                  <a:pt x="108553" y="36830"/>
                </a:lnTo>
                <a:lnTo>
                  <a:pt x="110903" y="40640"/>
                </a:lnTo>
                <a:lnTo>
                  <a:pt x="113318" y="44450"/>
                </a:lnTo>
                <a:lnTo>
                  <a:pt x="115911" y="46990"/>
                </a:lnTo>
                <a:lnTo>
                  <a:pt x="114785" y="48260"/>
                </a:lnTo>
                <a:lnTo>
                  <a:pt x="108076" y="48260"/>
                </a:lnTo>
                <a:lnTo>
                  <a:pt x="110282" y="49530"/>
                </a:lnTo>
                <a:lnTo>
                  <a:pt x="109909" y="50800"/>
                </a:lnTo>
                <a:lnTo>
                  <a:pt x="299262" y="50800"/>
                </a:lnTo>
                <a:lnTo>
                  <a:pt x="299531" y="49530"/>
                </a:lnTo>
                <a:lnTo>
                  <a:pt x="302092" y="44450"/>
                </a:lnTo>
                <a:lnTo>
                  <a:pt x="158608" y="44450"/>
                </a:lnTo>
                <a:lnTo>
                  <a:pt x="157620" y="43180"/>
                </a:lnTo>
                <a:lnTo>
                  <a:pt x="156743" y="41910"/>
                </a:lnTo>
                <a:lnTo>
                  <a:pt x="156097" y="41910"/>
                </a:lnTo>
                <a:lnTo>
                  <a:pt x="155910" y="40640"/>
                </a:lnTo>
                <a:lnTo>
                  <a:pt x="304013" y="40640"/>
                </a:lnTo>
                <a:lnTo>
                  <a:pt x="304653" y="39369"/>
                </a:lnTo>
                <a:lnTo>
                  <a:pt x="267934" y="39369"/>
                </a:lnTo>
                <a:lnTo>
                  <a:pt x="267442" y="38100"/>
                </a:lnTo>
                <a:lnTo>
                  <a:pt x="267053" y="36830"/>
                </a:lnTo>
                <a:close/>
              </a:path>
              <a:path w="320040" h="271779">
                <a:moveTo>
                  <a:pt x="57189" y="45719"/>
                </a:moveTo>
                <a:lnTo>
                  <a:pt x="27575" y="45719"/>
                </a:lnTo>
                <a:lnTo>
                  <a:pt x="29484" y="48260"/>
                </a:lnTo>
                <a:lnTo>
                  <a:pt x="58300" y="48260"/>
                </a:lnTo>
                <a:lnTo>
                  <a:pt x="57189" y="45719"/>
                </a:lnTo>
                <a:close/>
              </a:path>
              <a:path w="320040" h="271779">
                <a:moveTo>
                  <a:pt x="102481" y="27940"/>
                </a:moveTo>
                <a:lnTo>
                  <a:pt x="101332" y="27940"/>
                </a:lnTo>
                <a:lnTo>
                  <a:pt x="102236" y="30480"/>
                </a:lnTo>
                <a:lnTo>
                  <a:pt x="105688" y="33012"/>
                </a:lnTo>
                <a:lnTo>
                  <a:pt x="107527" y="36830"/>
                </a:lnTo>
                <a:lnTo>
                  <a:pt x="104263" y="39369"/>
                </a:lnTo>
                <a:lnTo>
                  <a:pt x="109122" y="43180"/>
                </a:lnTo>
                <a:lnTo>
                  <a:pt x="110499" y="46990"/>
                </a:lnTo>
                <a:lnTo>
                  <a:pt x="108881" y="48260"/>
                </a:lnTo>
                <a:lnTo>
                  <a:pt x="112819" y="48260"/>
                </a:lnTo>
                <a:lnTo>
                  <a:pt x="110096" y="43180"/>
                </a:lnTo>
                <a:lnTo>
                  <a:pt x="110158" y="41910"/>
                </a:lnTo>
                <a:lnTo>
                  <a:pt x="108553" y="36830"/>
                </a:lnTo>
                <a:lnTo>
                  <a:pt x="267053" y="36830"/>
                </a:lnTo>
                <a:lnTo>
                  <a:pt x="266349" y="35560"/>
                </a:lnTo>
                <a:lnTo>
                  <a:pt x="169523" y="35560"/>
                </a:lnTo>
                <a:lnTo>
                  <a:pt x="168688" y="34290"/>
                </a:lnTo>
                <a:lnTo>
                  <a:pt x="160949" y="34290"/>
                </a:lnTo>
                <a:lnTo>
                  <a:pt x="159368" y="31750"/>
                </a:lnTo>
                <a:lnTo>
                  <a:pt x="112023" y="31750"/>
                </a:lnTo>
                <a:lnTo>
                  <a:pt x="112795" y="30480"/>
                </a:lnTo>
                <a:lnTo>
                  <a:pt x="103976" y="30480"/>
                </a:lnTo>
                <a:lnTo>
                  <a:pt x="103075" y="29008"/>
                </a:lnTo>
                <a:lnTo>
                  <a:pt x="102481" y="27940"/>
                </a:lnTo>
                <a:close/>
              </a:path>
              <a:path w="320040" h="271779">
                <a:moveTo>
                  <a:pt x="113881" y="46990"/>
                </a:moveTo>
                <a:lnTo>
                  <a:pt x="112819" y="48260"/>
                </a:lnTo>
                <a:lnTo>
                  <a:pt x="114785" y="48260"/>
                </a:lnTo>
                <a:lnTo>
                  <a:pt x="113881" y="46990"/>
                </a:lnTo>
                <a:close/>
              </a:path>
              <a:path w="320040" h="271779">
                <a:moveTo>
                  <a:pt x="5133" y="41910"/>
                </a:moveTo>
                <a:lnTo>
                  <a:pt x="5697" y="44450"/>
                </a:lnTo>
                <a:lnTo>
                  <a:pt x="7479" y="45719"/>
                </a:lnTo>
                <a:lnTo>
                  <a:pt x="8969" y="46990"/>
                </a:lnTo>
                <a:lnTo>
                  <a:pt x="8970" y="44450"/>
                </a:lnTo>
                <a:lnTo>
                  <a:pt x="6281" y="43180"/>
                </a:lnTo>
                <a:lnTo>
                  <a:pt x="5133" y="41910"/>
                </a:lnTo>
                <a:close/>
              </a:path>
              <a:path w="320040" h="271779">
                <a:moveTo>
                  <a:pt x="108215" y="45719"/>
                </a:moveTo>
                <a:lnTo>
                  <a:pt x="106635" y="46990"/>
                </a:lnTo>
                <a:lnTo>
                  <a:pt x="108548" y="46990"/>
                </a:lnTo>
                <a:lnTo>
                  <a:pt x="108215" y="45719"/>
                </a:lnTo>
                <a:close/>
              </a:path>
              <a:path w="320040" h="271779">
                <a:moveTo>
                  <a:pt x="5719" y="35560"/>
                </a:moveTo>
                <a:lnTo>
                  <a:pt x="6399" y="39369"/>
                </a:lnTo>
                <a:lnTo>
                  <a:pt x="11481" y="40640"/>
                </a:lnTo>
                <a:lnTo>
                  <a:pt x="12231" y="44450"/>
                </a:lnTo>
                <a:lnTo>
                  <a:pt x="13260" y="43180"/>
                </a:lnTo>
                <a:lnTo>
                  <a:pt x="12283" y="40640"/>
                </a:lnTo>
                <a:lnTo>
                  <a:pt x="13100" y="39369"/>
                </a:lnTo>
                <a:lnTo>
                  <a:pt x="50205" y="39369"/>
                </a:lnTo>
                <a:lnTo>
                  <a:pt x="48914" y="38100"/>
                </a:lnTo>
                <a:lnTo>
                  <a:pt x="7660" y="38100"/>
                </a:lnTo>
                <a:lnTo>
                  <a:pt x="6766" y="36830"/>
                </a:lnTo>
                <a:lnTo>
                  <a:pt x="5719" y="35560"/>
                </a:lnTo>
                <a:close/>
              </a:path>
              <a:path w="320040" h="271779">
                <a:moveTo>
                  <a:pt x="304013" y="40640"/>
                </a:moveTo>
                <a:lnTo>
                  <a:pt x="156527" y="40640"/>
                </a:lnTo>
                <a:lnTo>
                  <a:pt x="157113" y="41910"/>
                </a:lnTo>
                <a:lnTo>
                  <a:pt x="159127" y="43180"/>
                </a:lnTo>
                <a:lnTo>
                  <a:pt x="158608" y="44450"/>
                </a:lnTo>
                <a:lnTo>
                  <a:pt x="302092" y="44450"/>
                </a:lnTo>
                <a:lnTo>
                  <a:pt x="304013" y="40640"/>
                </a:lnTo>
                <a:close/>
              </a:path>
              <a:path w="320040" h="271779">
                <a:moveTo>
                  <a:pt x="52888" y="36830"/>
                </a:moveTo>
                <a:lnTo>
                  <a:pt x="50099" y="36830"/>
                </a:lnTo>
                <a:lnTo>
                  <a:pt x="53736" y="41910"/>
                </a:lnTo>
                <a:lnTo>
                  <a:pt x="52894" y="43180"/>
                </a:lnTo>
                <a:lnTo>
                  <a:pt x="56078" y="43180"/>
                </a:lnTo>
                <a:lnTo>
                  <a:pt x="55523" y="41910"/>
                </a:lnTo>
                <a:lnTo>
                  <a:pt x="57566" y="40640"/>
                </a:lnTo>
                <a:lnTo>
                  <a:pt x="55134" y="40640"/>
                </a:lnTo>
                <a:lnTo>
                  <a:pt x="53148" y="39369"/>
                </a:lnTo>
                <a:lnTo>
                  <a:pt x="52888" y="36830"/>
                </a:lnTo>
                <a:close/>
              </a:path>
              <a:path w="320040" h="271779">
                <a:moveTo>
                  <a:pt x="271790" y="34290"/>
                </a:moveTo>
                <a:lnTo>
                  <a:pt x="267435" y="34290"/>
                </a:lnTo>
                <a:lnTo>
                  <a:pt x="268494" y="35560"/>
                </a:lnTo>
                <a:lnTo>
                  <a:pt x="269090" y="38100"/>
                </a:lnTo>
                <a:lnTo>
                  <a:pt x="267934" y="39369"/>
                </a:lnTo>
                <a:lnTo>
                  <a:pt x="304653" y="39369"/>
                </a:lnTo>
                <a:lnTo>
                  <a:pt x="305294" y="38100"/>
                </a:lnTo>
                <a:lnTo>
                  <a:pt x="306223" y="36830"/>
                </a:lnTo>
                <a:lnTo>
                  <a:pt x="275630" y="36830"/>
                </a:lnTo>
                <a:lnTo>
                  <a:pt x="271790" y="34290"/>
                </a:lnTo>
                <a:close/>
              </a:path>
              <a:path w="320040" h="271779">
                <a:moveTo>
                  <a:pt x="7948" y="22860"/>
                </a:moveTo>
                <a:lnTo>
                  <a:pt x="6432" y="22860"/>
                </a:lnTo>
                <a:lnTo>
                  <a:pt x="6620" y="24130"/>
                </a:lnTo>
                <a:lnTo>
                  <a:pt x="4741" y="26669"/>
                </a:lnTo>
                <a:lnTo>
                  <a:pt x="3981" y="29008"/>
                </a:lnTo>
                <a:lnTo>
                  <a:pt x="3968" y="29273"/>
                </a:lnTo>
                <a:lnTo>
                  <a:pt x="6015" y="31750"/>
                </a:lnTo>
                <a:lnTo>
                  <a:pt x="8957" y="35560"/>
                </a:lnTo>
                <a:lnTo>
                  <a:pt x="8778" y="38100"/>
                </a:lnTo>
                <a:lnTo>
                  <a:pt x="47370" y="38100"/>
                </a:lnTo>
                <a:lnTo>
                  <a:pt x="46765" y="36830"/>
                </a:lnTo>
                <a:lnTo>
                  <a:pt x="46561" y="36830"/>
                </a:lnTo>
                <a:lnTo>
                  <a:pt x="47116" y="35560"/>
                </a:lnTo>
                <a:lnTo>
                  <a:pt x="20550" y="35560"/>
                </a:lnTo>
                <a:lnTo>
                  <a:pt x="19948" y="34290"/>
                </a:lnTo>
                <a:lnTo>
                  <a:pt x="14366" y="34290"/>
                </a:lnTo>
                <a:lnTo>
                  <a:pt x="12639" y="30480"/>
                </a:lnTo>
                <a:lnTo>
                  <a:pt x="9263" y="30480"/>
                </a:lnTo>
                <a:lnTo>
                  <a:pt x="8093" y="29273"/>
                </a:lnTo>
                <a:lnTo>
                  <a:pt x="7980" y="29008"/>
                </a:lnTo>
                <a:lnTo>
                  <a:pt x="7707" y="27940"/>
                </a:lnTo>
                <a:lnTo>
                  <a:pt x="7045" y="26669"/>
                </a:lnTo>
                <a:lnTo>
                  <a:pt x="8574" y="25400"/>
                </a:lnTo>
                <a:lnTo>
                  <a:pt x="7948" y="22860"/>
                </a:lnTo>
                <a:close/>
              </a:path>
              <a:path w="320040" h="271779">
                <a:moveTo>
                  <a:pt x="56754" y="26669"/>
                </a:moveTo>
                <a:lnTo>
                  <a:pt x="13783" y="26669"/>
                </a:lnTo>
                <a:lnTo>
                  <a:pt x="15004" y="29105"/>
                </a:lnTo>
                <a:lnTo>
                  <a:pt x="15115" y="29273"/>
                </a:lnTo>
                <a:lnTo>
                  <a:pt x="16219" y="30480"/>
                </a:lnTo>
                <a:lnTo>
                  <a:pt x="15871" y="31750"/>
                </a:lnTo>
                <a:lnTo>
                  <a:pt x="19629" y="31750"/>
                </a:lnTo>
                <a:lnTo>
                  <a:pt x="20653" y="33019"/>
                </a:lnTo>
                <a:lnTo>
                  <a:pt x="21324" y="33019"/>
                </a:lnTo>
                <a:lnTo>
                  <a:pt x="20550" y="35560"/>
                </a:lnTo>
                <a:lnTo>
                  <a:pt x="48728" y="35560"/>
                </a:lnTo>
                <a:lnTo>
                  <a:pt x="49094" y="36830"/>
                </a:lnTo>
                <a:lnTo>
                  <a:pt x="47370" y="38100"/>
                </a:lnTo>
                <a:lnTo>
                  <a:pt x="48914" y="38100"/>
                </a:lnTo>
                <a:lnTo>
                  <a:pt x="49361" y="36830"/>
                </a:lnTo>
                <a:lnTo>
                  <a:pt x="52888" y="36830"/>
                </a:lnTo>
                <a:lnTo>
                  <a:pt x="52758" y="35560"/>
                </a:lnTo>
                <a:lnTo>
                  <a:pt x="51585" y="34290"/>
                </a:lnTo>
                <a:lnTo>
                  <a:pt x="55034" y="33012"/>
                </a:lnTo>
                <a:lnTo>
                  <a:pt x="55738" y="31736"/>
                </a:lnTo>
                <a:lnTo>
                  <a:pt x="53539" y="30480"/>
                </a:lnTo>
                <a:lnTo>
                  <a:pt x="57095" y="29273"/>
                </a:lnTo>
                <a:lnTo>
                  <a:pt x="57241" y="29008"/>
                </a:lnTo>
                <a:lnTo>
                  <a:pt x="56754" y="26669"/>
                </a:lnTo>
                <a:close/>
              </a:path>
              <a:path w="320040" h="271779">
                <a:moveTo>
                  <a:pt x="48728" y="35560"/>
                </a:moveTo>
                <a:lnTo>
                  <a:pt x="47116" y="35560"/>
                </a:lnTo>
                <a:lnTo>
                  <a:pt x="47676" y="36830"/>
                </a:lnTo>
                <a:lnTo>
                  <a:pt x="48728" y="35560"/>
                </a:lnTo>
                <a:close/>
              </a:path>
              <a:path w="320040" h="271779">
                <a:moveTo>
                  <a:pt x="312727" y="27940"/>
                </a:moveTo>
                <a:lnTo>
                  <a:pt x="258686" y="27940"/>
                </a:lnTo>
                <a:lnTo>
                  <a:pt x="263554" y="29210"/>
                </a:lnTo>
                <a:lnTo>
                  <a:pt x="263529" y="30480"/>
                </a:lnTo>
                <a:lnTo>
                  <a:pt x="265530" y="30480"/>
                </a:lnTo>
                <a:lnTo>
                  <a:pt x="268057" y="31750"/>
                </a:lnTo>
                <a:lnTo>
                  <a:pt x="272142" y="31750"/>
                </a:lnTo>
                <a:lnTo>
                  <a:pt x="273336" y="34290"/>
                </a:lnTo>
                <a:lnTo>
                  <a:pt x="275327" y="34290"/>
                </a:lnTo>
                <a:lnTo>
                  <a:pt x="278929" y="35560"/>
                </a:lnTo>
                <a:lnTo>
                  <a:pt x="275630" y="36830"/>
                </a:lnTo>
                <a:lnTo>
                  <a:pt x="306223" y="36830"/>
                </a:lnTo>
                <a:lnTo>
                  <a:pt x="312727" y="27940"/>
                </a:lnTo>
                <a:close/>
              </a:path>
              <a:path w="320040" h="271779">
                <a:moveTo>
                  <a:pt x="267435" y="34290"/>
                </a:moveTo>
                <a:lnTo>
                  <a:pt x="169678" y="34290"/>
                </a:lnTo>
                <a:lnTo>
                  <a:pt x="169523" y="35560"/>
                </a:lnTo>
                <a:lnTo>
                  <a:pt x="266349" y="35560"/>
                </a:lnTo>
                <a:lnTo>
                  <a:pt x="267435" y="34290"/>
                </a:lnTo>
                <a:close/>
              </a:path>
              <a:path w="320040" h="271779">
                <a:moveTo>
                  <a:pt x="14797" y="33019"/>
                </a:moveTo>
                <a:lnTo>
                  <a:pt x="14826" y="34290"/>
                </a:lnTo>
                <a:lnTo>
                  <a:pt x="15277" y="34290"/>
                </a:lnTo>
                <a:lnTo>
                  <a:pt x="14797" y="33019"/>
                </a:lnTo>
                <a:close/>
              </a:path>
              <a:path w="320040" h="271779">
                <a:moveTo>
                  <a:pt x="17605" y="33019"/>
                </a:moveTo>
                <a:lnTo>
                  <a:pt x="15385" y="33019"/>
                </a:lnTo>
                <a:lnTo>
                  <a:pt x="15277" y="34290"/>
                </a:lnTo>
                <a:lnTo>
                  <a:pt x="17916" y="34290"/>
                </a:lnTo>
                <a:lnTo>
                  <a:pt x="17605" y="33019"/>
                </a:lnTo>
                <a:close/>
              </a:path>
              <a:path w="320040" h="271779">
                <a:moveTo>
                  <a:pt x="18684" y="33053"/>
                </a:moveTo>
                <a:lnTo>
                  <a:pt x="17916" y="34290"/>
                </a:lnTo>
                <a:lnTo>
                  <a:pt x="19948" y="34290"/>
                </a:lnTo>
                <a:lnTo>
                  <a:pt x="18684" y="33053"/>
                </a:lnTo>
                <a:close/>
              </a:path>
              <a:path w="320040" h="271779">
                <a:moveTo>
                  <a:pt x="160264" y="22860"/>
                </a:moveTo>
                <a:lnTo>
                  <a:pt x="158679" y="22860"/>
                </a:lnTo>
                <a:lnTo>
                  <a:pt x="160477" y="26399"/>
                </a:lnTo>
                <a:lnTo>
                  <a:pt x="160886" y="26669"/>
                </a:lnTo>
                <a:lnTo>
                  <a:pt x="160693" y="26830"/>
                </a:lnTo>
                <a:lnTo>
                  <a:pt x="163116" y="31750"/>
                </a:lnTo>
                <a:lnTo>
                  <a:pt x="160949" y="34290"/>
                </a:lnTo>
                <a:lnTo>
                  <a:pt x="168688" y="34290"/>
                </a:lnTo>
                <a:lnTo>
                  <a:pt x="168844" y="33019"/>
                </a:lnTo>
                <a:lnTo>
                  <a:pt x="265359" y="33019"/>
                </a:lnTo>
                <a:lnTo>
                  <a:pt x="265030" y="31750"/>
                </a:lnTo>
                <a:lnTo>
                  <a:pt x="172694" y="31750"/>
                </a:lnTo>
                <a:lnTo>
                  <a:pt x="171851" y="30480"/>
                </a:lnTo>
                <a:lnTo>
                  <a:pt x="171268" y="30480"/>
                </a:lnTo>
                <a:lnTo>
                  <a:pt x="171952" y="29210"/>
                </a:lnTo>
                <a:lnTo>
                  <a:pt x="165405" y="29210"/>
                </a:lnTo>
                <a:lnTo>
                  <a:pt x="163971" y="26669"/>
                </a:lnTo>
                <a:lnTo>
                  <a:pt x="160640" y="25400"/>
                </a:lnTo>
                <a:lnTo>
                  <a:pt x="160264" y="22860"/>
                </a:lnTo>
                <a:close/>
              </a:path>
              <a:path w="320040" h="271779">
                <a:moveTo>
                  <a:pt x="268518" y="31750"/>
                </a:moveTo>
                <a:lnTo>
                  <a:pt x="267605" y="31750"/>
                </a:lnTo>
                <a:lnTo>
                  <a:pt x="267708" y="33019"/>
                </a:lnTo>
                <a:lnTo>
                  <a:pt x="170012" y="33019"/>
                </a:lnTo>
                <a:lnTo>
                  <a:pt x="171438" y="34290"/>
                </a:lnTo>
                <a:lnTo>
                  <a:pt x="268795" y="34290"/>
                </a:lnTo>
                <a:lnTo>
                  <a:pt x="268518" y="31750"/>
                </a:lnTo>
                <a:close/>
              </a:path>
              <a:path w="320040" h="271779">
                <a:moveTo>
                  <a:pt x="18704" y="33019"/>
                </a:moveTo>
                <a:close/>
              </a:path>
              <a:path w="320040" h="271779">
                <a:moveTo>
                  <a:pt x="15188" y="31750"/>
                </a:moveTo>
                <a:lnTo>
                  <a:pt x="14216" y="31750"/>
                </a:lnTo>
                <a:lnTo>
                  <a:pt x="14186" y="33019"/>
                </a:lnTo>
                <a:lnTo>
                  <a:pt x="15188" y="31750"/>
                </a:lnTo>
                <a:close/>
              </a:path>
              <a:path w="320040" h="271779">
                <a:moveTo>
                  <a:pt x="19629" y="31750"/>
                </a:moveTo>
                <a:lnTo>
                  <a:pt x="16926" y="31750"/>
                </a:lnTo>
                <a:lnTo>
                  <a:pt x="17150" y="33019"/>
                </a:lnTo>
                <a:lnTo>
                  <a:pt x="18655" y="33012"/>
                </a:lnTo>
                <a:lnTo>
                  <a:pt x="19629" y="31750"/>
                </a:lnTo>
                <a:close/>
              </a:path>
              <a:path w="320040" h="271779">
                <a:moveTo>
                  <a:pt x="267208" y="31750"/>
                </a:moveTo>
                <a:lnTo>
                  <a:pt x="266406" y="31750"/>
                </a:lnTo>
                <a:lnTo>
                  <a:pt x="265359" y="33019"/>
                </a:lnTo>
                <a:lnTo>
                  <a:pt x="267679" y="33019"/>
                </a:lnTo>
                <a:lnTo>
                  <a:pt x="267208" y="31750"/>
                </a:lnTo>
                <a:close/>
              </a:path>
              <a:path w="320040" h="271779">
                <a:moveTo>
                  <a:pt x="16926" y="31750"/>
                </a:moveTo>
                <a:lnTo>
                  <a:pt x="15188" y="31750"/>
                </a:lnTo>
                <a:lnTo>
                  <a:pt x="15383" y="33012"/>
                </a:lnTo>
                <a:lnTo>
                  <a:pt x="16926" y="31750"/>
                </a:lnTo>
                <a:close/>
              </a:path>
              <a:path w="320040" h="271779">
                <a:moveTo>
                  <a:pt x="4747" y="25669"/>
                </a:moveTo>
                <a:lnTo>
                  <a:pt x="80" y="29105"/>
                </a:lnTo>
                <a:lnTo>
                  <a:pt x="0" y="29273"/>
                </a:lnTo>
                <a:lnTo>
                  <a:pt x="2404" y="31750"/>
                </a:lnTo>
                <a:lnTo>
                  <a:pt x="2925" y="27940"/>
                </a:lnTo>
                <a:lnTo>
                  <a:pt x="4747" y="25669"/>
                </a:lnTo>
                <a:close/>
              </a:path>
              <a:path w="320040" h="271779">
                <a:moveTo>
                  <a:pt x="57183" y="29244"/>
                </a:moveTo>
                <a:lnTo>
                  <a:pt x="55738" y="31736"/>
                </a:lnTo>
                <a:lnTo>
                  <a:pt x="57183" y="29244"/>
                </a:lnTo>
                <a:close/>
              </a:path>
              <a:path w="320040" h="271779">
                <a:moveTo>
                  <a:pt x="146521" y="22860"/>
                </a:moveTo>
                <a:lnTo>
                  <a:pt x="127754" y="22860"/>
                </a:lnTo>
                <a:lnTo>
                  <a:pt x="128289" y="24130"/>
                </a:lnTo>
                <a:lnTo>
                  <a:pt x="125047" y="26669"/>
                </a:lnTo>
                <a:lnTo>
                  <a:pt x="128215" y="26669"/>
                </a:lnTo>
                <a:lnTo>
                  <a:pt x="131346" y="29210"/>
                </a:lnTo>
                <a:lnTo>
                  <a:pt x="131878" y="30480"/>
                </a:lnTo>
                <a:lnTo>
                  <a:pt x="113048" y="30480"/>
                </a:lnTo>
                <a:lnTo>
                  <a:pt x="113008" y="31750"/>
                </a:lnTo>
                <a:lnTo>
                  <a:pt x="159368" y="31750"/>
                </a:lnTo>
                <a:lnTo>
                  <a:pt x="158577" y="30480"/>
                </a:lnTo>
                <a:lnTo>
                  <a:pt x="156999" y="29210"/>
                </a:lnTo>
                <a:lnTo>
                  <a:pt x="146207" y="29210"/>
                </a:lnTo>
                <a:lnTo>
                  <a:pt x="144631" y="25669"/>
                </a:lnTo>
                <a:lnTo>
                  <a:pt x="144593" y="25109"/>
                </a:lnTo>
                <a:lnTo>
                  <a:pt x="144869" y="24130"/>
                </a:lnTo>
                <a:lnTo>
                  <a:pt x="146521" y="22860"/>
                </a:lnTo>
                <a:close/>
              </a:path>
              <a:path w="320040" h="271779">
                <a:moveTo>
                  <a:pt x="265530" y="30480"/>
                </a:moveTo>
                <a:lnTo>
                  <a:pt x="173589" y="30480"/>
                </a:lnTo>
                <a:lnTo>
                  <a:pt x="172694" y="31750"/>
                </a:lnTo>
                <a:lnTo>
                  <a:pt x="264489" y="31750"/>
                </a:lnTo>
                <a:lnTo>
                  <a:pt x="265530" y="30480"/>
                </a:lnTo>
                <a:close/>
              </a:path>
              <a:path w="320040" h="271779">
                <a:moveTo>
                  <a:pt x="11487" y="27940"/>
                </a:moveTo>
                <a:lnTo>
                  <a:pt x="9577" y="29210"/>
                </a:lnTo>
                <a:lnTo>
                  <a:pt x="8980" y="29210"/>
                </a:lnTo>
                <a:lnTo>
                  <a:pt x="10134" y="30480"/>
                </a:lnTo>
                <a:lnTo>
                  <a:pt x="12639" y="30480"/>
                </a:lnTo>
                <a:lnTo>
                  <a:pt x="11487" y="27940"/>
                </a:lnTo>
                <a:close/>
              </a:path>
              <a:path w="320040" h="271779">
                <a:moveTo>
                  <a:pt x="98860" y="24130"/>
                </a:moveTo>
                <a:lnTo>
                  <a:pt x="66985" y="24130"/>
                </a:lnTo>
                <a:lnTo>
                  <a:pt x="65251" y="25400"/>
                </a:lnTo>
                <a:lnTo>
                  <a:pt x="65907" y="25400"/>
                </a:lnTo>
                <a:lnTo>
                  <a:pt x="64258" y="26517"/>
                </a:lnTo>
                <a:lnTo>
                  <a:pt x="64185" y="26751"/>
                </a:lnTo>
                <a:lnTo>
                  <a:pt x="66436" y="27940"/>
                </a:lnTo>
                <a:lnTo>
                  <a:pt x="67210" y="29210"/>
                </a:lnTo>
                <a:lnTo>
                  <a:pt x="67032" y="29210"/>
                </a:lnTo>
                <a:lnTo>
                  <a:pt x="65630" y="30480"/>
                </a:lnTo>
                <a:lnTo>
                  <a:pt x="100111" y="30480"/>
                </a:lnTo>
                <a:lnTo>
                  <a:pt x="98309" y="27940"/>
                </a:lnTo>
                <a:lnTo>
                  <a:pt x="98171" y="27940"/>
                </a:lnTo>
                <a:lnTo>
                  <a:pt x="97758" y="26669"/>
                </a:lnTo>
                <a:lnTo>
                  <a:pt x="96834" y="26669"/>
                </a:lnTo>
                <a:lnTo>
                  <a:pt x="97103" y="26366"/>
                </a:lnTo>
                <a:lnTo>
                  <a:pt x="96686" y="25400"/>
                </a:lnTo>
                <a:lnTo>
                  <a:pt x="98860" y="24130"/>
                </a:lnTo>
                <a:close/>
              </a:path>
              <a:path w="320040" h="271779">
                <a:moveTo>
                  <a:pt x="125914" y="22860"/>
                </a:moveTo>
                <a:lnTo>
                  <a:pt x="119092" y="22860"/>
                </a:lnTo>
                <a:lnTo>
                  <a:pt x="120304" y="24130"/>
                </a:lnTo>
                <a:lnTo>
                  <a:pt x="118882" y="24130"/>
                </a:lnTo>
                <a:lnTo>
                  <a:pt x="119296" y="25400"/>
                </a:lnTo>
                <a:lnTo>
                  <a:pt x="102386" y="25400"/>
                </a:lnTo>
                <a:lnTo>
                  <a:pt x="103253" y="26669"/>
                </a:lnTo>
                <a:lnTo>
                  <a:pt x="103700" y="27940"/>
                </a:lnTo>
                <a:lnTo>
                  <a:pt x="103976" y="30480"/>
                </a:lnTo>
                <a:lnTo>
                  <a:pt x="112795" y="30480"/>
                </a:lnTo>
                <a:lnTo>
                  <a:pt x="109624" y="27940"/>
                </a:lnTo>
                <a:lnTo>
                  <a:pt x="110396" y="26669"/>
                </a:lnTo>
                <a:lnTo>
                  <a:pt x="125047" y="26669"/>
                </a:lnTo>
                <a:lnTo>
                  <a:pt x="123859" y="25400"/>
                </a:lnTo>
                <a:lnTo>
                  <a:pt x="125603" y="24130"/>
                </a:lnTo>
                <a:lnTo>
                  <a:pt x="125914" y="22860"/>
                </a:lnTo>
                <a:close/>
              </a:path>
              <a:path w="320040" h="271779">
                <a:moveTo>
                  <a:pt x="122592" y="26669"/>
                </a:moveTo>
                <a:lnTo>
                  <a:pt x="110396" y="26669"/>
                </a:lnTo>
                <a:lnTo>
                  <a:pt x="111439" y="27940"/>
                </a:lnTo>
                <a:lnTo>
                  <a:pt x="113811" y="30480"/>
                </a:lnTo>
                <a:lnTo>
                  <a:pt x="131878" y="30480"/>
                </a:lnTo>
                <a:lnTo>
                  <a:pt x="130096" y="29210"/>
                </a:lnTo>
                <a:lnTo>
                  <a:pt x="121012" y="29210"/>
                </a:lnTo>
                <a:lnTo>
                  <a:pt x="121292" y="27940"/>
                </a:lnTo>
                <a:lnTo>
                  <a:pt x="121679" y="27940"/>
                </a:lnTo>
                <a:lnTo>
                  <a:pt x="122592" y="26669"/>
                </a:lnTo>
                <a:close/>
              </a:path>
              <a:path w="320040" h="271779">
                <a:moveTo>
                  <a:pt x="259345" y="29210"/>
                </a:moveTo>
                <a:lnTo>
                  <a:pt x="173243" y="29210"/>
                </a:lnTo>
                <a:lnTo>
                  <a:pt x="173597" y="30480"/>
                </a:lnTo>
                <a:lnTo>
                  <a:pt x="260581" y="30480"/>
                </a:lnTo>
                <a:lnTo>
                  <a:pt x="259345" y="29210"/>
                </a:lnTo>
                <a:close/>
              </a:path>
              <a:path w="320040" h="271779">
                <a:moveTo>
                  <a:pt x="261419" y="29210"/>
                </a:moveTo>
                <a:lnTo>
                  <a:pt x="260581" y="30480"/>
                </a:lnTo>
                <a:lnTo>
                  <a:pt x="262302" y="30480"/>
                </a:lnTo>
                <a:lnTo>
                  <a:pt x="261419" y="29210"/>
                </a:lnTo>
                <a:close/>
              </a:path>
              <a:path w="320040" h="271779">
                <a:moveTo>
                  <a:pt x="128215" y="26669"/>
                </a:moveTo>
                <a:lnTo>
                  <a:pt x="122592" y="26669"/>
                </a:lnTo>
                <a:lnTo>
                  <a:pt x="122924" y="27940"/>
                </a:lnTo>
                <a:lnTo>
                  <a:pt x="122453" y="27940"/>
                </a:lnTo>
                <a:lnTo>
                  <a:pt x="123016" y="29210"/>
                </a:lnTo>
                <a:lnTo>
                  <a:pt x="127963" y="29210"/>
                </a:lnTo>
                <a:lnTo>
                  <a:pt x="126143" y="27940"/>
                </a:lnTo>
                <a:lnTo>
                  <a:pt x="128215" y="26669"/>
                </a:lnTo>
                <a:close/>
              </a:path>
              <a:path w="320040" h="271779">
                <a:moveTo>
                  <a:pt x="154512" y="22860"/>
                </a:moveTo>
                <a:lnTo>
                  <a:pt x="146521" y="22860"/>
                </a:lnTo>
                <a:lnTo>
                  <a:pt x="147404" y="26517"/>
                </a:lnTo>
                <a:lnTo>
                  <a:pt x="147512" y="26751"/>
                </a:lnTo>
                <a:lnTo>
                  <a:pt x="148567" y="27940"/>
                </a:lnTo>
                <a:lnTo>
                  <a:pt x="146207" y="29210"/>
                </a:lnTo>
                <a:lnTo>
                  <a:pt x="156999" y="29210"/>
                </a:lnTo>
                <a:lnTo>
                  <a:pt x="153841" y="26669"/>
                </a:lnTo>
                <a:lnTo>
                  <a:pt x="151548" y="24130"/>
                </a:lnTo>
                <a:lnTo>
                  <a:pt x="154512" y="22860"/>
                </a:lnTo>
                <a:close/>
              </a:path>
              <a:path w="320040" h="271779">
                <a:moveTo>
                  <a:pt x="314468" y="8890"/>
                </a:moveTo>
                <a:lnTo>
                  <a:pt x="299849" y="11430"/>
                </a:lnTo>
                <a:lnTo>
                  <a:pt x="297529" y="17780"/>
                </a:lnTo>
                <a:lnTo>
                  <a:pt x="298686" y="20319"/>
                </a:lnTo>
                <a:lnTo>
                  <a:pt x="295063" y="20319"/>
                </a:lnTo>
                <a:lnTo>
                  <a:pt x="295007" y="21590"/>
                </a:lnTo>
                <a:lnTo>
                  <a:pt x="2553" y="21590"/>
                </a:lnTo>
                <a:lnTo>
                  <a:pt x="4501" y="22860"/>
                </a:lnTo>
                <a:lnTo>
                  <a:pt x="170242" y="22860"/>
                </a:lnTo>
                <a:lnTo>
                  <a:pt x="168679" y="25400"/>
                </a:lnTo>
                <a:lnTo>
                  <a:pt x="167221" y="26669"/>
                </a:lnTo>
                <a:lnTo>
                  <a:pt x="165405" y="29210"/>
                </a:lnTo>
                <a:lnTo>
                  <a:pt x="256393" y="29210"/>
                </a:lnTo>
                <a:lnTo>
                  <a:pt x="258686" y="27940"/>
                </a:lnTo>
                <a:lnTo>
                  <a:pt x="312727" y="27940"/>
                </a:lnTo>
                <a:lnTo>
                  <a:pt x="315103" y="26669"/>
                </a:lnTo>
                <a:lnTo>
                  <a:pt x="317435" y="26669"/>
                </a:lnTo>
                <a:lnTo>
                  <a:pt x="319853" y="25400"/>
                </a:lnTo>
                <a:lnTo>
                  <a:pt x="312722" y="25400"/>
                </a:lnTo>
                <a:lnTo>
                  <a:pt x="310246" y="22860"/>
                </a:lnTo>
                <a:lnTo>
                  <a:pt x="318737" y="21590"/>
                </a:lnTo>
                <a:lnTo>
                  <a:pt x="316050" y="17780"/>
                </a:lnTo>
                <a:lnTo>
                  <a:pt x="316773" y="16510"/>
                </a:lnTo>
                <a:lnTo>
                  <a:pt x="318601" y="16510"/>
                </a:lnTo>
                <a:lnTo>
                  <a:pt x="318083" y="15240"/>
                </a:lnTo>
                <a:lnTo>
                  <a:pt x="314468" y="8890"/>
                </a:lnTo>
                <a:close/>
              </a:path>
              <a:path w="320040" h="271779">
                <a:moveTo>
                  <a:pt x="57922" y="27940"/>
                </a:moveTo>
                <a:lnTo>
                  <a:pt x="57241" y="29008"/>
                </a:lnTo>
                <a:lnTo>
                  <a:pt x="57922" y="27940"/>
                </a:lnTo>
                <a:close/>
              </a:path>
              <a:path w="320040" h="271779">
                <a:moveTo>
                  <a:pt x="56489" y="25400"/>
                </a:moveTo>
                <a:lnTo>
                  <a:pt x="12258" y="25400"/>
                </a:lnTo>
                <a:lnTo>
                  <a:pt x="12067" y="27940"/>
                </a:lnTo>
                <a:lnTo>
                  <a:pt x="13783" y="26669"/>
                </a:lnTo>
                <a:lnTo>
                  <a:pt x="56754" y="26669"/>
                </a:lnTo>
                <a:lnTo>
                  <a:pt x="56489" y="25400"/>
                </a:lnTo>
                <a:close/>
              </a:path>
              <a:path w="320040" h="271779">
                <a:moveTo>
                  <a:pt x="61510" y="25400"/>
                </a:moveTo>
                <a:lnTo>
                  <a:pt x="59861" y="25400"/>
                </a:lnTo>
                <a:lnTo>
                  <a:pt x="58642" y="26669"/>
                </a:lnTo>
                <a:lnTo>
                  <a:pt x="57922" y="27940"/>
                </a:lnTo>
                <a:lnTo>
                  <a:pt x="62333" y="27940"/>
                </a:lnTo>
                <a:lnTo>
                  <a:pt x="61777" y="26366"/>
                </a:lnTo>
                <a:lnTo>
                  <a:pt x="61510" y="25400"/>
                </a:lnTo>
                <a:close/>
              </a:path>
              <a:path w="320040" h="271779">
                <a:moveTo>
                  <a:pt x="64413" y="26013"/>
                </a:moveTo>
                <a:lnTo>
                  <a:pt x="63516" y="26669"/>
                </a:lnTo>
                <a:lnTo>
                  <a:pt x="62333" y="27940"/>
                </a:lnTo>
                <a:lnTo>
                  <a:pt x="63819" y="27940"/>
                </a:lnTo>
                <a:lnTo>
                  <a:pt x="64185" y="26751"/>
                </a:lnTo>
                <a:lnTo>
                  <a:pt x="64032" y="26669"/>
                </a:lnTo>
                <a:lnTo>
                  <a:pt x="64258" y="26517"/>
                </a:lnTo>
                <a:lnTo>
                  <a:pt x="64413" y="26013"/>
                </a:lnTo>
                <a:close/>
              </a:path>
              <a:path w="320040" h="271779">
                <a:moveTo>
                  <a:pt x="98748" y="27287"/>
                </a:moveTo>
                <a:lnTo>
                  <a:pt x="98171" y="27940"/>
                </a:lnTo>
                <a:lnTo>
                  <a:pt x="98340" y="27940"/>
                </a:lnTo>
                <a:lnTo>
                  <a:pt x="98748" y="27287"/>
                </a:lnTo>
                <a:close/>
              </a:path>
              <a:path w="320040" h="271779">
                <a:moveTo>
                  <a:pt x="158679" y="22860"/>
                </a:moveTo>
                <a:lnTo>
                  <a:pt x="154512" y="22860"/>
                </a:lnTo>
                <a:lnTo>
                  <a:pt x="156433" y="27940"/>
                </a:lnTo>
                <a:lnTo>
                  <a:pt x="159354" y="27940"/>
                </a:lnTo>
                <a:lnTo>
                  <a:pt x="160693" y="26830"/>
                </a:lnTo>
                <a:lnTo>
                  <a:pt x="160537" y="26517"/>
                </a:lnTo>
                <a:lnTo>
                  <a:pt x="160426" y="26366"/>
                </a:lnTo>
                <a:lnTo>
                  <a:pt x="157040" y="24130"/>
                </a:lnTo>
                <a:lnTo>
                  <a:pt x="158679" y="22860"/>
                </a:lnTo>
                <a:close/>
              </a:path>
              <a:path w="320040" h="271779">
                <a:moveTo>
                  <a:pt x="99295" y="26669"/>
                </a:moveTo>
                <a:lnTo>
                  <a:pt x="99135" y="26669"/>
                </a:lnTo>
                <a:lnTo>
                  <a:pt x="98748" y="27287"/>
                </a:lnTo>
                <a:lnTo>
                  <a:pt x="99295" y="26669"/>
                </a:lnTo>
                <a:close/>
              </a:path>
              <a:path w="320040" h="271779">
                <a:moveTo>
                  <a:pt x="160477" y="26399"/>
                </a:moveTo>
                <a:lnTo>
                  <a:pt x="160693" y="26830"/>
                </a:lnTo>
                <a:lnTo>
                  <a:pt x="160886" y="26669"/>
                </a:lnTo>
                <a:lnTo>
                  <a:pt x="160477" y="26399"/>
                </a:lnTo>
                <a:close/>
              </a:path>
              <a:path w="320040" h="271779">
                <a:moveTo>
                  <a:pt x="64258" y="26517"/>
                </a:moveTo>
                <a:lnTo>
                  <a:pt x="64032" y="26669"/>
                </a:lnTo>
                <a:lnTo>
                  <a:pt x="64185" y="26751"/>
                </a:lnTo>
                <a:lnTo>
                  <a:pt x="64258" y="26517"/>
                </a:lnTo>
                <a:close/>
              </a:path>
              <a:path w="320040" h="271779">
                <a:moveTo>
                  <a:pt x="66985" y="24130"/>
                </a:moveTo>
                <a:lnTo>
                  <a:pt x="12627" y="24130"/>
                </a:lnTo>
                <a:lnTo>
                  <a:pt x="11530" y="26669"/>
                </a:lnTo>
                <a:lnTo>
                  <a:pt x="12258" y="25400"/>
                </a:lnTo>
                <a:lnTo>
                  <a:pt x="61510" y="25400"/>
                </a:lnTo>
                <a:lnTo>
                  <a:pt x="66985" y="24130"/>
                </a:lnTo>
                <a:close/>
              </a:path>
              <a:path w="320040" h="271779">
                <a:moveTo>
                  <a:pt x="97103" y="26366"/>
                </a:moveTo>
                <a:lnTo>
                  <a:pt x="96834" y="26669"/>
                </a:lnTo>
                <a:lnTo>
                  <a:pt x="97234" y="26669"/>
                </a:lnTo>
                <a:lnTo>
                  <a:pt x="97103" y="26366"/>
                </a:lnTo>
                <a:close/>
              </a:path>
              <a:path w="320040" h="271779">
                <a:moveTo>
                  <a:pt x="99930" y="25400"/>
                </a:moveTo>
                <a:lnTo>
                  <a:pt x="97959" y="25400"/>
                </a:lnTo>
                <a:lnTo>
                  <a:pt x="97103" y="26366"/>
                </a:lnTo>
                <a:lnTo>
                  <a:pt x="97234" y="26669"/>
                </a:lnTo>
                <a:lnTo>
                  <a:pt x="99135" y="26669"/>
                </a:lnTo>
                <a:lnTo>
                  <a:pt x="99930" y="25400"/>
                </a:lnTo>
                <a:close/>
              </a:path>
              <a:path w="320040" h="271779">
                <a:moveTo>
                  <a:pt x="65251" y="25400"/>
                </a:moveTo>
                <a:lnTo>
                  <a:pt x="64602" y="25400"/>
                </a:lnTo>
                <a:lnTo>
                  <a:pt x="64413" y="26013"/>
                </a:lnTo>
                <a:lnTo>
                  <a:pt x="65251" y="25400"/>
                </a:lnTo>
                <a:close/>
              </a:path>
              <a:path w="320040" h="271779">
                <a:moveTo>
                  <a:pt x="5131" y="25109"/>
                </a:moveTo>
                <a:lnTo>
                  <a:pt x="4963" y="25400"/>
                </a:lnTo>
                <a:lnTo>
                  <a:pt x="4747" y="25669"/>
                </a:lnTo>
                <a:lnTo>
                  <a:pt x="5113" y="25400"/>
                </a:lnTo>
                <a:lnTo>
                  <a:pt x="5131" y="25109"/>
                </a:lnTo>
                <a:close/>
              </a:path>
              <a:path w="320040" h="271779">
                <a:moveTo>
                  <a:pt x="11393" y="22860"/>
                </a:moveTo>
                <a:lnTo>
                  <a:pt x="9530" y="22860"/>
                </a:lnTo>
                <a:lnTo>
                  <a:pt x="9333" y="24130"/>
                </a:lnTo>
                <a:lnTo>
                  <a:pt x="8819" y="25400"/>
                </a:lnTo>
                <a:lnTo>
                  <a:pt x="10024" y="25400"/>
                </a:lnTo>
                <a:lnTo>
                  <a:pt x="9886" y="24130"/>
                </a:lnTo>
                <a:lnTo>
                  <a:pt x="11393" y="22860"/>
                </a:lnTo>
                <a:close/>
              </a:path>
              <a:path w="320040" h="271779">
                <a:moveTo>
                  <a:pt x="116079" y="22860"/>
                </a:moveTo>
                <a:lnTo>
                  <a:pt x="11393" y="22860"/>
                </a:lnTo>
                <a:lnTo>
                  <a:pt x="11745" y="24130"/>
                </a:lnTo>
                <a:lnTo>
                  <a:pt x="98860" y="24130"/>
                </a:lnTo>
                <a:lnTo>
                  <a:pt x="100501" y="25400"/>
                </a:lnTo>
                <a:lnTo>
                  <a:pt x="117585" y="25400"/>
                </a:lnTo>
                <a:lnTo>
                  <a:pt x="115607" y="24130"/>
                </a:lnTo>
                <a:lnTo>
                  <a:pt x="116079" y="22860"/>
                </a:lnTo>
                <a:close/>
              </a:path>
              <a:path w="320040" h="271779">
                <a:moveTo>
                  <a:pt x="6432" y="22860"/>
                </a:moveTo>
                <a:lnTo>
                  <a:pt x="5273" y="22860"/>
                </a:lnTo>
                <a:lnTo>
                  <a:pt x="5131" y="25109"/>
                </a:lnTo>
                <a:lnTo>
                  <a:pt x="6432" y="22860"/>
                </a:lnTo>
                <a:close/>
              </a:path>
              <a:path w="320040" h="271779">
                <a:moveTo>
                  <a:pt x="119092" y="22860"/>
                </a:moveTo>
                <a:lnTo>
                  <a:pt x="116079" y="22860"/>
                </a:lnTo>
                <a:lnTo>
                  <a:pt x="117362" y="24130"/>
                </a:lnTo>
                <a:lnTo>
                  <a:pt x="119092" y="22860"/>
                </a:lnTo>
                <a:close/>
              </a:path>
              <a:path w="320040" h="271779">
                <a:moveTo>
                  <a:pt x="166926" y="22860"/>
                </a:moveTo>
                <a:lnTo>
                  <a:pt x="160264" y="22860"/>
                </a:lnTo>
                <a:lnTo>
                  <a:pt x="163427" y="24130"/>
                </a:lnTo>
                <a:lnTo>
                  <a:pt x="166926" y="22860"/>
                </a:lnTo>
                <a:close/>
              </a:path>
              <a:path w="320040" h="271779">
                <a:moveTo>
                  <a:pt x="3579" y="12700"/>
                </a:moveTo>
                <a:lnTo>
                  <a:pt x="2415" y="12700"/>
                </a:lnTo>
                <a:lnTo>
                  <a:pt x="1200" y="13969"/>
                </a:lnTo>
                <a:lnTo>
                  <a:pt x="2936" y="15240"/>
                </a:lnTo>
                <a:lnTo>
                  <a:pt x="771" y="16510"/>
                </a:lnTo>
                <a:lnTo>
                  <a:pt x="1855" y="17780"/>
                </a:lnTo>
                <a:lnTo>
                  <a:pt x="2887" y="20319"/>
                </a:lnTo>
                <a:lnTo>
                  <a:pt x="2494" y="21590"/>
                </a:lnTo>
                <a:lnTo>
                  <a:pt x="192379" y="21590"/>
                </a:lnTo>
                <a:lnTo>
                  <a:pt x="190607" y="20319"/>
                </a:lnTo>
                <a:lnTo>
                  <a:pt x="179151" y="20319"/>
                </a:lnTo>
                <a:lnTo>
                  <a:pt x="177123" y="17780"/>
                </a:lnTo>
                <a:lnTo>
                  <a:pt x="179864" y="16510"/>
                </a:lnTo>
                <a:lnTo>
                  <a:pt x="180885" y="16510"/>
                </a:lnTo>
                <a:lnTo>
                  <a:pt x="176517" y="13969"/>
                </a:lnTo>
                <a:lnTo>
                  <a:pt x="2484" y="13969"/>
                </a:lnTo>
                <a:lnTo>
                  <a:pt x="3579" y="12700"/>
                </a:lnTo>
                <a:close/>
              </a:path>
              <a:path w="320040" h="271779">
                <a:moveTo>
                  <a:pt x="200566" y="5080"/>
                </a:moveTo>
                <a:lnTo>
                  <a:pt x="198928" y="5080"/>
                </a:lnTo>
                <a:lnTo>
                  <a:pt x="199163" y="7619"/>
                </a:lnTo>
                <a:lnTo>
                  <a:pt x="196813" y="8925"/>
                </a:lnTo>
                <a:lnTo>
                  <a:pt x="194467" y="10160"/>
                </a:lnTo>
                <a:lnTo>
                  <a:pt x="197680" y="11430"/>
                </a:lnTo>
                <a:lnTo>
                  <a:pt x="201272" y="11430"/>
                </a:lnTo>
                <a:lnTo>
                  <a:pt x="204839" y="12700"/>
                </a:lnTo>
                <a:lnTo>
                  <a:pt x="204950" y="13969"/>
                </a:lnTo>
                <a:lnTo>
                  <a:pt x="203267" y="15240"/>
                </a:lnTo>
                <a:lnTo>
                  <a:pt x="203060" y="16510"/>
                </a:lnTo>
                <a:lnTo>
                  <a:pt x="200767" y="16510"/>
                </a:lnTo>
                <a:lnTo>
                  <a:pt x="202072" y="17780"/>
                </a:lnTo>
                <a:lnTo>
                  <a:pt x="198276" y="19050"/>
                </a:lnTo>
                <a:lnTo>
                  <a:pt x="191215" y="19050"/>
                </a:lnTo>
                <a:lnTo>
                  <a:pt x="192379" y="21590"/>
                </a:lnTo>
                <a:lnTo>
                  <a:pt x="278816" y="21590"/>
                </a:lnTo>
                <a:lnTo>
                  <a:pt x="270965" y="20319"/>
                </a:lnTo>
                <a:lnTo>
                  <a:pt x="290500" y="20319"/>
                </a:lnTo>
                <a:lnTo>
                  <a:pt x="288158" y="17780"/>
                </a:lnTo>
                <a:lnTo>
                  <a:pt x="237019" y="17780"/>
                </a:lnTo>
                <a:lnTo>
                  <a:pt x="228634" y="15240"/>
                </a:lnTo>
                <a:lnTo>
                  <a:pt x="226104" y="12700"/>
                </a:lnTo>
                <a:lnTo>
                  <a:pt x="224201" y="10160"/>
                </a:lnTo>
                <a:lnTo>
                  <a:pt x="224289" y="8890"/>
                </a:lnTo>
                <a:lnTo>
                  <a:pt x="217923" y="8890"/>
                </a:lnTo>
                <a:lnTo>
                  <a:pt x="215581" y="6350"/>
                </a:lnTo>
                <a:lnTo>
                  <a:pt x="201692" y="6350"/>
                </a:lnTo>
                <a:lnTo>
                  <a:pt x="200566" y="5080"/>
                </a:lnTo>
                <a:close/>
              </a:path>
              <a:path w="320040" h="271779">
                <a:moveTo>
                  <a:pt x="187772" y="16510"/>
                </a:moveTo>
                <a:lnTo>
                  <a:pt x="183757" y="16510"/>
                </a:lnTo>
                <a:lnTo>
                  <a:pt x="182156" y="17780"/>
                </a:lnTo>
                <a:lnTo>
                  <a:pt x="184648" y="19050"/>
                </a:lnTo>
                <a:lnTo>
                  <a:pt x="181885" y="20319"/>
                </a:lnTo>
                <a:lnTo>
                  <a:pt x="190607" y="20319"/>
                </a:lnTo>
                <a:lnTo>
                  <a:pt x="189122" y="19050"/>
                </a:lnTo>
                <a:lnTo>
                  <a:pt x="187772" y="16510"/>
                </a:lnTo>
                <a:close/>
              </a:path>
              <a:path w="320040" h="271779">
                <a:moveTo>
                  <a:pt x="318601" y="16510"/>
                </a:moveTo>
                <a:lnTo>
                  <a:pt x="316773" y="16510"/>
                </a:lnTo>
                <a:lnTo>
                  <a:pt x="317073" y="19050"/>
                </a:lnTo>
                <a:lnTo>
                  <a:pt x="317598" y="19050"/>
                </a:lnTo>
                <a:lnTo>
                  <a:pt x="319955" y="17780"/>
                </a:lnTo>
                <a:lnTo>
                  <a:pt x="318601" y="16510"/>
                </a:lnTo>
                <a:close/>
              </a:path>
              <a:path w="320040" h="271779">
                <a:moveTo>
                  <a:pt x="190937" y="10160"/>
                </a:moveTo>
                <a:lnTo>
                  <a:pt x="182895" y="15240"/>
                </a:lnTo>
                <a:lnTo>
                  <a:pt x="189846" y="15240"/>
                </a:lnTo>
                <a:lnTo>
                  <a:pt x="190417" y="16510"/>
                </a:lnTo>
                <a:lnTo>
                  <a:pt x="191252" y="17780"/>
                </a:lnTo>
                <a:lnTo>
                  <a:pt x="190937" y="10160"/>
                </a:lnTo>
                <a:close/>
              </a:path>
              <a:path w="320040" h="271779">
                <a:moveTo>
                  <a:pt x="239046" y="16510"/>
                </a:moveTo>
                <a:lnTo>
                  <a:pt x="237019" y="17780"/>
                </a:lnTo>
                <a:lnTo>
                  <a:pt x="241184" y="17780"/>
                </a:lnTo>
                <a:lnTo>
                  <a:pt x="239046" y="16510"/>
                </a:lnTo>
                <a:close/>
              </a:path>
              <a:path w="320040" h="271779">
                <a:moveTo>
                  <a:pt x="235587" y="8890"/>
                </a:moveTo>
                <a:lnTo>
                  <a:pt x="239208" y="12700"/>
                </a:lnTo>
                <a:lnTo>
                  <a:pt x="243252" y="13969"/>
                </a:lnTo>
                <a:lnTo>
                  <a:pt x="247092" y="16510"/>
                </a:lnTo>
                <a:lnTo>
                  <a:pt x="245459" y="17780"/>
                </a:lnTo>
                <a:lnTo>
                  <a:pt x="268751" y="17780"/>
                </a:lnTo>
                <a:lnTo>
                  <a:pt x="267960" y="16510"/>
                </a:lnTo>
                <a:lnTo>
                  <a:pt x="260331" y="15240"/>
                </a:lnTo>
                <a:lnTo>
                  <a:pt x="248018" y="12700"/>
                </a:lnTo>
                <a:lnTo>
                  <a:pt x="235587" y="8890"/>
                </a:lnTo>
                <a:close/>
              </a:path>
              <a:path w="320040" h="271779">
                <a:moveTo>
                  <a:pt x="182201" y="15678"/>
                </a:moveTo>
                <a:lnTo>
                  <a:pt x="180885" y="16510"/>
                </a:lnTo>
                <a:lnTo>
                  <a:pt x="179864" y="16510"/>
                </a:lnTo>
                <a:lnTo>
                  <a:pt x="182122" y="17761"/>
                </a:lnTo>
                <a:lnTo>
                  <a:pt x="181226" y="16510"/>
                </a:lnTo>
                <a:lnTo>
                  <a:pt x="182201" y="15678"/>
                </a:lnTo>
                <a:close/>
              </a:path>
              <a:path w="320040" h="271779">
                <a:moveTo>
                  <a:pt x="188677" y="15240"/>
                </a:moveTo>
                <a:lnTo>
                  <a:pt x="184051" y="15240"/>
                </a:lnTo>
                <a:lnTo>
                  <a:pt x="185026" y="16510"/>
                </a:lnTo>
                <a:lnTo>
                  <a:pt x="188755" y="16510"/>
                </a:lnTo>
                <a:lnTo>
                  <a:pt x="188677" y="15240"/>
                </a:lnTo>
                <a:close/>
              </a:path>
              <a:path w="320040" h="271779">
                <a:moveTo>
                  <a:pt x="200198" y="13969"/>
                </a:moveTo>
                <a:lnTo>
                  <a:pt x="195792" y="13969"/>
                </a:lnTo>
                <a:lnTo>
                  <a:pt x="192971" y="15240"/>
                </a:lnTo>
                <a:lnTo>
                  <a:pt x="195961" y="16510"/>
                </a:lnTo>
                <a:lnTo>
                  <a:pt x="199363" y="15275"/>
                </a:lnTo>
                <a:lnTo>
                  <a:pt x="201512" y="15240"/>
                </a:lnTo>
                <a:lnTo>
                  <a:pt x="200198" y="13969"/>
                </a:lnTo>
                <a:close/>
              </a:path>
              <a:path w="320040" h="271779">
                <a:moveTo>
                  <a:pt x="199461" y="15240"/>
                </a:moveTo>
                <a:lnTo>
                  <a:pt x="200487" y="16510"/>
                </a:lnTo>
                <a:lnTo>
                  <a:pt x="200767" y="16510"/>
                </a:lnTo>
                <a:lnTo>
                  <a:pt x="199461" y="15240"/>
                </a:lnTo>
                <a:close/>
              </a:path>
              <a:path w="320040" h="271779">
                <a:moveTo>
                  <a:pt x="182895" y="15240"/>
                </a:moveTo>
                <a:lnTo>
                  <a:pt x="182715" y="15240"/>
                </a:lnTo>
                <a:lnTo>
                  <a:pt x="182201" y="15678"/>
                </a:lnTo>
                <a:lnTo>
                  <a:pt x="182895" y="15240"/>
                </a:lnTo>
                <a:close/>
              </a:path>
              <a:path w="320040" h="271779">
                <a:moveTo>
                  <a:pt x="178839" y="12700"/>
                </a:moveTo>
                <a:lnTo>
                  <a:pt x="3784" y="12700"/>
                </a:lnTo>
                <a:lnTo>
                  <a:pt x="2484" y="13969"/>
                </a:lnTo>
                <a:lnTo>
                  <a:pt x="176517" y="13969"/>
                </a:lnTo>
                <a:lnTo>
                  <a:pt x="178839" y="12700"/>
                </a:lnTo>
                <a:close/>
              </a:path>
              <a:path w="320040" h="271779">
                <a:moveTo>
                  <a:pt x="3428" y="11430"/>
                </a:moveTo>
                <a:lnTo>
                  <a:pt x="3019" y="11430"/>
                </a:lnTo>
                <a:lnTo>
                  <a:pt x="3243" y="12700"/>
                </a:lnTo>
                <a:lnTo>
                  <a:pt x="3604" y="12700"/>
                </a:lnTo>
                <a:lnTo>
                  <a:pt x="3428" y="11430"/>
                </a:lnTo>
                <a:close/>
              </a:path>
              <a:path w="320040" h="271779">
                <a:moveTo>
                  <a:pt x="6307" y="8890"/>
                </a:moveTo>
                <a:lnTo>
                  <a:pt x="5413" y="8890"/>
                </a:lnTo>
                <a:lnTo>
                  <a:pt x="3604" y="12700"/>
                </a:lnTo>
                <a:lnTo>
                  <a:pt x="183163" y="12700"/>
                </a:lnTo>
                <a:lnTo>
                  <a:pt x="186501" y="11430"/>
                </a:lnTo>
                <a:lnTo>
                  <a:pt x="9536" y="11430"/>
                </a:lnTo>
                <a:lnTo>
                  <a:pt x="6307" y="8890"/>
                </a:lnTo>
                <a:close/>
              </a:path>
              <a:path w="320040" h="271779">
                <a:moveTo>
                  <a:pt x="13202" y="3810"/>
                </a:moveTo>
                <a:lnTo>
                  <a:pt x="13311" y="6350"/>
                </a:lnTo>
                <a:lnTo>
                  <a:pt x="14385" y="6350"/>
                </a:lnTo>
                <a:lnTo>
                  <a:pt x="12993" y="7619"/>
                </a:lnTo>
                <a:lnTo>
                  <a:pt x="9536" y="11430"/>
                </a:lnTo>
                <a:lnTo>
                  <a:pt x="127375" y="11430"/>
                </a:lnTo>
                <a:lnTo>
                  <a:pt x="125760" y="7619"/>
                </a:lnTo>
                <a:lnTo>
                  <a:pt x="14376" y="7619"/>
                </a:lnTo>
                <a:lnTo>
                  <a:pt x="14422" y="5080"/>
                </a:lnTo>
                <a:lnTo>
                  <a:pt x="13202" y="3810"/>
                </a:lnTo>
                <a:close/>
              </a:path>
              <a:path w="320040" h="271779">
                <a:moveTo>
                  <a:pt x="136094" y="7619"/>
                </a:moveTo>
                <a:lnTo>
                  <a:pt x="133015" y="11430"/>
                </a:lnTo>
                <a:lnTo>
                  <a:pt x="141022" y="11430"/>
                </a:lnTo>
                <a:lnTo>
                  <a:pt x="140318" y="10160"/>
                </a:lnTo>
                <a:lnTo>
                  <a:pt x="136940" y="10160"/>
                </a:lnTo>
                <a:lnTo>
                  <a:pt x="136094" y="7619"/>
                </a:lnTo>
                <a:close/>
              </a:path>
              <a:path w="320040" h="271779">
                <a:moveTo>
                  <a:pt x="144461" y="8890"/>
                </a:moveTo>
                <a:lnTo>
                  <a:pt x="143205" y="8890"/>
                </a:lnTo>
                <a:lnTo>
                  <a:pt x="143257" y="10160"/>
                </a:lnTo>
                <a:lnTo>
                  <a:pt x="144428" y="11430"/>
                </a:lnTo>
                <a:lnTo>
                  <a:pt x="146291" y="11430"/>
                </a:lnTo>
                <a:lnTo>
                  <a:pt x="144461" y="8890"/>
                </a:lnTo>
                <a:close/>
              </a:path>
              <a:path w="320040" h="271779">
                <a:moveTo>
                  <a:pt x="176957" y="7619"/>
                </a:moveTo>
                <a:lnTo>
                  <a:pt x="171456" y="10160"/>
                </a:lnTo>
                <a:lnTo>
                  <a:pt x="158798" y="10160"/>
                </a:lnTo>
                <a:lnTo>
                  <a:pt x="146291" y="11430"/>
                </a:lnTo>
                <a:lnTo>
                  <a:pt x="181516" y="11430"/>
                </a:lnTo>
                <a:lnTo>
                  <a:pt x="176957" y="7619"/>
                </a:lnTo>
                <a:close/>
              </a:path>
              <a:path w="320040" h="271779">
                <a:moveTo>
                  <a:pt x="139737" y="8925"/>
                </a:moveTo>
                <a:lnTo>
                  <a:pt x="138095" y="10160"/>
                </a:lnTo>
                <a:lnTo>
                  <a:pt x="140749" y="10160"/>
                </a:lnTo>
                <a:lnTo>
                  <a:pt x="139737" y="8925"/>
                </a:lnTo>
                <a:close/>
              </a:path>
              <a:path w="320040" h="271779">
                <a:moveTo>
                  <a:pt x="139784" y="8890"/>
                </a:moveTo>
                <a:lnTo>
                  <a:pt x="140749" y="10160"/>
                </a:lnTo>
                <a:lnTo>
                  <a:pt x="140929" y="9955"/>
                </a:lnTo>
                <a:lnTo>
                  <a:pt x="139784" y="8890"/>
                </a:lnTo>
                <a:close/>
              </a:path>
              <a:path w="320040" h="271779">
                <a:moveTo>
                  <a:pt x="140929" y="9955"/>
                </a:moveTo>
                <a:lnTo>
                  <a:pt x="140749" y="10160"/>
                </a:lnTo>
                <a:lnTo>
                  <a:pt x="141149" y="10160"/>
                </a:lnTo>
                <a:lnTo>
                  <a:pt x="140929" y="9955"/>
                </a:lnTo>
                <a:close/>
              </a:path>
              <a:path w="320040" h="271779">
                <a:moveTo>
                  <a:pt x="141872" y="8890"/>
                </a:moveTo>
                <a:lnTo>
                  <a:pt x="139784" y="8890"/>
                </a:lnTo>
                <a:lnTo>
                  <a:pt x="140929" y="9955"/>
                </a:lnTo>
                <a:lnTo>
                  <a:pt x="141872" y="8890"/>
                </a:lnTo>
                <a:close/>
              </a:path>
              <a:path w="320040" h="271779">
                <a:moveTo>
                  <a:pt x="147476" y="2540"/>
                </a:moveTo>
                <a:lnTo>
                  <a:pt x="134912" y="3810"/>
                </a:lnTo>
                <a:lnTo>
                  <a:pt x="122202" y="3810"/>
                </a:lnTo>
                <a:lnTo>
                  <a:pt x="122891" y="5080"/>
                </a:lnTo>
                <a:lnTo>
                  <a:pt x="136585" y="5080"/>
                </a:lnTo>
                <a:lnTo>
                  <a:pt x="139737" y="8925"/>
                </a:lnTo>
                <a:lnTo>
                  <a:pt x="141872" y="8890"/>
                </a:lnTo>
                <a:lnTo>
                  <a:pt x="147476" y="2540"/>
                </a:lnTo>
                <a:close/>
              </a:path>
              <a:path w="320040" h="271779">
                <a:moveTo>
                  <a:pt x="134533" y="5080"/>
                </a:moveTo>
                <a:lnTo>
                  <a:pt x="123697" y="5080"/>
                </a:lnTo>
                <a:lnTo>
                  <a:pt x="124318" y="6350"/>
                </a:lnTo>
                <a:lnTo>
                  <a:pt x="121218" y="7619"/>
                </a:lnTo>
                <a:lnTo>
                  <a:pt x="131168" y="7619"/>
                </a:lnTo>
                <a:lnTo>
                  <a:pt x="133849" y="8890"/>
                </a:lnTo>
                <a:lnTo>
                  <a:pt x="135024" y="7619"/>
                </a:lnTo>
                <a:lnTo>
                  <a:pt x="134533" y="5080"/>
                </a:lnTo>
                <a:close/>
              </a:path>
              <a:path w="320040" h="271779">
                <a:moveTo>
                  <a:pt x="147518" y="2590"/>
                </a:moveTo>
                <a:lnTo>
                  <a:pt x="151139" y="8890"/>
                </a:lnTo>
                <a:lnTo>
                  <a:pt x="151525" y="7619"/>
                </a:lnTo>
                <a:lnTo>
                  <a:pt x="149597" y="5080"/>
                </a:lnTo>
                <a:lnTo>
                  <a:pt x="147518" y="2590"/>
                </a:lnTo>
                <a:close/>
              </a:path>
              <a:path w="320040" h="271779">
                <a:moveTo>
                  <a:pt x="190257" y="7619"/>
                </a:moveTo>
                <a:lnTo>
                  <a:pt x="188986" y="7619"/>
                </a:lnTo>
                <a:lnTo>
                  <a:pt x="189399" y="8890"/>
                </a:lnTo>
                <a:lnTo>
                  <a:pt x="190257" y="7619"/>
                </a:lnTo>
                <a:close/>
              </a:path>
              <a:path w="320040" h="271779">
                <a:moveTo>
                  <a:pt x="191376" y="7619"/>
                </a:moveTo>
                <a:lnTo>
                  <a:pt x="190257" y="7619"/>
                </a:lnTo>
                <a:lnTo>
                  <a:pt x="190779" y="8890"/>
                </a:lnTo>
                <a:lnTo>
                  <a:pt x="191376" y="7619"/>
                </a:lnTo>
                <a:close/>
              </a:path>
              <a:path w="320040" h="271779">
                <a:moveTo>
                  <a:pt x="224377" y="7619"/>
                </a:moveTo>
                <a:lnTo>
                  <a:pt x="221182" y="7619"/>
                </a:lnTo>
                <a:lnTo>
                  <a:pt x="217923" y="8890"/>
                </a:lnTo>
                <a:lnTo>
                  <a:pt x="224289" y="8890"/>
                </a:lnTo>
                <a:lnTo>
                  <a:pt x="224377" y="7619"/>
                </a:lnTo>
                <a:close/>
              </a:path>
              <a:path w="320040" h="271779">
                <a:moveTo>
                  <a:pt x="16330" y="2540"/>
                </a:moveTo>
                <a:lnTo>
                  <a:pt x="14376" y="7619"/>
                </a:lnTo>
                <a:lnTo>
                  <a:pt x="16045" y="7619"/>
                </a:lnTo>
                <a:lnTo>
                  <a:pt x="15101" y="6350"/>
                </a:lnTo>
                <a:lnTo>
                  <a:pt x="15524" y="5080"/>
                </a:lnTo>
                <a:lnTo>
                  <a:pt x="16173" y="5080"/>
                </a:lnTo>
                <a:lnTo>
                  <a:pt x="16330" y="2540"/>
                </a:lnTo>
                <a:close/>
              </a:path>
              <a:path w="320040" h="271779">
                <a:moveTo>
                  <a:pt x="78713" y="6350"/>
                </a:moveTo>
                <a:lnTo>
                  <a:pt x="16756" y="6350"/>
                </a:lnTo>
                <a:lnTo>
                  <a:pt x="16045" y="7619"/>
                </a:lnTo>
                <a:lnTo>
                  <a:pt x="79720" y="7619"/>
                </a:lnTo>
                <a:lnTo>
                  <a:pt x="78713" y="6350"/>
                </a:lnTo>
                <a:close/>
              </a:path>
              <a:path w="320040" h="271779">
                <a:moveTo>
                  <a:pt x="89308" y="0"/>
                </a:moveTo>
                <a:lnTo>
                  <a:pt x="85776" y="2540"/>
                </a:lnTo>
                <a:lnTo>
                  <a:pt x="84121" y="5080"/>
                </a:lnTo>
                <a:lnTo>
                  <a:pt x="80882" y="7619"/>
                </a:lnTo>
                <a:lnTo>
                  <a:pt x="115782" y="7619"/>
                </a:lnTo>
                <a:lnTo>
                  <a:pt x="115222" y="6350"/>
                </a:lnTo>
                <a:lnTo>
                  <a:pt x="102839" y="6350"/>
                </a:lnTo>
                <a:lnTo>
                  <a:pt x="97397" y="5080"/>
                </a:lnTo>
                <a:lnTo>
                  <a:pt x="95007" y="5080"/>
                </a:lnTo>
                <a:lnTo>
                  <a:pt x="92989" y="3810"/>
                </a:lnTo>
                <a:lnTo>
                  <a:pt x="89308" y="0"/>
                </a:lnTo>
                <a:close/>
              </a:path>
              <a:path w="320040" h="271779">
                <a:moveTo>
                  <a:pt x="111482" y="2540"/>
                </a:moveTo>
                <a:lnTo>
                  <a:pt x="102839" y="6350"/>
                </a:lnTo>
                <a:lnTo>
                  <a:pt x="115222" y="6350"/>
                </a:lnTo>
                <a:lnTo>
                  <a:pt x="116648" y="7619"/>
                </a:lnTo>
                <a:lnTo>
                  <a:pt x="117187" y="6350"/>
                </a:lnTo>
                <a:lnTo>
                  <a:pt x="111482" y="2540"/>
                </a:lnTo>
                <a:close/>
              </a:path>
              <a:path w="320040" h="271779">
                <a:moveTo>
                  <a:pt x="168825" y="5080"/>
                </a:moveTo>
                <a:lnTo>
                  <a:pt x="151624" y="5080"/>
                </a:lnTo>
                <a:lnTo>
                  <a:pt x="158412" y="6350"/>
                </a:lnTo>
                <a:lnTo>
                  <a:pt x="167891" y="7619"/>
                </a:lnTo>
                <a:lnTo>
                  <a:pt x="170547" y="7210"/>
                </a:lnTo>
                <a:lnTo>
                  <a:pt x="169094" y="6350"/>
                </a:lnTo>
                <a:lnTo>
                  <a:pt x="168825" y="5080"/>
                </a:lnTo>
                <a:close/>
              </a:path>
              <a:path w="320040" h="271779">
                <a:moveTo>
                  <a:pt x="171902" y="7001"/>
                </a:moveTo>
                <a:lnTo>
                  <a:pt x="170547" y="7210"/>
                </a:lnTo>
                <a:lnTo>
                  <a:pt x="171239" y="7619"/>
                </a:lnTo>
                <a:lnTo>
                  <a:pt x="171902" y="7001"/>
                </a:lnTo>
                <a:close/>
              </a:path>
              <a:path w="320040" h="271779">
                <a:moveTo>
                  <a:pt x="189406" y="6350"/>
                </a:moveTo>
                <a:lnTo>
                  <a:pt x="186209" y="6350"/>
                </a:lnTo>
                <a:lnTo>
                  <a:pt x="187237" y="7619"/>
                </a:lnTo>
                <a:lnTo>
                  <a:pt x="189542" y="7619"/>
                </a:lnTo>
                <a:lnTo>
                  <a:pt x="189406" y="6350"/>
                </a:lnTo>
                <a:close/>
              </a:path>
              <a:path w="320040" h="271779">
                <a:moveTo>
                  <a:pt x="173959" y="5080"/>
                </a:moveTo>
                <a:lnTo>
                  <a:pt x="171902" y="7001"/>
                </a:lnTo>
                <a:lnTo>
                  <a:pt x="176123" y="6350"/>
                </a:lnTo>
                <a:lnTo>
                  <a:pt x="173959" y="5080"/>
                </a:lnTo>
                <a:close/>
              </a:path>
              <a:path w="320040" h="271779">
                <a:moveTo>
                  <a:pt x="17788" y="6267"/>
                </a:moveTo>
                <a:close/>
              </a:path>
              <a:path w="320040" h="271779">
                <a:moveTo>
                  <a:pt x="18952" y="6198"/>
                </a:moveTo>
                <a:lnTo>
                  <a:pt x="18807" y="6350"/>
                </a:lnTo>
                <a:lnTo>
                  <a:pt x="18945" y="6267"/>
                </a:lnTo>
                <a:close/>
              </a:path>
              <a:path w="320040" h="271779">
                <a:moveTo>
                  <a:pt x="27918" y="3810"/>
                </a:moveTo>
                <a:lnTo>
                  <a:pt x="26999" y="5080"/>
                </a:lnTo>
                <a:lnTo>
                  <a:pt x="20914" y="5080"/>
                </a:lnTo>
                <a:lnTo>
                  <a:pt x="19059" y="6198"/>
                </a:lnTo>
                <a:lnTo>
                  <a:pt x="19063" y="6350"/>
                </a:lnTo>
                <a:lnTo>
                  <a:pt x="34004" y="6350"/>
                </a:lnTo>
                <a:lnTo>
                  <a:pt x="27918" y="3810"/>
                </a:lnTo>
                <a:close/>
              </a:path>
              <a:path w="320040" h="271779">
                <a:moveTo>
                  <a:pt x="60472" y="2540"/>
                </a:moveTo>
                <a:lnTo>
                  <a:pt x="52118" y="2547"/>
                </a:lnTo>
                <a:lnTo>
                  <a:pt x="48886" y="3810"/>
                </a:lnTo>
                <a:lnTo>
                  <a:pt x="39618" y="5080"/>
                </a:lnTo>
                <a:lnTo>
                  <a:pt x="34004" y="6350"/>
                </a:lnTo>
                <a:lnTo>
                  <a:pt x="74028" y="6350"/>
                </a:lnTo>
                <a:lnTo>
                  <a:pt x="72236" y="3810"/>
                </a:lnTo>
                <a:lnTo>
                  <a:pt x="66623" y="3810"/>
                </a:lnTo>
                <a:lnTo>
                  <a:pt x="60472" y="2540"/>
                </a:lnTo>
                <a:close/>
              </a:path>
              <a:path w="320040" h="271779">
                <a:moveTo>
                  <a:pt x="76641" y="5080"/>
                </a:moveTo>
                <a:lnTo>
                  <a:pt x="74028" y="6350"/>
                </a:lnTo>
                <a:lnTo>
                  <a:pt x="78632" y="6350"/>
                </a:lnTo>
                <a:lnTo>
                  <a:pt x="76641" y="5080"/>
                </a:lnTo>
                <a:close/>
              </a:path>
              <a:path w="320040" h="271779">
                <a:moveTo>
                  <a:pt x="203548" y="2540"/>
                </a:moveTo>
                <a:lnTo>
                  <a:pt x="202780" y="2846"/>
                </a:lnTo>
                <a:lnTo>
                  <a:pt x="203190" y="4441"/>
                </a:lnTo>
                <a:lnTo>
                  <a:pt x="203301" y="5120"/>
                </a:lnTo>
                <a:lnTo>
                  <a:pt x="201692" y="6350"/>
                </a:lnTo>
                <a:lnTo>
                  <a:pt x="204126" y="6350"/>
                </a:lnTo>
                <a:lnTo>
                  <a:pt x="205247" y="5080"/>
                </a:lnTo>
                <a:lnTo>
                  <a:pt x="206059" y="5080"/>
                </a:lnTo>
                <a:lnTo>
                  <a:pt x="203548" y="2540"/>
                </a:lnTo>
                <a:close/>
              </a:path>
              <a:path w="320040" h="271779">
                <a:moveTo>
                  <a:pt x="205247" y="5080"/>
                </a:moveTo>
                <a:lnTo>
                  <a:pt x="204126" y="6350"/>
                </a:lnTo>
                <a:lnTo>
                  <a:pt x="205276" y="5120"/>
                </a:lnTo>
                <a:close/>
              </a:path>
              <a:path w="320040" h="271779">
                <a:moveTo>
                  <a:pt x="205276" y="5120"/>
                </a:moveTo>
                <a:lnTo>
                  <a:pt x="204126" y="6350"/>
                </a:lnTo>
                <a:lnTo>
                  <a:pt x="206146" y="6350"/>
                </a:lnTo>
                <a:lnTo>
                  <a:pt x="205276" y="5120"/>
                </a:lnTo>
                <a:close/>
              </a:path>
              <a:path w="320040" h="271779">
                <a:moveTo>
                  <a:pt x="210453" y="3810"/>
                </a:moveTo>
                <a:lnTo>
                  <a:pt x="209579" y="3810"/>
                </a:lnTo>
                <a:lnTo>
                  <a:pt x="209084" y="5080"/>
                </a:lnTo>
                <a:lnTo>
                  <a:pt x="207468" y="5080"/>
                </a:lnTo>
                <a:lnTo>
                  <a:pt x="206146" y="6350"/>
                </a:lnTo>
                <a:lnTo>
                  <a:pt x="215581" y="6350"/>
                </a:lnTo>
                <a:lnTo>
                  <a:pt x="212529" y="5080"/>
                </a:lnTo>
                <a:lnTo>
                  <a:pt x="212770" y="4861"/>
                </a:lnTo>
                <a:lnTo>
                  <a:pt x="210453" y="3810"/>
                </a:lnTo>
                <a:close/>
              </a:path>
              <a:path w="320040" h="271779">
                <a:moveTo>
                  <a:pt x="218295" y="3810"/>
                </a:moveTo>
                <a:lnTo>
                  <a:pt x="215786" y="4441"/>
                </a:lnTo>
                <a:lnTo>
                  <a:pt x="217661" y="5080"/>
                </a:lnTo>
                <a:lnTo>
                  <a:pt x="219809" y="6350"/>
                </a:lnTo>
                <a:lnTo>
                  <a:pt x="218295" y="3810"/>
                </a:lnTo>
                <a:close/>
              </a:path>
              <a:path w="320040" h="271779">
                <a:moveTo>
                  <a:pt x="17276" y="5080"/>
                </a:moveTo>
                <a:lnTo>
                  <a:pt x="16040" y="5080"/>
                </a:lnTo>
                <a:lnTo>
                  <a:pt x="17788" y="6267"/>
                </a:lnTo>
                <a:lnTo>
                  <a:pt x="17276" y="5080"/>
                </a:lnTo>
                <a:close/>
              </a:path>
              <a:path w="320040" h="271779">
                <a:moveTo>
                  <a:pt x="20914" y="5080"/>
                </a:moveTo>
                <a:lnTo>
                  <a:pt x="20015" y="5080"/>
                </a:lnTo>
                <a:lnTo>
                  <a:pt x="18952" y="6198"/>
                </a:lnTo>
                <a:lnTo>
                  <a:pt x="20914" y="5080"/>
                </a:lnTo>
                <a:close/>
              </a:path>
              <a:path w="320040" h="271779">
                <a:moveTo>
                  <a:pt x="20015" y="5080"/>
                </a:moveTo>
                <a:lnTo>
                  <a:pt x="18135" y="5080"/>
                </a:lnTo>
                <a:lnTo>
                  <a:pt x="18952" y="6198"/>
                </a:lnTo>
                <a:lnTo>
                  <a:pt x="20015" y="5080"/>
                </a:lnTo>
                <a:close/>
              </a:path>
              <a:path w="320040" h="271779">
                <a:moveTo>
                  <a:pt x="205314" y="5080"/>
                </a:moveTo>
                <a:close/>
              </a:path>
              <a:path w="320040" h="271779">
                <a:moveTo>
                  <a:pt x="25565" y="2540"/>
                </a:moveTo>
                <a:lnTo>
                  <a:pt x="24612" y="2540"/>
                </a:lnTo>
                <a:lnTo>
                  <a:pt x="22997" y="3810"/>
                </a:lnTo>
                <a:lnTo>
                  <a:pt x="20010" y="3810"/>
                </a:lnTo>
                <a:lnTo>
                  <a:pt x="20320" y="5080"/>
                </a:lnTo>
                <a:lnTo>
                  <a:pt x="26444" y="5080"/>
                </a:lnTo>
                <a:lnTo>
                  <a:pt x="25802" y="3810"/>
                </a:lnTo>
                <a:lnTo>
                  <a:pt x="25565" y="2540"/>
                </a:lnTo>
                <a:close/>
              </a:path>
              <a:path w="320040" h="271779">
                <a:moveTo>
                  <a:pt x="101329" y="1269"/>
                </a:moveTo>
                <a:lnTo>
                  <a:pt x="99003" y="1269"/>
                </a:lnTo>
                <a:lnTo>
                  <a:pt x="97145" y="5080"/>
                </a:lnTo>
                <a:lnTo>
                  <a:pt x="97397" y="5080"/>
                </a:lnTo>
                <a:lnTo>
                  <a:pt x="98258" y="3810"/>
                </a:lnTo>
                <a:lnTo>
                  <a:pt x="100005" y="2540"/>
                </a:lnTo>
                <a:lnTo>
                  <a:pt x="101329" y="1269"/>
                </a:lnTo>
                <a:close/>
              </a:path>
              <a:path w="320040" h="271779">
                <a:moveTo>
                  <a:pt x="164345" y="3810"/>
                </a:moveTo>
                <a:lnTo>
                  <a:pt x="157660" y="5080"/>
                </a:lnTo>
                <a:lnTo>
                  <a:pt x="170248" y="5080"/>
                </a:lnTo>
                <a:lnTo>
                  <a:pt x="164345" y="3810"/>
                </a:lnTo>
                <a:close/>
              </a:path>
              <a:path w="320040" h="271779">
                <a:moveTo>
                  <a:pt x="213931" y="3810"/>
                </a:moveTo>
                <a:lnTo>
                  <a:pt x="212770" y="4861"/>
                </a:lnTo>
                <a:lnTo>
                  <a:pt x="213251" y="5080"/>
                </a:lnTo>
                <a:lnTo>
                  <a:pt x="215786" y="4441"/>
                </a:lnTo>
                <a:lnTo>
                  <a:pt x="213931" y="3810"/>
                </a:lnTo>
                <a:close/>
              </a:path>
              <a:path w="320040" h="271779">
                <a:moveTo>
                  <a:pt x="23111" y="2540"/>
                </a:moveTo>
                <a:lnTo>
                  <a:pt x="20976" y="2540"/>
                </a:lnTo>
                <a:lnTo>
                  <a:pt x="20757" y="3810"/>
                </a:lnTo>
                <a:lnTo>
                  <a:pt x="22997" y="3810"/>
                </a:lnTo>
                <a:lnTo>
                  <a:pt x="23111" y="2540"/>
                </a:lnTo>
                <a:close/>
              </a:path>
              <a:path w="320040" h="271779">
                <a:moveTo>
                  <a:pt x="202044" y="3140"/>
                </a:moveTo>
                <a:lnTo>
                  <a:pt x="200369" y="3810"/>
                </a:lnTo>
                <a:lnTo>
                  <a:pt x="201313" y="3810"/>
                </a:lnTo>
                <a:lnTo>
                  <a:pt x="202044" y="3140"/>
                </a:lnTo>
                <a:close/>
              </a:path>
              <a:path w="320040" h="271779">
                <a:moveTo>
                  <a:pt x="202701" y="2540"/>
                </a:moveTo>
                <a:lnTo>
                  <a:pt x="202044" y="3140"/>
                </a:lnTo>
                <a:lnTo>
                  <a:pt x="202780" y="2846"/>
                </a:lnTo>
                <a:lnTo>
                  <a:pt x="202701" y="2540"/>
                </a:lnTo>
                <a:close/>
              </a:path>
              <a:path w="320040" h="271779">
                <a:moveTo>
                  <a:pt x="24071" y="1269"/>
                </a:moveTo>
                <a:lnTo>
                  <a:pt x="23378" y="1269"/>
                </a:lnTo>
                <a:lnTo>
                  <a:pt x="23203" y="2540"/>
                </a:lnTo>
                <a:lnTo>
                  <a:pt x="24071" y="1269"/>
                </a:lnTo>
                <a:close/>
              </a:path>
              <a:path w="320040" h="271779">
                <a:moveTo>
                  <a:pt x="24354" y="1933"/>
                </a:moveTo>
                <a:lnTo>
                  <a:pt x="24066" y="2540"/>
                </a:lnTo>
                <a:lnTo>
                  <a:pt x="24612" y="2540"/>
                </a:lnTo>
                <a:lnTo>
                  <a:pt x="24354" y="1933"/>
                </a:lnTo>
                <a:close/>
              </a:path>
              <a:path w="320040" h="271779">
                <a:moveTo>
                  <a:pt x="24668" y="1269"/>
                </a:moveTo>
                <a:lnTo>
                  <a:pt x="24071" y="1269"/>
                </a:lnTo>
                <a:lnTo>
                  <a:pt x="24354" y="1933"/>
                </a:lnTo>
                <a:lnTo>
                  <a:pt x="24668" y="126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387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564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60184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spc="-290" dirty="0">
                <a:latin typeface="Helvetica Neue"/>
                <a:cs typeface="Helvetica Neue"/>
              </a:rPr>
              <a:t>T</a:t>
            </a:r>
            <a:r>
              <a:rPr sz="2600" dirty="0">
                <a:latin typeface="Helvetica Neue"/>
                <a:cs typeface="Helvetica Neue"/>
              </a:rPr>
              <a:t>wo arrays of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same shapes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004" y="4712553"/>
            <a:ext cx="6147767" cy="144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3900" y="6657397"/>
            <a:ext cx="436245" cy="434975"/>
          </a:xfrm>
          <a:custGeom>
            <a:avLst/>
            <a:gdLst/>
            <a:ahLst/>
            <a:cxnLst/>
            <a:rect l="l" t="t" r="r" b="b"/>
            <a:pathLst>
              <a:path w="436244" h="434975">
                <a:moveTo>
                  <a:pt x="0" y="0"/>
                </a:moveTo>
                <a:lnTo>
                  <a:pt x="436030" y="0"/>
                </a:lnTo>
                <a:lnTo>
                  <a:pt x="436030" y="434395"/>
                </a:lnTo>
                <a:lnTo>
                  <a:pt x="0" y="434395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725" y="633818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725" y="676622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25" y="720062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500" y="6657396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500" y="7091793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930" y="6197600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399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500" y="622300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500" y="7526190"/>
            <a:ext cx="487045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83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997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77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5183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8591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464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387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564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24900" y="6197600"/>
          <a:ext cx="1383030" cy="135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929292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3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4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929292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59663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</a:t>
            </a:r>
            <a:r>
              <a:rPr sz="2600" spc="-24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, interp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eted by b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oadcasting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336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7515" y="4723658"/>
            <a:ext cx="6431295" cy="55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36295" y="676361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341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33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58135" y="6046579"/>
            <a:ext cx="3283585" cy="563880"/>
          </a:xfrm>
          <a:custGeom>
            <a:avLst/>
            <a:gdLst/>
            <a:ahLst/>
            <a:cxnLst/>
            <a:rect l="l" t="t" r="r" b="b"/>
            <a:pathLst>
              <a:path w="3283584" h="563879">
                <a:moveTo>
                  <a:pt x="38353" y="548639"/>
                </a:moveTo>
                <a:lnTo>
                  <a:pt x="37242" y="552449"/>
                </a:lnTo>
                <a:lnTo>
                  <a:pt x="31222" y="557529"/>
                </a:lnTo>
                <a:lnTo>
                  <a:pt x="28644" y="561339"/>
                </a:lnTo>
                <a:lnTo>
                  <a:pt x="28878" y="563879"/>
                </a:lnTo>
                <a:lnTo>
                  <a:pt x="31835" y="562609"/>
                </a:lnTo>
                <a:lnTo>
                  <a:pt x="33107" y="558799"/>
                </a:lnTo>
                <a:lnTo>
                  <a:pt x="34749" y="554989"/>
                </a:lnTo>
                <a:lnTo>
                  <a:pt x="41319" y="554989"/>
                </a:lnTo>
                <a:lnTo>
                  <a:pt x="41741" y="552449"/>
                </a:lnTo>
                <a:lnTo>
                  <a:pt x="38169" y="552449"/>
                </a:lnTo>
                <a:lnTo>
                  <a:pt x="38353" y="548639"/>
                </a:lnTo>
                <a:close/>
              </a:path>
              <a:path w="3283584" h="563879">
                <a:moveTo>
                  <a:pt x="34485" y="558799"/>
                </a:moveTo>
                <a:lnTo>
                  <a:pt x="31824" y="562609"/>
                </a:lnTo>
                <a:lnTo>
                  <a:pt x="34792" y="561339"/>
                </a:lnTo>
                <a:lnTo>
                  <a:pt x="34485" y="558799"/>
                </a:lnTo>
                <a:close/>
              </a:path>
              <a:path w="3283584" h="563879">
                <a:moveTo>
                  <a:pt x="42162" y="549909"/>
                </a:moveTo>
                <a:lnTo>
                  <a:pt x="38169" y="552449"/>
                </a:lnTo>
                <a:lnTo>
                  <a:pt x="41741" y="552449"/>
                </a:lnTo>
                <a:lnTo>
                  <a:pt x="42162" y="549909"/>
                </a:lnTo>
                <a:close/>
              </a:path>
              <a:path w="3283584" h="563879">
                <a:moveTo>
                  <a:pt x="44320" y="546697"/>
                </a:moveTo>
                <a:lnTo>
                  <a:pt x="43032" y="548639"/>
                </a:lnTo>
                <a:lnTo>
                  <a:pt x="44597" y="547369"/>
                </a:lnTo>
                <a:lnTo>
                  <a:pt x="44079" y="547369"/>
                </a:lnTo>
                <a:lnTo>
                  <a:pt x="44320" y="546697"/>
                </a:lnTo>
                <a:close/>
              </a:path>
              <a:path w="3283584" h="563879">
                <a:moveTo>
                  <a:pt x="45323" y="545185"/>
                </a:moveTo>
                <a:lnTo>
                  <a:pt x="44527" y="546385"/>
                </a:lnTo>
                <a:lnTo>
                  <a:pt x="44079" y="547369"/>
                </a:lnTo>
                <a:lnTo>
                  <a:pt x="44597" y="547369"/>
                </a:lnTo>
                <a:lnTo>
                  <a:pt x="46163" y="546099"/>
                </a:lnTo>
                <a:lnTo>
                  <a:pt x="45323" y="545185"/>
                </a:lnTo>
                <a:close/>
              </a:path>
              <a:path w="3283584" h="563879">
                <a:moveTo>
                  <a:pt x="45133" y="544977"/>
                </a:moveTo>
                <a:lnTo>
                  <a:pt x="44910" y="545055"/>
                </a:lnTo>
                <a:lnTo>
                  <a:pt x="44320" y="546697"/>
                </a:lnTo>
                <a:lnTo>
                  <a:pt x="44527" y="546385"/>
                </a:lnTo>
                <a:lnTo>
                  <a:pt x="45074" y="545185"/>
                </a:lnTo>
                <a:lnTo>
                  <a:pt x="45133" y="544977"/>
                </a:lnTo>
                <a:close/>
              </a:path>
              <a:path w="3283584" h="563879">
                <a:moveTo>
                  <a:pt x="46814" y="539749"/>
                </a:moveTo>
                <a:lnTo>
                  <a:pt x="44447" y="539749"/>
                </a:lnTo>
                <a:lnTo>
                  <a:pt x="44684" y="541019"/>
                </a:lnTo>
                <a:lnTo>
                  <a:pt x="44842" y="542289"/>
                </a:lnTo>
                <a:lnTo>
                  <a:pt x="43948" y="543559"/>
                </a:lnTo>
                <a:lnTo>
                  <a:pt x="41904" y="546099"/>
                </a:lnTo>
                <a:lnTo>
                  <a:pt x="44910" y="545055"/>
                </a:lnTo>
                <a:lnTo>
                  <a:pt x="46814" y="539749"/>
                </a:lnTo>
                <a:close/>
              </a:path>
              <a:path w="3283584" h="563879">
                <a:moveTo>
                  <a:pt x="45558" y="544829"/>
                </a:moveTo>
                <a:lnTo>
                  <a:pt x="45174" y="544963"/>
                </a:lnTo>
                <a:lnTo>
                  <a:pt x="45323" y="545185"/>
                </a:lnTo>
                <a:lnTo>
                  <a:pt x="45558" y="544829"/>
                </a:lnTo>
                <a:close/>
              </a:path>
              <a:path w="3283584" h="563879">
                <a:moveTo>
                  <a:pt x="45630" y="543964"/>
                </a:moveTo>
                <a:lnTo>
                  <a:pt x="44997" y="544829"/>
                </a:lnTo>
                <a:lnTo>
                  <a:pt x="45133" y="544977"/>
                </a:lnTo>
                <a:lnTo>
                  <a:pt x="45235" y="544829"/>
                </a:lnTo>
                <a:lnTo>
                  <a:pt x="45630" y="543964"/>
                </a:lnTo>
                <a:close/>
              </a:path>
              <a:path w="3283584" h="563879">
                <a:moveTo>
                  <a:pt x="53347" y="533399"/>
                </a:moveTo>
                <a:lnTo>
                  <a:pt x="47548" y="539749"/>
                </a:lnTo>
                <a:lnTo>
                  <a:pt x="45630" y="543964"/>
                </a:lnTo>
                <a:lnTo>
                  <a:pt x="53347" y="533399"/>
                </a:lnTo>
                <a:close/>
              </a:path>
              <a:path w="3283584" h="563879">
                <a:moveTo>
                  <a:pt x="49705" y="533399"/>
                </a:moveTo>
                <a:lnTo>
                  <a:pt x="47522" y="537209"/>
                </a:lnTo>
                <a:lnTo>
                  <a:pt x="41262" y="541019"/>
                </a:lnTo>
                <a:lnTo>
                  <a:pt x="42264" y="543559"/>
                </a:lnTo>
                <a:lnTo>
                  <a:pt x="44447" y="539749"/>
                </a:lnTo>
                <a:lnTo>
                  <a:pt x="46814" y="539749"/>
                </a:lnTo>
                <a:lnTo>
                  <a:pt x="47726" y="537209"/>
                </a:lnTo>
                <a:lnTo>
                  <a:pt x="49705" y="533399"/>
                </a:lnTo>
                <a:close/>
              </a:path>
              <a:path w="3283584" h="563879">
                <a:moveTo>
                  <a:pt x="13658" y="529589"/>
                </a:moveTo>
                <a:lnTo>
                  <a:pt x="6540" y="529589"/>
                </a:lnTo>
                <a:lnTo>
                  <a:pt x="4095" y="532129"/>
                </a:lnTo>
                <a:lnTo>
                  <a:pt x="2707" y="532129"/>
                </a:lnTo>
                <a:lnTo>
                  <a:pt x="170" y="535939"/>
                </a:lnTo>
                <a:lnTo>
                  <a:pt x="0" y="539749"/>
                </a:lnTo>
                <a:lnTo>
                  <a:pt x="5523" y="542289"/>
                </a:lnTo>
                <a:lnTo>
                  <a:pt x="8718" y="539749"/>
                </a:lnTo>
                <a:lnTo>
                  <a:pt x="12752" y="533399"/>
                </a:lnTo>
                <a:lnTo>
                  <a:pt x="10403" y="533399"/>
                </a:lnTo>
                <a:lnTo>
                  <a:pt x="13658" y="529589"/>
                </a:lnTo>
                <a:close/>
              </a:path>
              <a:path w="3283584" h="563879">
                <a:moveTo>
                  <a:pt x="14629" y="532129"/>
                </a:moveTo>
                <a:lnTo>
                  <a:pt x="12358" y="533399"/>
                </a:lnTo>
                <a:lnTo>
                  <a:pt x="12752" y="533399"/>
                </a:lnTo>
                <a:lnTo>
                  <a:pt x="10800" y="538479"/>
                </a:lnTo>
                <a:lnTo>
                  <a:pt x="14629" y="532129"/>
                </a:lnTo>
                <a:close/>
              </a:path>
              <a:path w="3283584" h="563879">
                <a:moveTo>
                  <a:pt x="10812" y="518159"/>
                </a:moveTo>
                <a:lnTo>
                  <a:pt x="9099" y="518159"/>
                </a:lnTo>
                <a:lnTo>
                  <a:pt x="6337" y="521969"/>
                </a:lnTo>
                <a:lnTo>
                  <a:pt x="5746" y="524509"/>
                </a:lnTo>
                <a:lnTo>
                  <a:pt x="3418" y="525779"/>
                </a:lnTo>
                <a:lnTo>
                  <a:pt x="106" y="532129"/>
                </a:lnTo>
                <a:lnTo>
                  <a:pt x="1361" y="533399"/>
                </a:lnTo>
                <a:lnTo>
                  <a:pt x="4702" y="529589"/>
                </a:lnTo>
                <a:lnTo>
                  <a:pt x="13658" y="529589"/>
                </a:lnTo>
                <a:lnTo>
                  <a:pt x="14743" y="528319"/>
                </a:lnTo>
                <a:lnTo>
                  <a:pt x="15322" y="527049"/>
                </a:lnTo>
                <a:lnTo>
                  <a:pt x="9541" y="527049"/>
                </a:lnTo>
                <a:lnTo>
                  <a:pt x="7598" y="525779"/>
                </a:lnTo>
                <a:lnTo>
                  <a:pt x="7204" y="525779"/>
                </a:lnTo>
                <a:lnTo>
                  <a:pt x="9756" y="521969"/>
                </a:lnTo>
                <a:lnTo>
                  <a:pt x="10414" y="520948"/>
                </a:lnTo>
                <a:lnTo>
                  <a:pt x="10812" y="518159"/>
                </a:lnTo>
                <a:close/>
              </a:path>
              <a:path w="3283584" h="563879">
                <a:moveTo>
                  <a:pt x="11354" y="519487"/>
                </a:moveTo>
                <a:lnTo>
                  <a:pt x="10414" y="520948"/>
                </a:lnTo>
                <a:lnTo>
                  <a:pt x="9541" y="527049"/>
                </a:lnTo>
                <a:lnTo>
                  <a:pt x="15322" y="527049"/>
                </a:lnTo>
                <a:lnTo>
                  <a:pt x="17637" y="521969"/>
                </a:lnTo>
                <a:lnTo>
                  <a:pt x="12367" y="521969"/>
                </a:lnTo>
                <a:lnTo>
                  <a:pt x="11354" y="519487"/>
                </a:lnTo>
                <a:close/>
              </a:path>
              <a:path w="3283584" h="563879">
                <a:moveTo>
                  <a:pt x="31258" y="487679"/>
                </a:moveTo>
                <a:lnTo>
                  <a:pt x="26406" y="494029"/>
                </a:lnTo>
                <a:lnTo>
                  <a:pt x="27109" y="495299"/>
                </a:lnTo>
                <a:lnTo>
                  <a:pt x="29282" y="497839"/>
                </a:lnTo>
                <a:lnTo>
                  <a:pt x="25661" y="505459"/>
                </a:lnTo>
                <a:lnTo>
                  <a:pt x="18859" y="515619"/>
                </a:lnTo>
                <a:lnTo>
                  <a:pt x="23672" y="515619"/>
                </a:lnTo>
                <a:lnTo>
                  <a:pt x="23519" y="516889"/>
                </a:lnTo>
                <a:lnTo>
                  <a:pt x="21642" y="523239"/>
                </a:lnTo>
                <a:lnTo>
                  <a:pt x="26140" y="516889"/>
                </a:lnTo>
                <a:lnTo>
                  <a:pt x="25886" y="514349"/>
                </a:lnTo>
                <a:lnTo>
                  <a:pt x="27437" y="510539"/>
                </a:lnTo>
                <a:lnTo>
                  <a:pt x="30732" y="505459"/>
                </a:lnTo>
                <a:lnTo>
                  <a:pt x="33630" y="505459"/>
                </a:lnTo>
                <a:lnTo>
                  <a:pt x="34430" y="504189"/>
                </a:lnTo>
                <a:lnTo>
                  <a:pt x="30182" y="504189"/>
                </a:lnTo>
                <a:lnTo>
                  <a:pt x="35572" y="497839"/>
                </a:lnTo>
                <a:lnTo>
                  <a:pt x="30088" y="497839"/>
                </a:lnTo>
                <a:lnTo>
                  <a:pt x="29847" y="492759"/>
                </a:lnTo>
                <a:lnTo>
                  <a:pt x="31258" y="487679"/>
                </a:lnTo>
                <a:close/>
              </a:path>
              <a:path w="3283584" h="563879">
                <a:moveTo>
                  <a:pt x="18340" y="513575"/>
                </a:moveTo>
                <a:lnTo>
                  <a:pt x="12367" y="521969"/>
                </a:lnTo>
                <a:lnTo>
                  <a:pt x="17637" y="521969"/>
                </a:lnTo>
                <a:lnTo>
                  <a:pt x="18794" y="519429"/>
                </a:lnTo>
                <a:lnTo>
                  <a:pt x="21018" y="516889"/>
                </a:lnTo>
                <a:lnTo>
                  <a:pt x="22263" y="516889"/>
                </a:lnTo>
                <a:lnTo>
                  <a:pt x="23672" y="515619"/>
                </a:lnTo>
                <a:lnTo>
                  <a:pt x="18859" y="515619"/>
                </a:lnTo>
                <a:lnTo>
                  <a:pt x="18340" y="513575"/>
                </a:lnTo>
                <a:close/>
              </a:path>
              <a:path w="3283584" h="563879">
                <a:moveTo>
                  <a:pt x="10812" y="518159"/>
                </a:moveTo>
                <a:lnTo>
                  <a:pt x="10414" y="520948"/>
                </a:lnTo>
                <a:lnTo>
                  <a:pt x="11354" y="519487"/>
                </a:lnTo>
                <a:lnTo>
                  <a:pt x="10812" y="518159"/>
                </a:lnTo>
                <a:close/>
              </a:path>
              <a:path w="3283584" h="563879">
                <a:moveTo>
                  <a:pt x="12209" y="518159"/>
                </a:moveTo>
                <a:lnTo>
                  <a:pt x="10812" y="518159"/>
                </a:lnTo>
                <a:lnTo>
                  <a:pt x="11354" y="519487"/>
                </a:lnTo>
                <a:lnTo>
                  <a:pt x="12209" y="518159"/>
                </a:lnTo>
                <a:close/>
              </a:path>
              <a:path w="3283584" h="563879">
                <a:moveTo>
                  <a:pt x="19596" y="511809"/>
                </a:moveTo>
                <a:lnTo>
                  <a:pt x="17891" y="511809"/>
                </a:lnTo>
                <a:lnTo>
                  <a:pt x="18340" y="513575"/>
                </a:lnTo>
                <a:lnTo>
                  <a:pt x="19596" y="511809"/>
                </a:lnTo>
                <a:close/>
              </a:path>
              <a:path w="3283584" h="563879">
                <a:moveTo>
                  <a:pt x="33630" y="505459"/>
                </a:moveTo>
                <a:lnTo>
                  <a:pt x="30732" y="505459"/>
                </a:lnTo>
                <a:lnTo>
                  <a:pt x="29270" y="510539"/>
                </a:lnTo>
                <a:lnTo>
                  <a:pt x="32032" y="507999"/>
                </a:lnTo>
                <a:lnTo>
                  <a:pt x="33630" y="505459"/>
                </a:lnTo>
                <a:close/>
              </a:path>
              <a:path w="3283584" h="563879">
                <a:moveTo>
                  <a:pt x="26354" y="494098"/>
                </a:moveTo>
                <a:lnTo>
                  <a:pt x="25435" y="495299"/>
                </a:lnTo>
                <a:lnTo>
                  <a:pt x="22466" y="496569"/>
                </a:lnTo>
                <a:lnTo>
                  <a:pt x="16132" y="506729"/>
                </a:lnTo>
                <a:lnTo>
                  <a:pt x="19404" y="506729"/>
                </a:lnTo>
                <a:lnTo>
                  <a:pt x="22244" y="502919"/>
                </a:lnTo>
                <a:lnTo>
                  <a:pt x="21945" y="502919"/>
                </a:lnTo>
                <a:lnTo>
                  <a:pt x="26354" y="494098"/>
                </a:lnTo>
                <a:close/>
              </a:path>
              <a:path w="3283584" h="563879">
                <a:moveTo>
                  <a:pt x="36028" y="501649"/>
                </a:moveTo>
                <a:lnTo>
                  <a:pt x="30182" y="504189"/>
                </a:lnTo>
                <a:lnTo>
                  <a:pt x="34430" y="504189"/>
                </a:lnTo>
                <a:lnTo>
                  <a:pt x="36028" y="501649"/>
                </a:lnTo>
                <a:close/>
              </a:path>
              <a:path w="3283584" h="563879">
                <a:moveTo>
                  <a:pt x="44074" y="495676"/>
                </a:moveTo>
                <a:lnTo>
                  <a:pt x="36557" y="500291"/>
                </a:lnTo>
                <a:lnTo>
                  <a:pt x="35829" y="501649"/>
                </a:lnTo>
                <a:lnTo>
                  <a:pt x="38141" y="500379"/>
                </a:lnTo>
                <a:lnTo>
                  <a:pt x="43862" y="495940"/>
                </a:lnTo>
                <a:lnTo>
                  <a:pt x="44074" y="495676"/>
                </a:lnTo>
                <a:close/>
              </a:path>
              <a:path w="3283584" h="563879">
                <a:moveTo>
                  <a:pt x="36658" y="500101"/>
                </a:moveTo>
                <a:lnTo>
                  <a:pt x="36412" y="500379"/>
                </a:lnTo>
                <a:lnTo>
                  <a:pt x="36557" y="500291"/>
                </a:lnTo>
                <a:lnTo>
                  <a:pt x="36658" y="500101"/>
                </a:lnTo>
                <a:close/>
              </a:path>
              <a:path w="3283584" h="563879">
                <a:moveTo>
                  <a:pt x="82471" y="494029"/>
                </a:moveTo>
                <a:lnTo>
                  <a:pt x="79223" y="494029"/>
                </a:lnTo>
                <a:lnTo>
                  <a:pt x="77560" y="497839"/>
                </a:lnTo>
                <a:lnTo>
                  <a:pt x="76895" y="500379"/>
                </a:lnTo>
                <a:lnTo>
                  <a:pt x="78550" y="497839"/>
                </a:lnTo>
                <a:lnTo>
                  <a:pt x="80487" y="495299"/>
                </a:lnTo>
                <a:lnTo>
                  <a:pt x="82471" y="494029"/>
                </a:lnTo>
                <a:close/>
              </a:path>
              <a:path w="3283584" h="563879">
                <a:moveTo>
                  <a:pt x="39782" y="496569"/>
                </a:moveTo>
                <a:lnTo>
                  <a:pt x="38549" y="496569"/>
                </a:lnTo>
                <a:lnTo>
                  <a:pt x="36658" y="500101"/>
                </a:lnTo>
                <a:lnTo>
                  <a:pt x="39782" y="496569"/>
                </a:lnTo>
                <a:close/>
              </a:path>
              <a:path w="3283584" h="563879">
                <a:moveTo>
                  <a:pt x="44767" y="473709"/>
                </a:moveTo>
                <a:lnTo>
                  <a:pt x="39269" y="482599"/>
                </a:lnTo>
                <a:lnTo>
                  <a:pt x="36246" y="488949"/>
                </a:lnTo>
                <a:lnTo>
                  <a:pt x="38801" y="488949"/>
                </a:lnTo>
                <a:lnTo>
                  <a:pt x="30088" y="497839"/>
                </a:lnTo>
                <a:lnTo>
                  <a:pt x="35572" y="497839"/>
                </a:lnTo>
                <a:lnTo>
                  <a:pt x="36159" y="499109"/>
                </a:lnTo>
                <a:lnTo>
                  <a:pt x="37688" y="496569"/>
                </a:lnTo>
                <a:lnTo>
                  <a:pt x="39782" y="496569"/>
                </a:lnTo>
                <a:lnTo>
                  <a:pt x="40905" y="495299"/>
                </a:lnTo>
                <a:lnTo>
                  <a:pt x="41588" y="495299"/>
                </a:lnTo>
                <a:lnTo>
                  <a:pt x="43848" y="491903"/>
                </a:lnTo>
                <a:lnTo>
                  <a:pt x="47030" y="485139"/>
                </a:lnTo>
                <a:lnTo>
                  <a:pt x="52643" y="485139"/>
                </a:lnTo>
                <a:lnTo>
                  <a:pt x="55781" y="481329"/>
                </a:lnTo>
                <a:lnTo>
                  <a:pt x="57804" y="478789"/>
                </a:lnTo>
                <a:lnTo>
                  <a:pt x="44663" y="478789"/>
                </a:lnTo>
                <a:lnTo>
                  <a:pt x="44689" y="477519"/>
                </a:lnTo>
                <a:lnTo>
                  <a:pt x="43105" y="477519"/>
                </a:lnTo>
                <a:lnTo>
                  <a:pt x="44725" y="475758"/>
                </a:lnTo>
                <a:lnTo>
                  <a:pt x="44767" y="473709"/>
                </a:lnTo>
                <a:close/>
              </a:path>
              <a:path w="3283584" h="563879">
                <a:moveTo>
                  <a:pt x="43848" y="491903"/>
                </a:moveTo>
                <a:lnTo>
                  <a:pt x="40742" y="496569"/>
                </a:lnTo>
                <a:lnTo>
                  <a:pt x="42618" y="496569"/>
                </a:lnTo>
                <a:lnTo>
                  <a:pt x="44074" y="495676"/>
                </a:lnTo>
                <a:lnTo>
                  <a:pt x="44376" y="495299"/>
                </a:lnTo>
                <a:lnTo>
                  <a:pt x="42250" y="495299"/>
                </a:lnTo>
                <a:lnTo>
                  <a:pt x="43848" y="491903"/>
                </a:lnTo>
                <a:close/>
              </a:path>
              <a:path w="3283584" h="563879">
                <a:moveTo>
                  <a:pt x="43862" y="495940"/>
                </a:moveTo>
                <a:lnTo>
                  <a:pt x="43051" y="496569"/>
                </a:lnTo>
                <a:lnTo>
                  <a:pt x="43356" y="496569"/>
                </a:lnTo>
                <a:lnTo>
                  <a:pt x="43862" y="495940"/>
                </a:lnTo>
                <a:close/>
              </a:path>
              <a:path w="3283584" h="563879">
                <a:moveTo>
                  <a:pt x="44687" y="495299"/>
                </a:moveTo>
                <a:lnTo>
                  <a:pt x="44074" y="495676"/>
                </a:lnTo>
                <a:lnTo>
                  <a:pt x="43862" y="495940"/>
                </a:lnTo>
                <a:lnTo>
                  <a:pt x="44687" y="495299"/>
                </a:lnTo>
                <a:close/>
              </a:path>
              <a:path w="3283584" h="563879">
                <a:moveTo>
                  <a:pt x="52643" y="485139"/>
                </a:moveTo>
                <a:lnTo>
                  <a:pt x="47030" y="485139"/>
                </a:lnTo>
                <a:lnTo>
                  <a:pt x="49443" y="486409"/>
                </a:lnTo>
                <a:lnTo>
                  <a:pt x="45813" y="488949"/>
                </a:lnTo>
                <a:lnTo>
                  <a:pt x="43848" y="491903"/>
                </a:lnTo>
                <a:lnTo>
                  <a:pt x="42250" y="495299"/>
                </a:lnTo>
                <a:lnTo>
                  <a:pt x="44376" y="495299"/>
                </a:lnTo>
                <a:lnTo>
                  <a:pt x="48569" y="490085"/>
                </a:lnTo>
                <a:lnTo>
                  <a:pt x="52643" y="485139"/>
                </a:lnTo>
                <a:close/>
              </a:path>
              <a:path w="3283584" h="563879">
                <a:moveTo>
                  <a:pt x="81680" y="488949"/>
                </a:moveTo>
                <a:lnTo>
                  <a:pt x="77981" y="491489"/>
                </a:lnTo>
                <a:lnTo>
                  <a:pt x="77762" y="494029"/>
                </a:lnTo>
                <a:lnTo>
                  <a:pt x="78845" y="493347"/>
                </a:lnTo>
                <a:lnTo>
                  <a:pt x="81878" y="490219"/>
                </a:lnTo>
                <a:lnTo>
                  <a:pt x="81884" y="490085"/>
                </a:lnTo>
                <a:lnTo>
                  <a:pt x="81680" y="488949"/>
                </a:lnTo>
                <a:close/>
              </a:path>
              <a:path w="3283584" h="563879">
                <a:moveTo>
                  <a:pt x="79778" y="492759"/>
                </a:moveTo>
                <a:lnTo>
                  <a:pt x="78845" y="493347"/>
                </a:lnTo>
                <a:lnTo>
                  <a:pt x="78183" y="494029"/>
                </a:lnTo>
                <a:lnTo>
                  <a:pt x="79223" y="494029"/>
                </a:lnTo>
                <a:lnTo>
                  <a:pt x="79778" y="492759"/>
                </a:lnTo>
                <a:close/>
              </a:path>
              <a:path w="3283584" h="563879">
                <a:moveTo>
                  <a:pt x="83727" y="469899"/>
                </a:moveTo>
                <a:lnTo>
                  <a:pt x="76567" y="469899"/>
                </a:lnTo>
                <a:lnTo>
                  <a:pt x="71951" y="476249"/>
                </a:lnTo>
                <a:lnTo>
                  <a:pt x="72726" y="478789"/>
                </a:lnTo>
                <a:lnTo>
                  <a:pt x="67530" y="486409"/>
                </a:lnTo>
                <a:lnTo>
                  <a:pt x="69171" y="490219"/>
                </a:lnTo>
                <a:lnTo>
                  <a:pt x="74099" y="488949"/>
                </a:lnTo>
                <a:lnTo>
                  <a:pt x="74108" y="487679"/>
                </a:lnTo>
                <a:lnTo>
                  <a:pt x="71339" y="487679"/>
                </a:lnTo>
                <a:lnTo>
                  <a:pt x="70423" y="485139"/>
                </a:lnTo>
                <a:lnTo>
                  <a:pt x="71306" y="481329"/>
                </a:lnTo>
                <a:lnTo>
                  <a:pt x="74508" y="480059"/>
                </a:lnTo>
                <a:lnTo>
                  <a:pt x="77147" y="480059"/>
                </a:lnTo>
                <a:lnTo>
                  <a:pt x="77903" y="478789"/>
                </a:lnTo>
                <a:lnTo>
                  <a:pt x="76741" y="478789"/>
                </a:lnTo>
                <a:lnTo>
                  <a:pt x="78409" y="474979"/>
                </a:lnTo>
                <a:lnTo>
                  <a:pt x="83727" y="469899"/>
                </a:lnTo>
                <a:close/>
              </a:path>
              <a:path w="3283584" h="563879">
                <a:moveTo>
                  <a:pt x="86803" y="485139"/>
                </a:moveTo>
                <a:lnTo>
                  <a:pt x="85679" y="485139"/>
                </a:lnTo>
                <a:lnTo>
                  <a:pt x="82008" y="490085"/>
                </a:lnTo>
                <a:lnTo>
                  <a:pt x="86803" y="485139"/>
                </a:lnTo>
                <a:close/>
              </a:path>
              <a:path w="3283584" h="563879">
                <a:moveTo>
                  <a:pt x="77147" y="480059"/>
                </a:moveTo>
                <a:lnTo>
                  <a:pt x="74508" y="480059"/>
                </a:lnTo>
                <a:lnTo>
                  <a:pt x="73610" y="483869"/>
                </a:lnTo>
                <a:lnTo>
                  <a:pt x="71339" y="487679"/>
                </a:lnTo>
                <a:lnTo>
                  <a:pt x="74108" y="487679"/>
                </a:lnTo>
                <a:lnTo>
                  <a:pt x="74127" y="485139"/>
                </a:lnTo>
                <a:lnTo>
                  <a:pt x="77147" y="480059"/>
                </a:lnTo>
                <a:close/>
              </a:path>
              <a:path w="3283584" h="563879">
                <a:moveTo>
                  <a:pt x="90765" y="480059"/>
                </a:moveTo>
                <a:lnTo>
                  <a:pt x="88173" y="480059"/>
                </a:lnTo>
                <a:lnTo>
                  <a:pt x="82638" y="486409"/>
                </a:lnTo>
                <a:lnTo>
                  <a:pt x="85679" y="485139"/>
                </a:lnTo>
                <a:lnTo>
                  <a:pt x="86803" y="485139"/>
                </a:lnTo>
                <a:lnTo>
                  <a:pt x="88035" y="483869"/>
                </a:lnTo>
                <a:lnTo>
                  <a:pt x="88773" y="481329"/>
                </a:lnTo>
                <a:lnTo>
                  <a:pt x="90765" y="480059"/>
                </a:lnTo>
                <a:close/>
              </a:path>
              <a:path w="3283584" h="563879">
                <a:moveTo>
                  <a:pt x="105971" y="456310"/>
                </a:moveTo>
                <a:lnTo>
                  <a:pt x="99268" y="462279"/>
                </a:lnTo>
                <a:lnTo>
                  <a:pt x="91915" y="471169"/>
                </a:lnTo>
                <a:lnTo>
                  <a:pt x="90895" y="472239"/>
                </a:lnTo>
                <a:lnTo>
                  <a:pt x="90862" y="472439"/>
                </a:lnTo>
                <a:lnTo>
                  <a:pt x="90438" y="472719"/>
                </a:lnTo>
                <a:lnTo>
                  <a:pt x="82227" y="481329"/>
                </a:lnTo>
                <a:lnTo>
                  <a:pt x="81834" y="485139"/>
                </a:lnTo>
                <a:lnTo>
                  <a:pt x="85449" y="482599"/>
                </a:lnTo>
                <a:lnTo>
                  <a:pt x="88173" y="480059"/>
                </a:lnTo>
                <a:lnTo>
                  <a:pt x="90765" y="480059"/>
                </a:lnTo>
                <a:lnTo>
                  <a:pt x="96742" y="476249"/>
                </a:lnTo>
                <a:lnTo>
                  <a:pt x="105456" y="466089"/>
                </a:lnTo>
                <a:lnTo>
                  <a:pt x="106878" y="463549"/>
                </a:lnTo>
                <a:lnTo>
                  <a:pt x="104169" y="463549"/>
                </a:lnTo>
                <a:lnTo>
                  <a:pt x="101278" y="462279"/>
                </a:lnTo>
                <a:lnTo>
                  <a:pt x="105862" y="456596"/>
                </a:lnTo>
                <a:lnTo>
                  <a:pt x="105971" y="456310"/>
                </a:lnTo>
                <a:close/>
              </a:path>
              <a:path w="3283584" h="563879">
                <a:moveTo>
                  <a:pt x="90178" y="467359"/>
                </a:moveTo>
                <a:lnTo>
                  <a:pt x="86977" y="467359"/>
                </a:lnTo>
                <a:lnTo>
                  <a:pt x="85768" y="471169"/>
                </a:lnTo>
                <a:lnTo>
                  <a:pt x="81419" y="477519"/>
                </a:lnTo>
                <a:lnTo>
                  <a:pt x="82856" y="480059"/>
                </a:lnTo>
                <a:lnTo>
                  <a:pt x="87002" y="474979"/>
                </a:lnTo>
                <a:lnTo>
                  <a:pt x="90438" y="472719"/>
                </a:lnTo>
                <a:lnTo>
                  <a:pt x="90895" y="472239"/>
                </a:lnTo>
                <a:lnTo>
                  <a:pt x="91283" y="469899"/>
                </a:lnTo>
                <a:lnTo>
                  <a:pt x="88536" y="469899"/>
                </a:lnTo>
                <a:lnTo>
                  <a:pt x="90178" y="467359"/>
                </a:lnTo>
                <a:close/>
              </a:path>
              <a:path w="3283584" h="563879">
                <a:moveTo>
                  <a:pt x="74272" y="459739"/>
                </a:moveTo>
                <a:lnTo>
                  <a:pt x="60177" y="459739"/>
                </a:lnTo>
                <a:lnTo>
                  <a:pt x="51390" y="471169"/>
                </a:lnTo>
                <a:lnTo>
                  <a:pt x="47553" y="471169"/>
                </a:lnTo>
                <a:lnTo>
                  <a:pt x="48585" y="473709"/>
                </a:lnTo>
                <a:lnTo>
                  <a:pt x="44663" y="478789"/>
                </a:lnTo>
                <a:lnTo>
                  <a:pt x="57804" y="478789"/>
                </a:lnTo>
                <a:lnTo>
                  <a:pt x="61849" y="473709"/>
                </a:lnTo>
                <a:lnTo>
                  <a:pt x="63184" y="469899"/>
                </a:lnTo>
                <a:lnTo>
                  <a:pt x="71462" y="462279"/>
                </a:lnTo>
                <a:lnTo>
                  <a:pt x="74272" y="459739"/>
                </a:lnTo>
                <a:close/>
              </a:path>
              <a:path w="3283584" h="563879">
                <a:moveTo>
                  <a:pt x="50809" y="466089"/>
                </a:moveTo>
                <a:lnTo>
                  <a:pt x="48947" y="466089"/>
                </a:lnTo>
                <a:lnTo>
                  <a:pt x="48360" y="468629"/>
                </a:lnTo>
                <a:lnTo>
                  <a:pt x="39533" y="477519"/>
                </a:lnTo>
                <a:lnTo>
                  <a:pt x="42411" y="477519"/>
                </a:lnTo>
                <a:lnTo>
                  <a:pt x="44767" y="473709"/>
                </a:lnTo>
                <a:lnTo>
                  <a:pt x="46609" y="473709"/>
                </a:lnTo>
                <a:lnTo>
                  <a:pt x="47777" y="472439"/>
                </a:lnTo>
                <a:lnTo>
                  <a:pt x="46062" y="471169"/>
                </a:lnTo>
                <a:lnTo>
                  <a:pt x="50809" y="466089"/>
                </a:lnTo>
                <a:close/>
              </a:path>
              <a:path w="3283584" h="563879">
                <a:moveTo>
                  <a:pt x="44725" y="475758"/>
                </a:moveTo>
                <a:lnTo>
                  <a:pt x="43105" y="477519"/>
                </a:lnTo>
                <a:lnTo>
                  <a:pt x="44689" y="477519"/>
                </a:lnTo>
                <a:lnTo>
                  <a:pt x="44725" y="475758"/>
                </a:lnTo>
                <a:close/>
              </a:path>
              <a:path w="3283584" h="563879">
                <a:moveTo>
                  <a:pt x="91926" y="440689"/>
                </a:moveTo>
                <a:lnTo>
                  <a:pt x="81678" y="453389"/>
                </a:lnTo>
                <a:lnTo>
                  <a:pt x="73387" y="462279"/>
                </a:lnTo>
                <a:lnTo>
                  <a:pt x="67159" y="469899"/>
                </a:lnTo>
                <a:lnTo>
                  <a:pt x="67755" y="471169"/>
                </a:lnTo>
                <a:lnTo>
                  <a:pt x="64790" y="476249"/>
                </a:lnTo>
                <a:lnTo>
                  <a:pt x="65776" y="477519"/>
                </a:lnTo>
                <a:lnTo>
                  <a:pt x="67260" y="473709"/>
                </a:lnTo>
                <a:lnTo>
                  <a:pt x="73091" y="466089"/>
                </a:lnTo>
                <a:lnTo>
                  <a:pt x="77772" y="459739"/>
                </a:lnTo>
                <a:lnTo>
                  <a:pt x="80689" y="459739"/>
                </a:lnTo>
                <a:lnTo>
                  <a:pt x="81862" y="458469"/>
                </a:lnTo>
                <a:lnTo>
                  <a:pt x="84929" y="454659"/>
                </a:lnTo>
                <a:lnTo>
                  <a:pt x="101286" y="454659"/>
                </a:lnTo>
                <a:lnTo>
                  <a:pt x="101712" y="453389"/>
                </a:lnTo>
                <a:lnTo>
                  <a:pt x="88289" y="453389"/>
                </a:lnTo>
                <a:lnTo>
                  <a:pt x="87872" y="450850"/>
                </a:lnTo>
                <a:lnTo>
                  <a:pt x="93527" y="445769"/>
                </a:lnTo>
                <a:lnTo>
                  <a:pt x="96423" y="444500"/>
                </a:lnTo>
                <a:lnTo>
                  <a:pt x="91926" y="440689"/>
                </a:lnTo>
                <a:close/>
              </a:path>
              <a:path w="3283584" h="563879">
                <a:moveTo>
                  <a:pt x="101286" y="454659"/>
                </a:moveTo>
                <a:lnTo>
                  <a:pt x="85783" y="454659"/>
                </a:lnTo>
                <a:lnTo>
                  <a:pt x="78294" y="462279"/>
                </a:lnTo>
                <a:lnTo>
                  <a:pt x="76399" y="468629"/>
                </a:lnTo>
                <a:lnTo>
                  <a:pt x="70338" y="472439"/>
                </a:lnTo>
                <a:lnTo>
                  <a:pt x="71506" y="473709"/>
                </a:lnTo>
                <a:lnTo>
                  <a:pt x="69368" y="476249"/>
                </a:lnTo>
                <a:lnTo>
                  <a:pt x="70227" y="476249"/>
                </a:lnTo>
                <a:lnTo>
                  <a:pt x="72548" y="473709"/>
                </a:lnTo>
                <a:lnTo>
                  <a:pt x="75520" y="469899"/>
                </a:lnTo>
                <a:lnTo>
                  <a:pt x="83727" y="469899"/>
                </a:lnTo>
                <a:lnTo>
                  <a:pt x="86977" y="467359"/>
                </a:lnTo>
                <a:lnTo>
                  <a:pt x="90178" y="467359"/>
                </a:lnTo>
                <a:lnTo>
                  <a:pt x="95925" y="458469"/>
                </a:lnTo>
                <a:lnTo>
                  <a:pt x="98245" y="458469"/>
                </a:lnTo>
                <a:lnTo>
                  <a:pt x="100860" y="455929"/>
                </a:lnTo>
                <a:lnTo>
                  <a:pt x="101286" y="454659"/>
                </a:lnTo>
                <a:close/>
              </a:path>
              <a:path w="3283584" h="563879">
                <a:moveTo>
                  <a:pt x="46609" y="473709"/>
                </a:moveTo>
                <a:lnTo>
                  <a:pt x="44767" y="473709"/>
                </a:lnTo>
                <a:lnTo>
                  <a:pt x="44725" y="475758"/>
                </a:lnTo>
                <a:lnTo>
                  <a:pt x="46609" y="473709"/>
                </a:lnTo>
                <a:close/>
              </a:path>
              <a:path w="3283584" h="563879">
                <a:moveTo>
                  <a:pt x="81295" y="453389"/>
                </a:moveTo>
                <a:lnTo>
                  <a:pt x="76791" y="457199"/>
                </a:lnTo>
                <a:lnTo>
                  <a:pt x="56096" y="457199"/>
                </a:lnTo>
                <a:lnTo>
                  <a:pt x="55291" y="458469"/>
                </a:lnTo>
                <a:lnTo>
                  <a:pt x="54406" y="458469"/>
                </a:lnTo>
                <a:lnTo>
                  <a:pt x="52101" y="461009"/>
                </a:lnTo>
                <a:lnTo>
                  <a:pt x="45896" y="466089"/>
                </a:lnTo>
                <a:lnTo>
                  <a:pt x="41486" y="473709"/>
                </a:lnTo>
                <a:lnTo>
                  <a:pt x="42378" y="473709"/>
                </a:lnTo>
                <a:lnTo>
                  <a:pt x="47626" y="466089"/>
                </a:lnTo>
                <a:lnTo>
                  <a:pt x="50809" y="466089"/>
                </a:lnTo>
                <a:lnTo>
                  <a:pt x="51996" y="464819"/>
                </a:lnTo>
                <a:lnTo>
                  <a:pt x="54923" y="464819"/>
                </a:lnTo>
                <a:lnTo>
                  <a:pt x="57306" y="462279"/>
                </a:lnTo>
                <a:lnTo>
                  <a:pt x="60177" y="459739"/>
                </a:lnTo>
                <a:lnTo>
                  <a:pt x="74272" y="459739"/>
                </a:lnTo>
                <a:lnTo>
                  <a:pt x="81295" y="453389"/>
                </a:lnTo>
                <a:close/>
              </a:path>
              <a:path w="3283584" h="563879">
                <a:moveTo>
                  <a:pt x="90895" y="472239"/>
                </a:moveTo>
                <a:lnTo>
                  <a:pt x="90438" y="472719"/>
                </a:lnTo>
                <a:lnTo>
                  <a:pt x="90862" y="472439"/>
                </a:lnTo>
                <a:lnTo>
                  <a:pt x="90895" y="472239"/>
                </a:lnTo>
                <a:close/>
              </a:path>
              <a:path w="3283584" h="563879">
                <a:moveTo>
                  <a:pt x="91704" y="467359"/>
                </a:moveTo>
                <a:lnTo>
                  <a:pt x="88536" y="469899"/>
                </a:lnTo>
                <a:lnTo>
                  <a:pt x="91283" y="469899"/>
                </a:lnTo>
                <a:lnTo>
                  <a:pt x="91704" y="467359"/>
                </a:lnTo>
                <a:close/>
              </a:path>
              <a:path w="3283584" h="563879">
                <a:moveTo>
                  <a:pt x="54923" y="464819"/>
                </a:moveTo>
                <a:lnTo>
                  <a:pt x="51996" y="464819"/>
                </a:lnTo>
                <a:lnTo>
                  <a:pt x="53732" y="466089"/>
                </a:lnTo>
                <a:lnTo>
                  <a:pt x="54923" y="464819"/>
                </a:lnTo>
                <a:close/>
              </a:path>
              <a:path w="3283584" h="563879">
                <a:moveTo>
                  <a:pt x="111145" y="455929"/>
                </a:moveTo>
                <a:lnTo>
                  <a:pt x="106399" y="455929"/>
                </a:lnTo>
                <a:lnTo>
                  <a:pt x="105917" y="456526"/>
                </a:lnTo>
                <a:lnTo>
                  <a:pt x="104169" y="463549"/>
                </a:lnTo>
                <a:lnTo>
                  <a:pt x="106878" y="463549"/>
                </a:lnTo>
                <a:lnTo>
                  <a:pt x="111145" y="455929"/>
                </a:lnTo>
                <a:close/>
              </a:path>
              <a:path w="3283584" h="563879">
                <a:moveTo>
                  <a:pt x="98245" y="458469"/>
                </a:moveTo>
                <a:lnTo>
                  <a:pt x="95925" y="458469"/>
                </a:lnTo>
                <a:lnTo>
                  <a:pt x="94646" y="461009"/>
                </a:lnTo>
                <a:lnTo>
                  <a:pt x="94322" y="462279"/>
                </a:lnTo>
                <a:lnTo>
                  <a:pt x="98245" y="458469"/>
                </a:lnTo>
                <a:close/>
              </a:path>
              <a:path w="3283584" h="563879">
                <a:moveTo>
                  <a:pt x="50896" y="457199"/>
                </a:moveTo>
                <a:lnTo>
                  <a:pt x="50930" y="461009"/>
                </a:lnTo>
                <a:lnTo>
                  <a:pt x="53012" y="458469"/>
                </a:lnTo>
                <a:lnTo>
                  <a:pt x="55291" y="458469"/>
                </a:lnTo>
                <a:lnTo>
                  <a:pt x="50896" y="457199"/>
                </a:lnTo>
                <a:close/>
              </a:path>
              <a:path w="3283584" h="563879">
                <a:moveTo>
                  <a:pt x="80689" y="459739"/>
                </a:moveTo>
                <a:lnTo>
                  <a:pt x="77772" y="459739"/>
                </a:lnTo>
                <a:lnTo>
                  <a:pt x="79515" y="461009"/>
                </a:lnTo>
                <a:lnTo>
                  <a:pt x="80689" y="459739"/>
                </a:lnTo>
                <a:close/>
              </a:path>
              <a:path w="3283584" h="563879">
                <a:moveTo>
                  <a:pt x="56478" y="456596"/>
                </a:moveTo>
                <a:lnTo>
                  <a:pt x="55897" y="457199"/>
                </a:lnTo>
                <a:lnTo>
                  <a:pt x="56096" y="457199"/>
                </a:lnTo>
                <a:lnTo>
                  <a:pt x="56478" y="456596"/>
                </a:lnTo>
                <a:close/>
              </a:path>
              <a:path w="3283584" h="563879">
                <a:moveTo>
                  <a:pt x="68268" y="443229"/>
                </a:moveTo>
                <a:lnTo>
                  <a:pt x="65046" y="443229"/>
                </a:lnTo>
                <a:lnTo>
                  <a:pt x="62421" y="450850"/>
                </a:lnTo>
                <a:lnTo>
                  <a:pt x="61069" y="453389"/>
                </a:lnTo>
                <a:lnTo>
                  <a:pt x="59423" y="454659"/>
                </a:lnTo>
                <a:lnTo>
                  <a:pt x="57212" y="457199"/>
                </a:lnTo>
                <a:lnTo>
                  <a:pt x="76791" y="457199"/>
                </a:lnTo>
                <a:lnTo>
                  <a:pt x="75639" y="455929"/>
                </a:lnTo>
                <a:lnTo>
                  <a:pt x="73762" y="455929"/>
                </a:lnTo>
                <a:lnTo>
                  <a:pt x="83319" y="447039"/>
                </a:lnTo>
                <a:lnTo>
                  <a:pt x="84662" y="445769"/>
                </a:lnTo>
                <a:lnTo>
                  <a:pt x="66653" y="445769"/>
                </a:lnTo>
                <a:lnTo>
                  <a:pt x="66182" y="444500"/>
                </a:lnTo>
                <a:lnTo>
                  <a:pt x="68268" y="443229"/>
                </a:lnTo>
                <a:close/>
              </a:path>
              <a:path w="3283584" h="563879">
                <a:moveTo>
                  <a:pt x="59314" y="452119"/>
                </a:moveTo>
                <a:lnTo>
                  <a:pt x="56478" y="456596"/>
                </a:lnTo>
                <a:lnTo>
                  <a:pt x="59564" y="453389"/>
                </a:lnTo>
                <a:lnTo>
                  <a:pt x="59314" y="452119"/>
                </a:lnTo>
                <a:close/>
              </a:path>
              <a:path w="3283584" h="563879">
                <a:moveTo>
                  <a:pt x="106399" y="455929"/>
                </a:moveTo>
                <a:lnTo>
                  <a:pt x="105971" y="456310"/>
                </a:lnTo>
                <a:lnTo>
                  <a:pt x="105917" y="456526"/>
                </a:lnTo>
                <a:lnTo>
                  <a:pt x="106399" y="455929"/>
                </a:lnTo>
                <a:close/>
              </a:path>
              <a:path w="3283584" h="563879">
                <a:moveTo>
                  <a:pt x="117394" y="443229"/>
                </a:moveTo>
                <a:lnTo>
                  <a:pt x="115746" y="444500"/>
                </a:lnTo>
                <a:lnTo>
                  <a:pt x="110016" y="448309"/>
                </a:lnTo>
                <a:lnTo>
                  <a:pt x="114263" y="448309"/>
                </a:lnTo>
                <a:lnTo>
                  <a:pt x="106066" y="455929"/>
                </a:lnTo>
                <a:lnTo>
                  <a:pt x="105971" y="456310"/>
                </a:lnTo>
                <a:lnTo>
                  <a:pt x="106399" y="455929"/>
                </a:lnTo>
                <a:lnTo>
                  <a:pt x="111145" y="455929"/>
                </a:lnTo>
                <a:lnTo>
                  <a:pt x="111856" y="454659"/>
                </a:lnTo>
                <a:lnTo>
                  <a:pt x="112975" y="452119"/>
                </a:lnTo>
                <a:lnTo>
                  <a:pt x="114546" y="452119"/>
                </a:lnTo>
                <a:lnTo>
                  <a:pt x="118275" y="448309"/>
                </a:lnTo>
                <a:lnTo>
                  <a:pt x="120493" y="447039"/>
                </a:lnTo>
                <a:lnTo>
                  <a:pt x="116669" y="447039"/>
                </a:lnTo>
                <a:lnTo>
                  <a:pt x="117394" y="443229"/>
                </a:lnTo>
                <a:close/>
              </a:path>
              <a:path w="3283584" h="563879">
                <a:moveTo>
                  <a:pt x="126549" y="430529"/>
                </a:moveTo>
                <a:lnTo>
                  <a:pt x="101743" y="430529"/>
                </a:lnTo>
                <a:lnTo>
                  <a:pt x="96904" y="438150"/>
                </a:lnTo>
                <a:lnTo>
                  <a:pt x="98095" y="439419"/>
                </a:lnTo>
                <a:lnTo>
                  <a:pt x="97814" y="443229"/>
                </a:lnTo>
                <a:lnTo>
                  <a:pt x="93772" y="448309"/>
                </a:lnTo>
                <a:lnTo>
                  <a:pt x="89828" y="453389"/>
                </a:lnTo>
                <a:lnTo>
                  <a:pt x="101712" y="453389"/>
                </a:lnTo>
                <a:lnTo>
                  <a:pt x="102563" y="450850"/>
                </a:lnTo>
                <a:lnTo>
                  <a:pt x="106827" y="450850"/>
                </a:lnTo>
                <a:lnTo>
                  <a:pt x="114073" y="444500"/>
                </a:lnTo>
                <a:lnTo>
                  <a:pt x="110364" y="444500"/>
                </a:lnTo>
                <a:lnTo>
                  <a:pt x="116164" y="439419"/>
                </a:lnTo>
                <a:lnTo>
                  <a:pt x="118255" y="439419"/>
                </a:lnTo>
                <a:lnTo>
                  <a:pt x="120929" y="435609"/>
                </a:lnTo>
                <a:lnTo>
                  <a:pt x="124091" y="435609"/>
                </a:lnTo>
                <a:lnTo>
                  <a:pt x="122746" y="434339"/>
                </a:lnTo>
                <a:lnTo>
                  <a:pt x="126549" y="430529"/>
                </a:lnTo>
                <a:close/>
              </a:path>
              <a:path w="3283584" h="563879">
                <a:moveTo>
                  <a:pt x="106827" y="450850"/>
                </a:moveTo>
                <a:lnTo>
                  <a:pt x="102563" y="450850"/>
                </a:lnTo>
                <a:lnTo>
                  <a:pt x="105378" y="452119"/>
                </a:lnTo>
                <a:lnTo>
                  <a:pt x="106827" y="450850"/>
                </a:lnTo>
                <a:close/>
              </a:path>
              <a:path w="3283584" h="563879">
                <a:moveTo>
                  <a:pt x="73661" y="431800"/>
                </a:moveTo>
                <a:lnTo>
                  <a:pt x="67605" y="440689"/>
                </a:lnTo>
                <a:lnTo>
                  <a:pt x="62499" y="443229"/>
                </a:lnTo>
                <a:lnTo>
                  <a:pt x="58754" y="450850"/>
                </a:lnTo>
                <a:lnTo>
                  <a:pt x="65046" y="443229"/>
                </a:lnTo>
                <a:lnTo>
                  <a:pt x="68601" y="443229"/>
                </a:lnTo>
                <a:lnTo>
                  <a:pt x="70660" y="439419"/>
                </a:lnTo>
                <a:lnTo>
                  <a:pt x="70226" y="436879"/>
                </a:lnTo>
                <a:lnTo>
                  <a:pt x="94342" y="436879"/>
                </a:lnTo>
                <a:lnTo>
                  <a:pt x="95822" y="435609"/>
                </a:lnTo>
                <a:lnTo>
                  <a:pt x="74128" y="435609"/>
                </a:lnTo>
                <a:lnTo>
                  <a:pt x="73661" y="431800"/>
                </a:lnTo>
                <a:close/>
              </a:path>
              <a:path w="3283584" h="563879">
                <a:moveTo>
                  <a:pt x="125112" y="435609"/>
                </a:moveTo>
                <a:lnTo>
                  <a:pt x="117797" y="445769"/>
                </a:lnTo>
                <a:lnTo>
                  <a:pt x="116669" y="447039"/>
                </a:lnTo>
                <a:lnTo>
                  <a:pt x="120493" y="447039"/>
                </a:lnTo>
                <a:lnTo>
                  <a:pt x="119371" y="445769"/>
                </a:lnTo>
                <a:lnTo>
                  <a:pt x="120464" y="443229"/>
                </a:lnTo>
                <a:lnTo>
                  <a:pt x="122777" y="440689"/>
                </a:lnTo>
                <a:lnTo>
                  <a:pt x="123771" y="440689"/>
                </a:lnTo>
                <a:lnTo>
                  <a:pt x="125246" y="439419"/>
                </a:lnTo>
                <a:lnTo>
                  <a:pt x="125112" y="435609"/>
                </a:lnTo>
                <a:close/>
              </a:path>
              <a:path w="3283584" h="563879">
                <a:moveTo>
                  <a:pt x="94342" y="436879"/>
                </a:moveTo>
                <a:lnTo>
                  <a:pt x="73740" y="436879"/>
                </a:lnTo>
                <a:lnTo>
                  <a:pt x="75466" y="438150"/>
                </a:lnTo>
                <a:lnTo>
                  <a:pt x="78018" y="438150"/>
                </a:lnTo>
                <a:lnTo>
                  <a:pt x="70578" y="440689"/>
                </a:lnTo>
                <a:lnTo>
                  <a:pt x="66653" y="445769"/>
                </a:lnTo>
                <a:lnTo>
                  <a:pt x="84662" y="445769"/>
                </a:lnTo>
                <a:lnTo>
                  <a:pt x="91381" y="439419"/>
                </a:lnTo>
                <a:lnTo>
                  <a:pt x="94342" y="436879"/>
                </a:lnTo>
                <a:close/>
              </a:path>
              <a:path w="3283584" h="563879">
                <a:moveTo>
                  <a:pt x="128113" y="439666"/>
                </a:moveTo>
                <a:lnTo>
                  <a:pt x="121149" y="443229"/>
                </a:lnTo>
                <a:lnTo>
                  <a:pt x="124230" y="443229"/>
                </a:lnTo>
                <a:lnTo>
                  <a:pt x="123228" y="445769"/>
                </a:lnTo>
                <a:lnTo>
                  <a:pt x="126041" y="444500"/>
                </a:lnTo>
                <a:lnTo>
                  <a:pt x="128113" y="439666"/>
                </a:lnTo>
                <a:close/>
              </a:path>
              <a:path w="3283584" h="563879">
                <a:moveTo>
                  <a:pt x="118255" y="439419"/>
                </a:moveTo>
                <a:lnTo>
                  <a:pt x="116164" y="439419"/>
                </a:lnTo>
                <a:lnTo>
                  <a:pt x="114689" y="444500"/>
                </a:lnTo>
                <a:lnTo>
                  <a:pt x="118255" y="439419"/>
                </a:lnTo>
                <a:close/>
              </a:path>
              <a:path w="3283584" h="563879">
                <a:moveTo>
                  <a:pt x="124091" y="435609"/>
                </a:moveTo>
                <a:lnTo>
                  <a:pt x="120929" y="435609"/>
                </a:lnTo>
                <a:lnTo>
                  <a:pt x="119475" y="441959"/>
                </a:lnTo>
                <a:lnTo>
                  <a:pt x="124091" y="435609"/>
                </a:lnTo>
                <a:close/>
              </a:path>
              <a:path w="3283584" h="563879">
                <a:moveTo>
                  <a:pt x="128496" y="439041"/>
                </a:moveTo>
                <a:lnTo>
                  <a:pt x="128219" y="439419"/>
                </a:lnTo>
                <a:lnTo>
                  <a:pt x="128113" y="439666"/>
                </a:lnTo>
                <a:lnTo>
                  <a:pt x="128595" y="439419"/>
                </a:lnTo>
                <a:lnTo>
                  <a:pt x="128496" y="439041"/>
                </a:lnTo>
                <a:close/>
              </a:path>
              <a:path w="3283584" h="563879">
                <a:moveTo>
                  <a:pt x="143175" y="416559"/>
                </a:moveTo>
                <a:lnTo>
                  <a:pt x="134941" y="422909"/>
                </a:lnTo>
                <a:lnTo>
                  <a:pt x="133762" y="426719"/>
                </a:lnTo>
                <a:lnTo>
                  <a:pt x="127067" y="433069"/>
                </a:lnTo>
                <a:lnTo>
                  <a:pt x="127604" y="435609"/>
                </a:lnTo>
                <a:lnTo>
                  <a:pt x="128496" y="439041"/>
                </a:lnTo>
                <a:lnTo>
                  <a:pt x="131940" y="434339"/>
                </a:lnTo>
                <a:lnTo>
                  <a:pt x="135975" y="429259"/>
                </a:lnTo>
                <a:lnTo>
                  <a:pt x="139621" y="429259"/>
                </a:lnTo>
                <a:lnTo>
                  <a:pt x="140968" y="425450"/>
                </a:lnTo>
                <a:lnTo>
                  <a:pt x="144045" y="421639"/>
                </a:lnTo>
                <a:lnTo>
                  <a:pt x="147629" y="420369"/>
                </a:lnTo>
                <a:lnTo>
                  <a:pt x="143767" y="420369"/>
                </a:lnTo>
                <a:lnTo>
                  <a:pt x="145313" y="419100"/>
                </a:lnTo>
                <a:lnTo>
                  <a:pt x="141390" y="419100"/>
                </a:lnTo>
                <a:lnTo>
                  <a:pt x="143175" y="416559"/>
                </a:lnTo>
                <a:close/>
              </a:path>
              <a:path w="3283584" h="563879">
                <a:moveTo>
                  <a:pt x="79520" y="425450"/>
                </a:moveTo>
                <a:lnTo>
                  <a:pt x="78728" y="427989"/>
                </a:lnTo>
                <a:lnTo>
                  <a:pt x="74128" y="435609"/>
                </a:lnTo>
                <a:lnTo>
                  <a:pt x="95822" y="435609"/>
                </a:lnTo>
                <a:lnTo>
                  <a:pt x="100262" y="431800"/>
                </a:lnTo>
                <a:lnTo>
                  <a:pt x="77910" y="431800"/>
                </a:lnTo>
                <a:lnTo>
                  <a:pt x="78340" y="429259"/>
                </a:lnTo>
                <a:lnTo>
                  <a:pt x="79520" y="425450"/>
                </a:lnTo>
                <a:close/>
              </a:path>
              <a:path w="3283584" h="563879">
                <a:moveTo>
                  <a:pt x="97684" y="406400"/>
                </a:moveTo>
                <a:lnTo>
                  <a:pt x="92609" y="415289"/>
                </a:lnTo>
                <a:lnTo>
                  <a:pt x="84655" y="421639"/>
                </a:lnTo>
                <a:lnTo>
                  <a:pt x="83656" y="424179"/>
                </a:lnTo>
                <a:lnTo>
                  <a:pt x="83163" y="426719"/>
                </a:lnTo>
                <a:lnTo>
                  <a:pt x="77910" y="431800"/>
                </a:lnTo>
                <a:lnTo>
                  <a:pt x="100262" y="431800"/>
                </a:lnTo>
                <a:lnTo>
                  <a:pt x="101743" y="430529"/>
                </a:lnTo>
                <a:lnTo>
                  <a:pt x="127723" y="430529"/>
                </a:lnTo>
                <a:lnTo>
                  <a:pt x="130752" y="427989"/>
                </a:lnTo>
                <a:lnTo>
                  <a:pt x="133996" y="422909"/>
                </a:lnTo>
                <a:lnTo>
                  <a:pt x="143004" y="414019"/>
                </a:lnTo>
                <a:lnTo>
                  <a:pt x="142236" y="410209"/>
                </a:lnTo>
                <a:lnTo>
                  <a:pt x="99360" y="410209"/>
                </a:lnTo>
                <a:lnTo>
                  <a:pt x="97684" y="406400"/>
                </a:lnTo>
                <a:close/>
              </a:path>
              <a:path w="3283584" h="563879">
                <a:moveTo>
                  <a:pt x="139621" y="429259"/>
                </a:moveTo>
                <a:lnTo>
                  <a:pt x="137038" y="429259"/>
                </a:lnTo>
                <a:lnTo>
                  <a:pt x="137100" y="431800"/>
                </a:lnTo>
                <a:lnTo>
                  <a:pt x="139621" y="429259"/>
                </a:lnTo>
                <a:close/>
              </a:path>
              <a:path w="3283584" h="563879">
                <a:moveTo>
                  <a:pt x="146875" y="419100"/>
                </a:moveTo>
                <a:lnTo>
                  <a:pt x="145406" y="420369"/>
                </a:lnTo>
                <a:lnTo>
                  <a:pt x="147629" y="420369"/>
                </a:lnTo>
                <a:lnTo>
                  <a:pt x="146875" y="419100"/>
                </a:lnTo>
                <a:close/>
              </a:path>
              <a:path w="3283584" h="563879">
                <a:moveTo>
                  <a:pt x="163269" y="394969"/>
                </a:moveTo>
                <a:lnTo>
                  <a:pt x="160047" y="394969"/>
                </a:lnTo>
                <a:lnTo>
                  <a:pt x="154047" y="403859"/>
                </a:lnTo>
                <a:lnTo>
                  <a:pt x="150535" y="410209"/>
                </a:lnTo>
                <a:lnTo>
                  <a:pt x="143177" y="417829"/>
                </a:lnTo>
                <a:lnTo>
                  <a:pt x="141390" y="419100"/>
                </a:lnTo>
                <a:lnTo>
                  <a:pt x="145313" y="419100"/>
                </a:lnTo>
                <a:lnTo>
                  <a:pt x="151493" y="414019"/>
                </a:lnTo>
                <a:lnTo>
                  <a:pt x="155931" y="410209"/>
                </a:lnTo>
                <a:lnTo>
                  <a:pt x="158990" y="408939"/>
                </a:lnTo>
                <a:lnTo>
                  <a:pt x="162257" y="408939"/>
                </a:lnTo>
                <a:lnTo>
                  <a:pt x="166888" y="405129"/>
                </a:lnTo>
                <a:lnTo>
                  <a:pt x="167601" y="402589"/>
                </a:lnTo>
                <a:lnTo>
                  <a:pt x="170968" y="398779"/>
                </a:lnTo>
                <a:lnTo>
                  <a:pt x="172003" y="397509"/>
                </a:lnTo>
                <a:lnTo>
                  <a:pt x="162076" y="397509"/>
                </a:lnTo>
                <a:lnTo>
                  <a:pt x="163269" y="394969"/>
                </a:lnTo>
                <a:close/>
              </a:path>
              <a:path w="3283584" h="563879">
                <a:moveTo>
                  <a:pt x="162257" y="408939"/>
                </a:moveTo>
                <a:lnTo>
                  <a:pt x="158990" y="408939"/>
                </a:lnTo>
                <a:lnTo>
                  <a:pt x="153757" y="414019"/>
                </a:lnTo>
                <a:lnTo>
                  <a:pt x="159170" y="411479"/>
                </a:lnTo>
                <a:lnTo>
                  <a:pt x="162257" y="408939"/>
                </a:lnTo>
                <a:close/>
              </a:path>
              <a:path w="3283584" h="563879">
                <a:moveTo>
                  <a:pt x="131346" y="398779"/>
                </a:moveTo>
                <a:lnTo>
                  <a:pt x="107951" y="398779"/>
                </a:lnTo>
                <a:lnTo>
                  <a:pt x="110008" y="400050"/>
                </a:lnTo>
                <a:lnTo>
                  <a:pt x="104927" y="402589"/>
                </a:lnTo>
                <a:lnTo>
                  <a:pt x="101154" y="405129"/>
                </a:lnTo>
                <a:lnTo>
                  <a:pt x="99360" y="410209"/>
                </a:lnTo>
                <a:lnTo>
                  <a:pt x="142236" y="410209"/>
                </a:lnTo>
                <a:lnTo>
                  <a:pt x="143597" y="408939"/>
                </a:lnTo>
                <a:lnTo>
                  <a:pt x="125048" y="408939"/>
                </a:lnTo>
                <a:lnTo>
                  <a:pt x="128271" y="402589"/>
                </a:lnTo>
                <a:lnTo>
                  <a:pt x="131346" y="398779"/>
                </a:lnTo>
                <a:close/>
              </a:path>
              <a:path w="3283584" h="563879">
                <a:moveTo>
                  <a:pt x="146235" y="405129"/>
                </a:moveTo>
                <a:lnTo>
                  <a:pt x="129057" y="405129"/>
                </a:lnTo>
                <a:lnTo>
                  <a:pt x="125048" y="408939"/>
                </a:lnTo>
                <a:lnTo>
                  <a:pt x="143597" y="408939"/>
                </a:lnTo>
                <a:lnTo>
                  <a:pt x="146319" y="406400"/>
                </a:lnTo>
                <a:lnTo>
                  <a:pt x="146235" y="405129"/>
                </a:lnTo>
                <a:close/>
              </a:path>
              <a:path w="3283584" h="563879">
                <a:moveTo>
                  <a:pt x="190381" y="383539"/>
                </a:moveTo>
                <a:lnTo>
                  <a:pt x="185351" y="389889"/>
                </a:lnTo>
                <a:lnTo>
                  <a:pt x="183172" y="389889"/>
                </a:lnTo>
                <a:lnTo>
                  <a:pt x="182017" y="392429"/>
                </a:lnTo>
                <a:lnTo>
                  <a:pt x="182073" y="393700"/>
                </a:lnTo>
                <a:lnTo>
                  <a:pt x="173125" y="401319"/>
                </a:lnTo>
                <a:lnTo>
                  <a:pt x="171428" y="402589"/>
                </a:lnTo>
                <a:lnTo>
                  <a:pt x="173300" y="403859"/>
                </a:lnTo>
                <a:lnTo>
                  <a:pt x="169508" y="406400"/>
                </a:lnTo>
                <a:lnTo>
                  <a:pt x="168786" y="408939"/>
                </a:lnTo>
                <a:lnTo>
                  <a:pt x="179791" y="398779"/>
                </a:lnTo>
                <a:lnTo>
                  <a:pt x="189113" y="389889"/>
                </a:lnTo>
                <a:lnTo>
                  <a:pt x="189101" y="388531"/>
                </a:lnTo>
                <a:lnTo>
                  <a:pt x="188000" y="387350"/>
                </a:lnTo>
                <a:lnTo>
                  <a:pt x="190381" y="383539"/>
                </a:lnTo>
                <a:close/>
              </a:path>
              <a:path w="3283584" h="563879">
                <a:moveTo>
                  <a:pt x="175846" y="381000"/>
                </a:moveTo>
                <a:lnTo>
                  <a:pt x="148969" y="381000"/>
                </a:lnTo>
                <a:lnTo>
                  <a:pt x="141436" y="387350"/>
                </a:lnTo>
                <a:lnTo>
                  <a:pt x="141941" y="388531"/>
                </a:lnTo>
                <a:lnTo>
                  <a:pt x="137793" y="392429"/>
                </a:lnTo>
                <a:lnTo>
                  <a:pt x="128374" y="403859"/>
                </a:lnTo>
                <a:lnTo>
                  <a:pt x="126070" y="407669"/>
                </a:lnTo>
                <a:lnTo>
                  <a:pt x="127247" y="406400"/>
                </a:lnTo>
                <a:lnTo>
                  <a:pt x="129057" y="405129"/>
                </a:lnTo>
                <a:lnTo>
                  <a:pt x="146235" y="405129"/>
                </a:lnTo>
                <a:lnTo>
                  <a:pt x="150309" y="401319"/>
                </a:lnTo>
                <a:lnTo>
                  <a:pt x="153807" y="401319"/>
                </a:lnTo>
                <a:lnTo>
                  <a:pt x="156114" y="400050"/>
                </a:lnTo>
                <a:lnTo>
                  <a:pt x="156182" y="398779"/>
                </a:lnTo>
                <a:lnTo>
                  <a:pt x="158462" y="394969"/>
                </a:lnTo>
                <a:lnTo>
                  <a:pt x="163269" y="394969"/>
                </a:lnTo>
                <a:lnTo>
                  <a:pt x="163865" y="393700"/>
                </a:lnTo>
                <a:lnTo>
                  <a:pt x="161673" y="392429"/>
                </a:lnTo>
                <a:lnTo>
                  <a:pt x="163462" y="391159"/>
                </a:lnTo>
                <a:lnTo>
                  <a:pt x="163001" y="388640"/>
                </a:lnTo>
                <a:lnTo>
                  <a:pt x="166495" y="386079"/>
                </a:lnTo>
                <a:lnTo>
                  <a:pt x="169373" y="384809"/>
                </a:lnTo>
                <a:lnTo>
                  <a:pt x="172906" y="382269"/>
                </a:lnTo>
                <a:lnTo>
                  <a:pt x="176243" y="382269"/>
                </a:lnTo>
                <a:lnTo>
                  <a:pt x="175846" y="381000"/>
                </a:lnTo>
                <a:close/>
              </a:path>
              <a:path w="3283584" h="563879">
                <a:moveTo>
                  <a:pt x="116072" y="388619"/>
                </a:moveTo>
                <a:lnTo>
                  <a:pt x="109632" y="396239"/>
                </a:lnTo>
                <a:lnTo>
                  <a:pt x="104241" y="398779"/>
                </a:lnTo>
                <a:lnTo>
                  <a:pt x="99253" y="406400"/>
                </a:lnTo>
                <a:lnTo>
                  <a:pt x="104289" y="401319"/>
                </a:lnTo>
                <a:lnTo>
                  <a:pt x="107951" y="398779"/>
                </a:lnTo>
                <a:lnTo>
                  <a:pt x="131346" y="398779"/>
                </a:lnTo>
                <a:lnTo>
                  <a:pt x="137497" y="391159"/>
                </a:lnTo>
                <a:lnTo>
                  <a:pt x="116009" y="391159"/>
                </a:lnTo>
                <a:lnTo>
                  <a:pt x="116072" y="388619"/>
                </a:lnTo>
                <a:close/>
              </a:path>
              <a:path w="3283584" h="563879">
                <a:moveTo>
                  <a:pt x="173829" y="396912"/>
                </a:moveTo>
                <a:lnTo>
                  <a:pt x="173813" y="397509"/>
                </a:lnTo>
                <a:lnTo>
                  <a:pt x="172003" y="397509"/>
                </a:lnTo>
                <a:lnTo>
                  <a:pt x="172200" y="398779"/>
                </a:lnTo>
                <a:lnTo>
                  <a:pt x="174332" y="397509"/>
                </a:lnTo>
                <a:lnTo>
                  <a:pt x="173829" y="396912"/>
                </a:lnTo>
                <a:close/>
              </a:path>
              <a:path w="3283584" h="563879">
                <a:moveTo>
                  <a:pt x="172378" y="387350"/>
                </a:moveTo>
                <a:lnTo>
                  <a:pt x="168831" y="387350"/>
                </a:lnTo>
                <a:lnTo>
                  <a:pt x="167167" y="388531"/>
                </a:lnTo>
                <a:lnTo>
                  <a:pt x="169951" y="389889"/>
                </a:lnTo>
                <a:lnTo>
                  <a:pt x="162076" y="397509"/>
                </a:lnTo>
                <a:lnTo>
                  <a:pt x="167677" y="397509"/>
                </a:lnTo>
                <a:lnTo>
                  <a:pt x="165306" y="396239"/>
                </a:lnTo>
                <a:lnTo>
                  <a:pt x="169134" y="394969"/>
                </a:lnTo>
                <a:lnTo>
                  <a:pt x="171612" y="392429"/>
                </a:lnTo>
                <a:lnTo>
                  <a:pt x="170224" y="392429"/>
                </a:lnTo>
                <a:lnTo>
                  <a:pt x="168742" y="391159"/>
                </a:lnTo>
                <a:lnTo>
                  <a:pt x="172378" y="387350"/>
                </a:lnTo>
                <a:close/>
              </a:path>
              <a:path w="3283584" h="563879">
                <a:moveTo>
                  <a:pt x="170948" y="396766"/>
                </a:moveTo>
                <a:lnTo>
                  <a:pt x="167677" y="397509"/>
                </a:lnTo>
                <a:lnTo>
                  <a:pt x="173813" y="397509"/>
                </a:lnTo>
                <a:lnTo>
                  <a:pt x="170948" y="396766"/>
                </a:lnTo>
                <a:close/>
              </a:path>
              <a:path w="3283584" h="563879">
                <a:moveTo>
                  <a:pt x="173262" y="396239"/>
                </a:moveTo>
                <a:lnTo>
                  <a:pt x="170948" y="396766"/>
                </a:lnTo>
                <a:lnTo>
                  <a:pt x="173813" y="397509"/>
                </a:lnTo>
                <a:lnTo>
                  <a:pt x="173706" y="396766"/>
                </a:lnTo>
                <a:lnTo>
                  <a:pt x="173262" y="396239"/>
                </a:lnTo>
                <a:close/>
              </a:path>
              <a:path w="3283584" h="563879">
                <a:moveTo>
                  <a:pt x="173847" y="396239"/>
                </a:moveTo>
                <a:lnTo>
                  <a:pt x="173262" y="396239"/>
                </a:lnTo>
                <a:lnTo>
                  <a:pt x="173829" y="396912"/>
                </a:lnTo>
                <a:lnTo>
                  <a:pt x="173847" y="396239"/>
                </a:lnTo>
                <a:close/>
              </a:path>
              <a:path w="3283584" h="563879">
                <a:moveTo>
                  <a:pt x="173931" y="393075"/>
                </a:moveTo>
                <a:lnTo>
                  <a:pt x="168922" y="396239"/>
                </a:lnTo>
                <a:lnTo>
                  <a:pt x="170948" y="396766"/>
                </a:lnTo>
                <a:lnTo>
                  <a:pt x="173262" y="396239"/>
                </a:lnTo>
                <a:lnTo>
                  <a:pt x="173847" y="396239"/>
                </a:lnTo>
                <a:lnTo>
                  <a:pt x="173931" y="393075"/>
                </a:lnTo>
                <a:close/>
              </a:path>
              <a:path w="3283584" h="563879">
                <a:moveTo>
                  <a:pt x="186532" y="386079"/>
                </a:moveTo>
                <a:lnTo>
                  <a:pt x="180117" y="386079"/>
                </a:lnTo>
                <a:lnTo>
                  <a:pt x="181392" y="387350"/>
                </a:lnTo>
                <a:lnTo>
                  <a:pt x="175980" y="393700"/>
                </a:lnTo>
                <a:lnTo>
                  <a:pt x="176467" y="394969"/>
                </a:lnTo>
                <a:lnTo>
                  <a:pt x="186532" y="386079"/>
                </a:lnTo>
                <a:close/>
              </a:path>
              <a:path w="3283584" h="563879">
                <a:moveTo>
                  <a:pt x="175164" y="390181"/>
                </a:moveTo>
                <a:lnTo>
                  <a:pt x="173982" y="391159"/>
                </a:lnTo>
                <a:lnTo>
                  <a:pt x="173931" y="393075"/>
                </a:lnTo>
                <a:lnTo>
                  <a:pt x="174953" y="392429"/>
                </a:lnTo>
                <a:lnTo>
                  <a:pt x="175164" y="390181"/>
                </a:lnTo>
                <a:close/>
              </a:path>
              <a:path w="3283584" h="563879">
                <a:moveTo>
                  <a:pt x="178107" y="383539"/>
                </a:moveTo>
                <a:lnTo>
                  <a:pt x="174999" y="384461"/>
                </a:lnTo>
                <a:lnTo>
                  <a:pt x="174801" y="384809"/>
                </a:lnTo>
                <a:lnTo>
                  <a:pt x="172866" y="386837"/>
                </a:lnTo>
                <a:lnTo>
                  <a:pt x="170224" y="392429"/>
                </a:lnTo>
                <a:lnTo>
                  <a:pt x="171612" y="392429"/>
                </a:lnTo>
                <a:lnTo>
                  <a:pt x="177806" y="386079"/>
                </a:lnTo>
                <a:lnTo>
                  <a:pt x="178107" y="383539"/>
                </a:lnTo>
                <a:close/>
              </a:path>
              <a:path w="3283584" h="563879">
                <a:moveTo>
                  <a:pt x="121650" y="384809"/>
                </a:moveTo>
                <a:lnTo>
                  <a:pt x="116009" y="391159"/>
                </a:lnTo>
                <a:lnTo>
                  <a:pt x="137497" y="391159"/>
                </a:lnTo>
                <a:lnTo>
                  <a:pt x="142213" y="386079"/>
                </a:lnTo>
                <a:lnTo>
                  <a:pt x="122706" y="386079"/>
                </a:lnTo>
                <a:lnTo>
                  <a:pt x="121650" y="384809"/>
                </a:lnTo>
                <a:close/>
              </a:path>
              <a:path w="3283584" h="563879">
                <a:moveTo>
                  <a:pt x="168208" y="387350"/>
                </a:moveTo>
                <a:lnTo>
                  <a:pt x="167040" y="387350"/>
                </a:lnTo>
                <a:lnTo>
                  <a:pt x="163374" y="391159"/>
                </a:lnTo>
                <a:lnTo>
                  <a:pt x="167013" y="388640"/>
                </a:lnTo>
                <a:lnTo>
                  <a:pt x="168208" y="387350"/>
                </a:lnTo>
                <a:close/>
              </a:path>
              <a:path w="3283584" h="563879">
                <a:moveTo>
                  <a:pt x="207977" y="368300"/>
                </a:moveTo>
                <a:lnTo>
                  <a:pt x="138245" y="368300"/>
                </a:lnTo>
                <a:lnTo>
                  <a:pt x="134954" y="372109"/>
                </a:lnTo>
                <a:lnTo>
                  <a:pt x="184288" y="372109"/>
                </a:lnTo>
                <a:lnTo>
                  <a:pt x="185599" y="374650"/>
                </a:lnTo>
                <a:lnTo>
                  <a:pt x="178291" y="379729"/>
                </a:lnTo>
                <a:lnTo>
                  <a:pt x="179433" y="382269"/>
                </a:lnTo>
                <a:lnTo>
                  <a:pt x="181292" y="383539"/>
                </a:lnTo>
                <a:lnTo>
                  <a:pt x="175415" y="388531"/>
                </a:lnTo>
                <a:lnTo>
                  <a:pt x="175164" y="390181"/>
                </a:lnTo>
                <a:lnTo>
                  <a:pt x="180117" y="386079"/>
                </a:lnTo>
                <a:lnTo>
                  <a:pt x="186532" y="386079"/>
                </a:lnTo>
                <a:lnTo>
                  <a:pt x="194774" y="378459"/>
                </a:lnTo>
                <a:lnTo>
                  <a:pt x="203678" y="369569"/>
                </a:lnTo>
                <a:lnTo>
                  <a:pt x="206884" y="369569"/>
                </a:lnTo>
                <a:lnTo>
                  <a:pt x="207977" y="368300"/>
                </a:lnTo>
                <a:close/>
              </a:path>
              <a:path w="3283584" h="563879">
                <a:moveTo>
                  <a:pt x="176243" y="382269"/>
                </a:moveTo>
                <a:lnTo>
                  <a:pt x="172906" y="382269"/>
                </a:lnTo>
                <a:lnTo>
                  <a:pt x="167038" y="388622"/>
                </a:lnTo>
                <a:lnTo>
                  <a:pt x="168831" y="387350"/>
                </a:lnTo>
                <a:lnTo>
                  <a:pt x="172378" y="387350"/>
                </a:lnTo>
                <a:lnTo>
                  <a:pt x="172866" y="386837"/>
                </a:lnTo>
                <a:lnTo>
                  <a:pt x="173824" y="384809"/>
                </a:lnTo>
                <a:lnTo>
                  <a:pt x="174999" y="384461"/>
                </a:lnTo>
                <a:lnTo>
                  <a:pt x="176243" y="382269"/>
                </a:lnTo>
                <a:close/>
              </a:path>
              <a:path w="3283584" h="563879">
                <a:moveTo>
                  <a:pt x="174999" y="384461"/>
                </a:moveTo>
                <a:lnTo>
                  <a:pt x="173824" y="384809"/>
                </a:lnTo>
                <a:lnTo>
                  <a:pt x="172866" y="386837"/>
                </a:lnTo>
                <a:lnTo>
                  <a:pt x="174801" y="384809"/>
                </a:lnTo>
                <a:lnTo>
                  <a:pt x="174999" y="384461"/>
                </a:lnTo>
                <a:close/>
              </a:path>
              <a:path w="3283584" h="563879">
                <a:moveTo>
                  <a:pt x="184288" y="372109"/>
                </a:moveTo>
                <a:lnTo>
                  <a:pt x="132852" y="372109"/>
                </a:lnTo>
                <a:lnTo>
                  <a:pt x="120077" y="382269"/>
                </a:lnTo>
                <a:lnTo>
                  <a:pt x="118437" y="386079"/>
                </a:lnTo>
                <a:lnTo>
                  <a:pt x="121645" y="382269"/>
                </a:lnTo>
                <a:lnTo>
                  <a:pt x="127741" y="381000"/>
                </a:lnTo>
                <a:lnTo>
                  <a:pt x="175846" y="381000"/>
                </a:lnTo>
                <a:lnTo>
                  <a:pt x="176388" y="379729"/>
                </a:lnTo>
                <a:lnTo>
                  <a:pt x="180647" y="374650"/>
                </a:lnTo>
                <a:lnTo>
                  <a:pt x="184288" y="372109"/>
                </a:lnTo>
                <a:close/>
              </a:path>
              <a:path w="3283584" h="563879">
                <a:moveTo>
                  <a:pt x="147153" y="381000"/>
                </a:moveTo>
                <a:lnTo>
                  <a:pt x="127741" y="381000"/>
                </a:lnTo>
                <a:lnTo>
                  <a:pt x="122706" y="386079"/>
                </a:lnTo>
                <a:lnTo>
                  <a:pt x="142213" y="386079"/>
                </a:lnTo>
                <a:lnTo>
                  <a:pt x="144572" y="383539"/>
                </a:lnTo>
                <a:lnTo>
                  <a:pt x="147153" y="381000"/>
                </a:lnTo>
                <a:close/>
              </a:path>
              <a:path w="3283584" h="563879">
                <a:moveTo>
                  <a:pt x="205866" y="379120"/>
                </a:moveTo>
                <a:lnTo>
                  <a:pt x="201725" y="382269"/>
                </a:lnTo>
                <a:lnTo>
                  <a:pt x="198182" y="382269"/>
                </a:lnTo>
                <a:lnTo>
                  <a:pt x="201369" y="383539"/>
                </a:lnTo>
                <a:lnTo>
                  <a:pt x="205866" y="379120"/>
                </a:lnTo>
                <a:close/>
              </a:path>
              <a:path w="3283584" h="563879">
                <a:moveTo>
                  <a:pt x="202537" y="375919"/>
                </a:moveTo>
                <a:lnTo>
                  <a:pt x="196959" y="378459"/>
                </a:lnTo>
                <a:lnTo>
                  <a:pt x="196311" y="382269"/>
                </a:lnTo>
                <a:lnTo>
                  <a:pt x="201725" y="382269"/>
                </a:lnTo>
                <a:lnTo>
                  <a:pt x="202537" y="375919"/>
                </a:lnTo>
                <a:close/>
              </a:path>
              <a:path w="3283584" h="563879">
                <a:moveTo>
                  <a:pt x="207830" y="377189"/>
                </a:moveTo>
                <a:lnTo>
                  <a:pt x="205866" y="379120"/>
                </a:lnTo>
                <a:lnTo>
                  <a:pt x="207345" y="377995"/>
                </a:lnTo>
                <a:lnTo>
                  <a:pt x="207830" y="377189"/>
                </a:lnTo>
                <a:close/>
              </a:path>
              <a:path w="3283584" h="563879">
                <a:moveTo>
                  <a:pt x="218139" y="363219"/>
                </a:moveTo>
                <a:lnTo>
                  <a:pt x="212629" y="366050"/>
                </a:lnTo>
                <a:lnTo>
                  <a:pt x="208050" y="372109"/>
                </a:lnTo>
                <a:lnTo>
                  <a:pt x="210074" y="375919"/>
                </a:lnTo>
                <a:lnTo>
                  <a:pt x="207345" y="377995"/>
                </a:lnTo>
                <a:lnTo>
                  <a:pt x="207065" y="378459"/>
                </a:lnTo>
                <a:lnTo>
                  <a:pt x="213338" y="374650"/>
                </a:lnTo>
                <a:lnTo>
                  <a:pt x="216759" y="369569"/>
                </a:lnTo>
                <a:lnTo>
                  <a:pt x="218139" y="363219"/>
                </a:lnTo>
                <a:close/>
              </a:path>
              <a:path w="3283584" h="563879">
                <a:moveTo>
                  <a:pt x="196474" y="316229"/>
                </a:moveTo>
                <a:lnTo>
                  <a:pt x="192095" y="320039"/>
                </a:lnTo>
                <a:lnTo>
                  <a:pt x="182035" y="328929"/>
                </a:lnTo>
                <a:lnTo>
                  <a:pt x="171173" y="337819"/>
                </a:lnTo>
                <a:lnTo>
                  <a:pt x="160868" y="346709"/>
                </a:lnTo>
                <a:lnTo>
                  <a:pt x="152482" y="353059"/>
                </a:lnTo>
                <a:lnTo>
                  <a:pt x="144271" y="363219"/>
                </a:lnTo>
                <a:lnTo>
                  <a:pt x="133932" y="370839"/>
                </a:lnTo>
                <a:lnTo>
                  <a:pt x="133403" y="372109"/>
                </a:lnTo>
                <a:lnTo>
                  <a:pt x="138245" y="368300"/>
                </a:lnTo>
                <a:lnTo>
                  <a:pt x="207977" y="368300"/>
                </a:lnTo>
                <a:lnTo>
                  <a:pt x="214534" y="360679"/>
                </a:lnTo>
                <a:lnTo>
                  <a:pt x="218047" y="360679"/>
                </a:lnTo>
                <a:lnTo>
                  <a:pt x="218395" y="359409"/>
                </a:lnTo>
                <a:lnTo>
                  <a:pt x="226398" y="351789"/>
                </a:lnTo>
                <a:lnTo>
                  <a:pt x="237720" y="342900"/>
                </a:lnTo>
                <a:lnTo>
                  <a:pt x="244514" y="339089"/>
                </a:lnTo>
                <a:lnTo>
                  <a:pt x="247966" y="336550"/>
                </a:lnTo>
                <a:lnTo>
                  <a:pt x="251056" y="336550"/>
                </a:lnTo>
                <a:lnTo>
                  <a:pt x="252815" y="335279"/>
                </a:lnTo>
                <a:lnTo>
                  <a:pt x="250447" y="335279"/>
                </a:lnTo>
                <a:lnTo>
                  <a:pt x="258535" y="326389"/>
                </a:lnTo>
                <a:lnTo>
                  <a:pt x="261749" y="324263"/>
                </a:lnTo>
                <a:lnTo>
                  <a:pt x="261875" y="323850"/>
                </a:lnTo>
                <a:lnTo>
                  <a:pt x="192925" y="323850"/>
                </a:lnTo>
                <a:lnTo>
                  <a:pt x="190412" y="322579"/>
                </a:lnTo>
                <a:lnTo>
                  <a:pt x="194588" y="320039"/>
                </a:lnTo>
                <a:lnTo>
                  <a:pt x="196474" y="316229"/>
                </a:lnTo>
                <a:close/>
              </a:path>
              <a:path w="3283584" h="563879">
                <a:moveTo>
                  <a:pt x="206884" y="369569"/>
                </a:moveTo>
                <a:lnTo>
                  <a:pt x="203678" y="369569"/>
                </a:lnTo>
                <a:lnTo>
                  <a:pt x="204698" y="372109"/>
                </a:lnTo>
                <a:lnTo>
                  <a:pt x="206884" y="369569"/>
                </a:lnTo>
                <a:close/>
              </a:path>
              <a:path w="3283584" h="563879">
                <a:moveTo>
                  <a:pt x="213281" y="365188"/>
                </a:moveTo>
                <a:lnTo>
                  <a:pt x="212350" y="365759"/>
                </a:lnTo>
                <a:lnTo>
                  <a:pt x="210722" y="367029"/>
                </a:lnTo>
                <a:lnTo>
                  <a:pt x="212629" y="366050"/>
                </a:lnTo>
                <a:lnTo>
                  <a:pt x="213281" y="365188"/>
                </a:lnTo>
                <a:close/>
              </a:path>
              <a:path w="3283584" h="563879">
                <a:moveTo>
                  <a:pt x="222274" y="358139"/>
                </a:moveTo>
                <a:lnTo>
                  <a:pt x="218047" y="360679"/>
                </a:lnTo>
                <a:lnTo>
                  <a:pt x="214534" y="360679"/>
                </a:lnTo>
                <a:lnTo>
                  <a:pt x="214768" y="363219"/>
                </a:lnTo>
                <a:lnTo>
                  <a:pt x="213281" y="365188"/>
                </a:lnTo>
                <a:lnTo>
                  <a:pt x="222685" y="359409"/>
                </a:lnTo>
                <a:lnTo>
                  <a:pt x="222274" y="358139"/>
                </a:lnTo>
                <a:close/>
              </a:path>
              <a:path w="3283584" h="563879">
                <a:moveTo>
                  <a:pt x="237666" y="351789"/>
                </a:moveTo>
                <a:lnTo>
                  <a:pt x="235047" y="351789"/>
                </a:lnTo>
                <a:lnTo>
                  <a:pt x="233879" y="354329"/>
                </a:lnTo>
                <a:lnTo>
                  <a:pt x="232666" y="356869"/>
                </a:lnTo>
                <a:lnTo>
                  <a:pt x="237666" y="351789"/>
                </a:lnTo>
                <a:close/>
              </a:path>
              <a:path w="3283584" h="563879">
                <a:moveTo>
                  <a:pt x="251056" y="336550"/>
                </a:moveTo>
                <a:lnTo>
                  <a:pt x="247966" y="336550"/>
                </a:lnTo>
                <a:lnTo>
                  <a:pt x="248517" y="337819"/>
                </a:lnTo>
                <a:lnTo>
                  <a:pt x="239373" y="345439"/>
                </a:lnTo>
                <a:lnTo>
                  <a:pt x="232081" y="354329"/>
                </a:lnTo>
                <a:lnTo>
                  <a:pt x="235047" y="351789"/>
                </a:lnTo>
                <a:lnTo>
                  <a:pt x="237666" y="351789"/>
                </a:lnTo>
                <a:lnTo>
                  <a:pt x="240165" y="349250"/>
                </a:lnTo>
                <a:lnTo>
                  <a:pt x="246045" y="346709"/>
                </a:lnTo>
                <a:lnTo>
                  <a:pt x="250791" y="340359"/>
                </a:lnTo>
                <a:lnTo>
                  <a:pt x="253584" y="340359"/>
                </a:lnTo>
                <a:lnTo>
                  <a:pt x="253752" y="339089"/>
                </a:lnTo>
                <a:lnTo>
                  <a:pt x="247538" y="339089"/>
                </a:lnTo>
                <a:lnTo>
                  <a:pt x="251056" y="336550"/>
                </a:lnTo>
                <a:close/>
              </a:path>
              <a:path w="3283584" h="563879">
                <a:moveTo>
                  <a:pt x="269667" y="331469"/>
                </a:moveTo>
                <a:lnTo>
                  <a:pt x="260322" y="331469"/>
                </a:lnTo>
                <a:lnTo>
                  <a:pt x="260496" y="334009"/>
                </a:lnTo>
                <a:lnTo>
                  <a:pt x="258267" y="335279"/>
                </a:lnTo>
                <a:lnTo>
                  <a:pt x="258550" y="336550"/>
                </a:lnTo>
                <a:lnTo>
                  <a:pt x="253584" y="340359"/>
                </a:lnTo>
                <a:lnTo>
                  <a:pt x="250791" y="340359"/>
                </a:lnTo>
                <a:lnTo>
                  <a:pt x="252162" y="342900"/>
                </a:lnTo>
                <a:lnTo>
                  <a:pt x="261382" y="334009"/>
                </a:lnTo>
                <a:lnTo>
                  <a:pt x="263539" y="334009"/>
                </a:lnTo>
                <a:lnTo>
                  <a:pt x="269667" y="331469"/>
                </a:lnTo>
                <a:close/>
              </a:path>
              <a:path w="3283584" h="563879">
                <a:moveTo>
                  <a:pt x="253921" y="337819"/>
                </a:moveTo>
                <a:lnTo>
                  <a:pt x="247538" y="339089"/>
                </a:lnTo>
                <a:lnTo>
                  <a:pt x="253752" y="339089"/>
                </a:lnTo>
                <a:lnTo>
                  <a:pt x="253921" y="337819"/>
                </a:lnTo>
                <a:close/>
              </a:path>
              <a:path w="3283584" h="563879">
                <a:moveTo>
                  <a:pt x="257398" y="328929"/>
                </a:moveTo>
                <a:lnTo>
                  <a:pt x="254031" y="332739"/>
                </a:lnTo>
                <a:lnTo>
                  <a:pt x="250447" y="335279"/>
                </a:lnTo>
                <a:lnTo>
                  <a:pt x="252815" y="335279"/>
                </a:lnTo>
                <a:lnTo>
                  <a:pt x="256332" y="332739"/>
                </a:lnTo>
                <a:lnTo>
                  <a:pt x="258973" y="332739"/>
                </a:lnTo>
                <a:lnTo>
                  <a:pt x="259048" y="332483"/>
                </a:lnTo>
                <a:lnTo>
                  <a:pt x="257398" y="328929"/>
                </a:lnTo>
                <a:close/>
              </a:path>
              <a:path w="3283584" h="563879">
                <a:moveTo>
                  <a:pt x="258973" y="332739"/>
                </a:moveTo>
                <a:lnTo>
                  <a:pt x="257183" y="332739"/>
                </a:lnTo>
                <a:lnTo>
                  <a:pt x="255812" y="334009"/>
                </a:lnTo>
                <a:lnTo>
                  <a:pt x="254388" y="335279"/>
                </a:lnTo>
                <a:lnTo>
                  <a:pt x="256275" y="335279"/>
                </a:lnTo>
                <a:lnTo>
                  <a:pt x="258973" y="332739"/>
                </a:lnTo>
                <a:close/>
              </a:path>
              <a:path w="3283584" h="563879">
                <a:moveTo>
                  <a:pt x="263539" y="334009"/>
                </a:moveTo>
                <a:lnTo>
                  <a:pt x="261382" y="334009"/>
                </a:lnTo>
                <a:lnTo>
                  <a:pt x="260475" y="335279"/>
                </a:lnTo>
                <a:lnTo>
                  <a:pt x="263539" y="334009"/>
                </a:lnTo>
                <a:close/>
              </a:path>
              <a:path w="3283584" h="563879">
                <a:moveTo>
                  <a:pt x="283392" y="312419"/>
                </a:moveTo>
                <a:lnTo>
                  <a:pt x="279097" y="312419"/>
                </a:lnTo>
                <a:lnTo>
                  <a:pt x="279243" y="313689"/>
                </a:lnTo>
                <a:lnTo>
                  <a:pt x="269944" y="320039"/>
                </a:lnTo>
                <a:lnTo>
                  <a:pt x="270358" y="321309"/>
                </a:lnTo>
                <a:lnTo>
                  <a:pt x="266211" y="321309"/>
                </a:lnTo>
                <a:lnTo>
                  <a:pt x="261749" y="324263"/>
                </a:lnTo>
                <a:lnTo>
                  <a:pt x="259245" y="332483"/>
                </a:lnTo>
                <a:lnTo>
                  <a:pt x="260322" y="331469"/>
                </a:lnTo>
                <a:lnTo>
                  <a:pt x="269667" y="331469"/>
                </a:lnTo>
                <a:lnTo>
                  <a:pt x="272016" y="327659"/>
                </a:lnTo>
                <a:lnTo>
                  <a:pt x="265377" y="327659"/>
                </a:lnTo>
                <a:lnTo>
                  <a:pt x="262837" y="326389"/>
                </a:lnTo>
                <a:lnTo>
                  <a:pt x="270693" y="322579"/>
                </a:lnTo>
                <a:lnTo>
                  <a:pt x="276313" y="318769"/>
                </a:lnTo>
                <a:lnTo>
                  <a:pt x="282233" y="316536"/>
                </a:lnTo>
                <a:lnTo>
                  <a:pt x="281097" y="316229"/>
                </a:lnTo>
                <a:lnTo>
                  <a:pt x="281759" y="315821"/>
                </a:lnTo>
                <a:lnTo>
                  <a:pt x="279045" y="314959"/>
                </a:lnTo>
                <a:lnTo>
                  <a:pt x="283392" y="312419"/>
                </a:lnTo>
                <a:close/>
              </a:path>
              <a:path w="3283584" h="563879">
                <a:moveTo>
                  <a:pt x="266211" y="321309"/>
                </a:moveTo>
                <a:lnTo>
                  <a:pt x="262648" y="321309"/>
                </a:lnTo>
                <a:lnTo>
                  <a:pt x="261749" y="324263"/>
                </a:lnTo>
                <a:lnTo>
                  <a:pt x="266211" y="321309"/>
                </a:lnTo>
                <a:close/>
              </a:path>
              <a:path w="3283584" h="563879">
                <a:moveTo>
                  <a:pt x="360465" y="208279"/>
                </a:moveTo>
                <a:lnTo>
                  <a:pt x="351392" y="213359"/>
                </a:lnTo>
                <a:lnTo>
                  <a:pt x="351377" y="214095"/>
                </a:lnTo>
                <a:lnTo>
                  <a:pt x="351260" y="214683"/>
                </a:lnTo>
                <a:lnTo>
                  <a:pt x="341204" y="219743"/>
                </a:lnTo>
                <a:lnTo>
                  <a:pt x="330883" y="226059"/>
                </a:lnTo>
                <a:lnTo>
                  <a:pt x="320282" y="231139"/>
                </a:lnTo>
                <a:lnTo>
                  <a:pt x="298578" y="243839"/>
                </a:lnTo>
                <a:lnTo>
                  <a:pt x="254401" y="274319"/>
                </a:lnTo>
                <a:lnTo>
                  <a:pt x="244637" y="279400"/>
                </a:lnTo>
                <a:lnTo>
                  <a:pt x="232906" y="289559"/>
                </a:lnTo>
                <a:lnTo>
                  <a:pt x="217428" y="299719"/>
                </a:lnTo>
                <a:lnTo>
                  <a:pt x="207446" y="308609"/>
                </a:lnTo>
                <a:lnTo>
                  <a:pt x="199985" y="312419"/>
                </a:lnTo>
                <a:lnTo>
                  <a:pt x="192925" y="323850"/>
                </a:lnTo>
                <a:lnTo>
                  <a:pt x="261875" y="323850"/>
                </a:lnTo>
                <a:lnTo>
                  <a:pt x="262648" y="321309"/>
                </a:lnTo>
                <a:lnTo>
                  <a:pt x="266211" y="321309"/>
                </a:lnTo>
                <a:lnTo>
                  <a:pt x="270049" y="318769"/>
                </a:lnTo>
                <a:lnTo>
                  <a:pt x="279097" y="312419"/>
                </a:lnTo>
                <a:lnTo>
                  <a:pt x="283392" y="312419"/>
                </a:lnTo>
                <a:lnTo>
                  <a:pt x="287738" y="309879"/>
                </a:lnTo>
                <a:lnTo>
                  <a:pt x="295493" y="309879"/>
                </a:lnTo>
                <a:lnTo>
                  <a:pt x="293803" y="306069"/>
                </a:lnTo>
                <a:lnTo>
                  <a:pt x="289402" y="306069"/>
                </a:lnTo>
                <a:lnTo>
                  <a:pt x="290146" y="302259"/>
                </a:lnTo>
                <a:lnTo>
                  <a:pt x="295674" y="301423"/>
                </a:lnTo>
                <a:lnTo>
                  <a:pt x="296259" y="300989"/>
                </a:lnTo>
                <a:lnTo>
                  <a:pt x="298538" y="300989"/>
                </a:lnTo>
                <a:lnTo>
                  <a:pt x="301174" y="295909"/>
                </a:lnTo>
                <a:lnTo>
                  <a:pt x="307544" y="292100"/>
                </a:lnTo>
                <a:lnTo>
                  <a:pt x="318514" y="292100"/>
                </a:lnTo>
                <a:lnTo>
                  <a:pt x="320332" y="290829"/>
                </a:lnTo>
                <a:lnTo>
                  <a:pt x="316172" y="290829"/>
                </a:lnTo>
                <a:lnTo>
                  <a:pt x="323313" y="288417"/>
                </a:lnTo>
                <a:lnTo>
                  <a:pt x="324340" y="287019"/>
                </a:lnTo>
                <a:lnTo>
                  <a:pt x="325260" y="286494"/>
                </a:lnTo>
                <a:lnTo>
                  <a:pt x="330351" y="280669"/>
                </a:lnTo>
                <a:lnTo>
                  <a:pt x="334719" y="279400"/>
                </a:lnTo>
                <a:lnTo>
                  <a:pt x="339471" y="279400"/>
                </a:lnTo>
                <a:lnTo>
                  <a:pt x="342177" y="274319"/>
                </a:lnTo>
                <a:lnTo>
                  <a:pt x="355372" y="267969"/>
                </a:lnTo>
                <a:lnTo>
                  <a:pt x="363809" y="259079"/>
                </a:lnTo>
                <a:lnTo>
                  <a:pt x="371117" y="257809"/>
                </a:lnTo>
                <a:lnTo>
                  <a:pt x="379159" y="257809"/>
                </a:lnTo>
                <a:lnTo>
                  <a:pt x="381308" y="255269"/>
                </a:lnTo>
                <a:lnTo>
                  <a:pt x="384407" y="254000"/>
                </a:lnTo>
                <a:lnTo>
                  <a:pt x="378777" y="254000"/>
                </a:lnTo>
                <a:lnTo>
                  <a:pt x="383551" y="252597"/>
                </a:lnTo>
                <a:lnTo>
                  <a:pt x="392693" y="246379"/>
                </a:lnTo>
                <a:lnTo>
                  <a:pt x="397900" y="243839"/>
                </a:lnTo>
                <a:lnTo>
                  <a:pt x="406383" y="240029"/>
                </a:lnTo>
                <a:lnTo>
                  <a:pt x="411021" y="237489"/>
                </a:lnTo>
                <a:lnTo>
                  <a:pt x="411914" y="236219"/>
                </a:lnTo>
                <a:lnTo>
                  <a:pt x="410526" y="236219"/>
                </a:lnTo>
                <a:lnTo>
                  <a:pt x="413818" y="234950"/>
                </a:lnTo>
                <a:lnTo>
                  <a:pt x="417240" y="232409"/>
                </a:lnTo>
                <a:lnTo>
                  <a:pt x="423996" y="232409"/>
                </a:lnTo>
                <a:lnTo>
                  <a:pt x="425504" y="231139"/>
                </a:lnTo>
                <a:lnTo>
                  <a:pt x="435238" y="224789"/>
                </a:lnTo>
                <a:lnTo>
                  <a:pt x="440253" y="224789"/>
                </a:lnTo>
                <a:lnTo>
                  <a:pt x="442987" y="223519"/>
                </a:lnTo>
                <a:lnTo>
                  <a:pt x="446480" y="222250"/>
                </a:lnTo>
                <a:lnTo>
                  <a:pt x="367609" y="222250"/>
                </a:lnTo>
                <a:lnTo>
                  <a:pt x="367266" y="220979"/>
                </a:lnTo>
                <a:lnTo>
                  <a:pt x="363376" y="220979"/>
                </a:lnTo>
                <a:lnTo>
                  <a:pt x="365941" y="219709"/>
                </a:lnTo>
                <a:lnTo>
                  <a:pt x="368717" y="218439"/>
                </a:lnTo>
                <a:lnTo>
                  <a:pt x="373264" y="218439"/>
                </a:lnTo>
                <a:lnTo>
                  <a:pt x="373603" y="217654"/>
                </a:lnTo>
                <a:lnTo>
                  <a:pt x="372639" y="217169"/>
                </a:lnTo>
                <a:lnTo>
                  <a:pt x="374062" y="216593"/>
                </a:lnTo>
                <a:lnTo>
                  <a:pt x="374362" y="215900"/>
                </a:lnTo>
                <a:lnTo>
                  <a:pt x="372151" y="215900"/>
                </a:lnTo>
                <a:lnTo>
                  <a:pt x="372866" y="214629"/>
                </a:lnTo>
                <a:lnTo>
                  <a:pt x="356109" y="214629"/>
                </a:lnTo>
                <a:lnTo>
                  <a:pt x="360465" y="208279"/>
                </a:lnTo>
                <a:close/>
              </a:path>
              <a:path w="3283584" h="563879">
                <a:moveTo>
                  <a:pt x="295493" y="309879"/>
                </a:moveTo>
                <a:lnTo>
                  <a:pt x="287738" y="309879"/>
                </a:lnTo>
                <a:lnTo>
                  <a:pt x="289322" y="311150"/>
                </a:lnTo>
                <a:lnTo>
                  <a:pt x="281759" y="315821"/>
                </a:lnTo>
                <a:lnTo>
                  <a:pt x="283047" y="316229"/>
                </a:lnTo>
                <a:lnTo>
                  <a:pt x="282233" y="316536"/>
                </a:lnTo>
                <a:lnTo>
                  <a:pt x="285798" y="317500"/>
                </a:lnTo>
                <a:lnTo>
                  <a:pt x="294157" y="312419"/>
                </a:lnTo>
                <a:lnTo>
                  <a:pt x="287690" y="312419"/>
                </a:lnTo>
                <a:lnTo>
                  <a:pt x="295493" y="309879"/>
                </a:lnTo>
                <a:close/>
              </a:path>
              <a:path w="3283584" h="563879">
                <a:moveTo>
                  <a:pt x="281759" y="315821"/>
                </a:moveTo>
                <a:lnTo>
                  <a:pt x="281097" y="316229"/>
                </a:lnTo>
                <a:lnTo>
                  <a:pt x="282233" y="316536"/>
                </a:lnTo>
                <a:lnTo>
                  <a:pt x="283047" y="316229"/>
                </a:lnTo>
                <a:lnTo>
                  <a:pt x="281759" y="315821"/>
                </a:lnTo>
                <a:close/>
              </a:path>
              <a:path w="3283584" h="563879">
                <a:moveTo>
                  <a:pt x="3274808" y="304826"/>
                </a:moveTo>
                <a:lnTo>
                  <a:pt x="3275573" y="307339"/>
                </a:lnTo>
                <a:lnTo>
                  <a:pt x="3273386" y="307339"/>
                </a:lnTo>
                <a:lnTo>
                  <a:pt x="3281502" y="311150"/>
                </a:lnTo>
                <a:lnTo>
                  <a:pt x="3283028" y="309879"/>
                </a:lnTo>
                <a:lnTo>
                  <a:pt x="3274808" y="304826"/>
                </a:lnTo>
                <a:close/>
              </a:path>
              <a:path w="3283584" h="563879">
                <a:moveTo>
                  <a:pt x="306311" y="302259"/>
                </a:moveTo>
                <a:lnTo>
                  <a:pt x="304892" y="302259"/>
                </a:lnTo>
                <a:lnTo>
                  <a:pt x="301762" y="304826"/>
                </a:lnTo>
                <a:lnTo>
                  <a:pt x="299340" y="306069"/>
                </a:lnTo>
                <a:lnTo>
                  <a:pt x="297976" y="308609"/>
                </a:lnTo>
                <a:lnTo>
                  <a:pt x="306311" y="302259"/>
                </a:lnTo>
                <a:close/>
              </a:path>
              <a:path w="3283584" h="563879">
                <a:moveTo>
                  <a:pt x="3229596" y="294639"/>
                </a:moveTo>
                <a:lnTo>
                  <a:pt x="3225476" y="295909"/>
                </a:lnTo>
                <a:lnTo>
                  <a:pt x="3234179" y="298450"/>
                </a:lnTo>
                <a:lnTo>
                  <a:pt x="3236280" y="300989"/>
                </a:lnTo>
                <a:lnTo>
                  <a:pt x="3238207" y="300989"/>
                </a:lnTo>
                <a:lnTo>
                  <a:pt x="3249570" y="308609"/>
                </a:lnTo>
                <a:lnTo>
                  <a:pt x="3248124" y="304800"/>
                </a:lnTo>
                <a:lnTo>
                  <a:pt x="3240787" y="300989"/>
                </a:lnTo>
                <a:lnTo>
                  <a:pt x="3238425" y="299719"/>
                </a:lnTo>
                <a:lnTo>
                  <a:pt x="3240877" y="298450"/>
                </a:lnTo>
                <a:lnTo>
                  <a:pt x="3235614" y="295909"/>
                </a:lnTo>
                <a:lnTo>
                  <a:pt x="3234376" y="295909"/>
                </a:lnTo>
                <a:lnTo>
                  <a:pt x="3229596" y="294639"/>
                </a:lnTo>
                <a:close/>
              </a:path>
              <a:path w="3283584" h="563879">
                <a:moveTo>
                  <a:pt x="296318" y="301326"/>
                </a:moveTo>
                <a:lnTo>
                  <a:pt x="295674" y="301423"/>
                </a:lnTo>
                <a:lnTo>
                  <a:pt x="289402" y="306069"/>
                </a:lnTo>
                <a:lnTo>
                  <a:pt x="293803" y="306069"/>
                </a:lnTo>
                <a:lnTo>
                  <a:pt x="298521" y="303529"/>
                </a:lnTo>
                <a:lnTo>
                  <a:pt x="296707" y="303529"/>
                </a:lnTo>
                <a:lnTo>
                  <a:pt x="296318" y="301326"/>
                </a:lnTo>
                <a:close/>
              </a:path>
              <a:path w="3283584" h="563879">
                <a:moveTo>
                  <a:pt x="302113" y="302259"/>
                </a:moveTo>
                <a:lnTo>
                  <a:pt x="300880" y="302259"/>
                </a:lnTo>
                <a:lnTo>
                  <a:pt x="296824" y="306069"/>
                </a:lnTo>
                <a:lnTo>
                  <a:pt x="302113" y="302259"/>
                </a:lnTo>
                <a:close/>
              </a:path>
              <a:path w="3283584" h="563879">
                <a:moveTo>
                  <a:pt x="3276674" y="304800"/>
                </a:moveTo>
                <a:lnTo>
                  <a:pt x="3274800" y="304800"/>
                </a:lnTo>
                <a:lnTo>
                  <a:pt x="3280650" y="306069"/>
                </a:lnTo>
                <a:lnTo>
                  <a:pt x="3276674" y="304800"/>
                </a:lnTo>
                <a:close/>
              </a:path>
              <a:path w="3283584" h="563879">
                <a:moveTo>
                  <a:pt x="3272699" y="303529"/>
                </a:moveTo>
                <a:lnTo>
                  <a:pt x="3274808" y="304826"/>
                </a:lnTo>
                <a:lnTo>
                  <a:pt x="3276674" y="304800"/>
                </a:lnTo>
                <a:lnTo>
                  <a:pt x="3272699" y="303529"/>
                </a:lnTo>
                <a:close/>
              </a:path>
              <a:path w="3283584" h="563879">
                <a:moveTo>
                  <a:pt x="3245103" y="293369"/>
                </a:moveTo>
                <a:lnTo>
                  <a:pt x="3245595" y="294639"/>
                </a:lnTo>
                <a:lnTo>
                  <a:pt x="3245798" y="294639"/>
                </a:lnTo>
                <a:lnTo>
                  <a:pt x="3259927" y="300989"/>
                </a:lnTo>
                <a:lnTo>
                  <a:pt x="3267935" y="304800"/>
                </a:lnTo>
                <a:lnTo>
                  <a:pt x="3273873" y="304800"/>
                </a:lnTo>
                <a:lnTo>
                  <a:pt x="3265144" y="297179"/>
                </a:lnTo>
                <a:lnTo>
                  <a:pt x="3261659" y="297179"/>
                </a:lnTo>
                <a:lnTo>
                  <a:pt x="3254347" y="295909"/>
                </a:lnTo>
                <a:lnTo>
                  <a:pt x="3245103" y="293369"/>
                </a:lnTo>
                <a:close/>
              </a:path>
              <a:path w="3283584" h="563879">
                <a:moveTo>
                  <a:pt x="318514" y="292100"/>
                </a:moveTo>
                <a:lnTo>
                  <a:pt x="307544" y="292100"/>
                </a:lnTo>
                <a:lnTo>
                  <a:pt x="303338" y="297179"/>
                </a:lnTo>
                <a:lnTo>
                  <a:pt x="302821" y="298450"/>
                </a:lnTo>
                <a:lnTo>
                  <a:pt x="296707" y="303529"/>
                </a:lnTo>
                <a:lnTo>
                  <a:pt x="298521" y="303529"/>
                </a:lnTo>
                <a:lnTo>
                  <a:pt x="300880" y="302259"/>
                </a:lnTo>
                <a:lnTo>
                  <a:pt x="306311" y="302259"/>
                </a:lnTo>
                <a:lnTo>
                  <a:pt x="309645" y="299719"/>
                </a:lnTo>
                <a:lnTo>
                  <a:pt x="318930" y="294639"/>
                </a:lnTo>
                <a:lnTo>
                  <a:pt x="318514" y="292100"/>
                </a:lnTo>
                <a:close/>
              </a:path>
              <a:path w="3283584" h="563879">
                <a:moveTo>
                  <a:pt x="3238207" y="300989"/>
                </a:moveTo>
                <a:lnTo>
                  <a:pt x="3232818" y="300989"/>
                </a:lnTo>
                <a:lnTo>
                  <a:pt x="3235947" y="302259"/>
                </a:lnTo>
                <a:lnTo>
                  <a:pt x="3238207" y="300989"/>
                </a:lnTo>
                <a:close/>
              </a:path>
              <a:path w="3283584" h="563879">
                <a:moveTo>
                  <a:pt x="296259" y="300989"/>
                </a:moveTo>
                <a:lnTo>
                  <a:pt x="295674" y="301423"/>
                </a:lnTo>
                <a:lnTo>
                  <a:pt x="296318" y="301326"/>
                </a:lnTo>
                <a:lnTo>
                  <a:pt x="296259" y="300989"/>
                </a:lnTo>
                <a:close/>
              </a:path>
              <a:path w="3283584" h="563879">
                <a:moveTo>
                  <a:pt x="298538" y="300989"/>
                </a:moveTo>
                <a:lnTo>
                  <a:pt x="296259" y="300989"/>
                </a:lnTo>
                <a:lnTo>
                  <a:pt x="296318" y="301326"/>
                </a:lnTo>
                <a:lnTo>
                  <a:pt x="298538" y="300989"/>
                </a:lnTo>
                <a:close/>
              </a:path>
              <a:path w="3283584" h="563879">
                <a:moveTo>
                  <a:pt x="3262235" y="294639"/>
                </a:moveTo>
                <a:lnTo>
                  <a:pt x="3261659" y="297179"/>
                </a:lnTo>
                <a:lnTo>
                  <a:pt x="3265144" y="297179"/>
                </a:lnTo>
                <a:lnTo>
                  <a:pt x="3262235" y="294639"/>
                </a:lnTo>
                <a:close/>
              </a:path>
              <a:path w="3283584" h="563879">
                <a:moveTo>
                  <a:pt x="3215255" y="289559"/>
                </a:moveTo>
                <a:lnTo>
                  <a:pt x="3213568" y="289559"/>
                </a:lnTo>
                <a:lnTo>
                  <a:pt x="3222914" y="293369"/>
                </a:lnTo>
                <a:lnTo>
                  <a:pt x="3215255" y="289559"/>
                </a:lnTo>
                <a:close/>
              </a:path>
              <a:path w="3283584" h="563879">
                <a:moveTo>
                  <a:pt x="3239881" y="289559"/>
                </a:moveTo>
                <a:lnTo>
                  <a:pt x="3237619" y="289559"/>
                </a:lnTo>
                <a:lnTo>
                  <a:pt x="3242193" y="292100"/>
                </a:lnTo>
                <a:lnTo>
                  <a:pt x="3244109" y="292100"/>
                </a:lnTo>
                <a:lnTo>
                  <a:pt x="3239881" y="289559"/>
                </a:lnTo>
                <a:close/>
              </a:path>
              <a:path w="3283584" h="563879">
                <a:moveTo>
                  <a:pt x="323230" y="288530"/>
                </a:moveTo>
                <a:lnTo>
                  <a:pt x="316172" y="290829"/>
                </a:lnTo>
                <a:lnTo>
                  <a:pt x="320332" y="290829"/>
                </a:lnTo>
                <a:lnTo>
                  <a:pt x="322816" y="289094"/>
                </a:lnTo>
                <a:lnTo>
                  <a:pt x="323230" y="288530"/>
                </a:lnTo>
                <a:close/>
              </a:path>
              <a:path w="3283584" h="563879">
                <a:moveTo>
                  <a:pt x="3213590" y="284479"/>
                </a:moveTo>
                <a:lnTo>
                  <a:pt x="3210829" y="284479"/>
                </a:lnTo>
                <a:lnTo>
                  <a:pt x="3214602" y="285750"/>
                </a:lnTo>
                <a:lnTo>
                  <a:pt x="3214455" y="285877"/>
                </a:lnTo>
                <a:lnTo>
                  <a:pt x="3217421" y="287019"/>
                </a:lnTo>
                <a:lnTo>
                  <a:pt x="3223298" y="290829"/>
                </a:lnTo>
                <a:lnTo>
                  <a:pt x="3225229" y="288289"/>
                </a:lnTo>
                <a:lnTo>
                  <a:pt x="3217097" y="285750"/>
                </a:lnTo>
                <a:lnTo>
                  <a:pt x="3213590" y="284479"/>
                </a:lnTo>
                <a:close/>
              </a:path>
              <a:path w="3283584" h="563879">
                <a:moveTo>
                  <a:pt x="3233810" y="284479"/>
                </a:moveTo>
                <a:lnTo>
                  <a:pt x="3231971" y="285666"/>
                </a:lnTo>
                <a:lnTo>
                  <a:pt x="3236112" y="287019"/>
                </a:lnTo>
                <a:lnTo>
                  <a:pt x="3236175" y="288289"/>
                </a:lnTo>
                <a:lnTo>
                  <a:pt x="3233867" y="289559"/>
                </a:lnTo>
                <a:lnTo>
                  <a:pt x="3237513" y="290829"/>
                </a:lnTo>
                <a:lnTo>
                  <a:pt x="3237619" y="289559"/>
                </a:lnTo>
                <a:lnTo>
                  <a:pt x="3239881" y="289559"/>
                </a:lnTo>
                <a:lnTo>
                  <a:pt x="3237767" y="288289"/>
                </a:lnTo>
                <a:lnTo>
                  <a:pt x="3238339" y="287019"/>
                </a:lnTo>
                <a:lnTo>
                  <a:pt x="3238634" y="285750"/>
                </a:lnTo>
                <a:lnTo>
                  <a:pt x="3233810" y="284479"/>
                </a:lnTo>
                <a:close/>
              </a:path>
              <a:path w="3283584" h="563879">
                <a:moveTo>
                  <a:pt x="325014" y="288289"/>
                </a:moveTo>
                <a:lnTo>
                  <a:pt x="323968" y="288289"/>
                </a:lnTo>
                <a:lnTo>
                  <a:pt x="322816" y="289094"/>
                </a:lnTo>
                <a:lnTo>
                  <a:pt x="322474" y="289559"/>
                </a:lnTo>
                <a:lnTo>
                  <a:pt x="325014" y="288289"/>
                </a:lnTo>
                <a:close/>
              </a:path>
              <a:path w="3283584" h="563879">
                <a:moveTo>
                  <a:pt x="3210597" y="289214"/>
                </a:moveTo>
                <a:lnTo>
                  <a:pt x="3210198" y="289559"/>
                </a:lnTo>
                <a:lnTo>
                  <a:pt x="3211358" y="289559"/>
                </a:lnTo>
                <a:lnTo>
                  <a:pt x="3210597" y="289214"/>
                </a:lnTo>
                <a:close/>
              </a:path>
              <a:path w="3283584" h="563879">
                <a:moveTo>
                  <a:pt x="3211277" y="288626"/>
                </a:moveTo>
                <a:lnTo>
                  <a:pt x="3210916" y="288938"/>
                </a:lnTo>
                <a:lnTo>
                  <a:pt x="3211358" y="289559"/>
                </a:lnTo>
                <a:lnTo>
                  <a:pt x="3213568" y="289559"/>
                </a:lnTo>
                <a:lnTo>
                  <a:pt x="3211277" y="288626"/>
                </a:lnTo>
                <a:close/>
              </a:path>
              <a:path w="3283584" h="563879">
                <a:moveTo>
                  <a:pt x="3195275" y="279400"/>
                </a:moveTo>
                <a:lnTo>
                  <a:pt x="3198479" y="283209"/>
                </a:lnTo>
                <a:lnTo>
                  <a:pt x="3202953" y="285750"/>
                </a:lnTo>
                <a:lnTo>
                  <a:pt x="3210597" y="289214"/>
                </a:lnTo>
                <a:lnTo>
                  <a:pt x="3210916" y="288938"/>
                </a:lnTo>
                <a:lnTo>
                  <a:pt x="3210453" y="288289"/>
                </a:lnTo>
                <a:lnTo>
                  <a:pt x="3211666" y="288289"/>
                </a:lnTo>
                <a:lnTo>
                  <a:pt x="3214455" y="285877"/>
                </a:lnTo>
                <a:lnTo>
                  <a:pt x="3210829" y="284479"/>
                </a:lnTo>
                <a:lnTo>
                  <a:pt x="3213590" y="284479"/>
                </a:lnTo>
                <a:lnTo>
                  <a:pt x="3209670" y="281939"/>
                </a:lnTo>
                <a:lnTo>
                  <a:pt x="3204670" y="281939"/>
                </a:lnTo>
                <a:lnTo>
                  <a:pt x="3195275" y="279400"/>
                </a:lnTo>
                <a:close/>
              </a:path>
              <a:path w="3283584" h="563879">
                <a:moveTo>
                  <a:pt x="323968" y="288289"/>
                </a:moveTo>
                <a:lnTo>
                  <a:pt x="323230" y="288530"/>
                </a:lnTo>
                <a:lnTo>
                  <a:pt x="322816" y="289094"/>
                </a:lnTo>
                <a:lnTo>
                  <a:pt x="323968" y="288289"/>
                </a:lnTo>
                <a:close/>
              </a:path>
              <a:path w="3283584" h="563879">
                <a:moveTo>
                  <a:pt x="3211666" y="288289"/>
                </a:moveTo>
                <a:lnTo>
                  <a:pt x="3210453" y="288289"/>
                </a:lnTo>
                <a:lnTo>
                  <a:pt x="3211277" y="288626"/>
                </a:lnTo>
                <a:lnTo>
                  <a:pt x="3211666" y="288289"/>
                </a:lnTo>
                <a:close/>
              </a:path>
              <a:path w="3283584" h="563879">
                <a:moveTo>
                  <a:pt x="350501" y="272090"/>
                </a:moveTo>
                <a:lnTo>
                  <a:pt x="348563" y="272859"/>
                </a:lnTo>
                <a:lnTo>
                  <a:pt x="339471" y="279400"/>
                </a:lnTo>
                <a:lnTo>
                  <a:pt x="334719" y="279400"/>
                </a:lnTo>
                <a:lnTo>
                  <a:pt x="331012" y="283209"/>
                </a:lnTo>
                <a:lnTo>
                  <a:pt x="325260" y="286494"/>
                </a:lnTo>
                <a:lnTo>
                  <a:pt x="323691" y="288289"/>
                </a:lnTo>
                <a:lnTo>
                  <a:pt x="323313" y="288417"/>
                </a:lnTo>
                <a:lnTo>
                  <a:pt x="323968" y="288289"/>
                </a:lnTo>
                <a:lnTo>
                  <a:pt x="325014" y="288289"/>
                </a:lnTo>
                <a:lnTo>
                  <a:pt x="335175" y="283209"/>
                </a:lnTo>
                <a:lnTo>
                  <a:pt x="346248" y="276859"/>
                </a:lnTo>
                <a:lnTo>
                  <a:pt x="353919" y="273050"/>
                </a:lnTo>
                <a:lnTo>
                  <a:pt x="351850" y="273050"/>
                </a:lnTo>
                <a:lnTo>
                  <a:pt x="350501" y="272090"/>
                </a:lnTo>
                <a:close/>
              </a:path>
              <a:path w="3283584" h="563879">
                <a:moveTo>
                  <a:pt x="325260" y="286494"/>
                </a:moveTo>
                <a:lnTo>
                  <a:pt x="324340" y="287019"/>
                </a:lnTo>
                <a:lnTo>
                  <a:pt x="323313" y="288417"/>
                </a:lnTo>
                <a:lnTo>
                  <a:pt x="323691" y="288289"/>
                </a:lnTo>
                <a:lnTo>
                  <a:pt x="325260" y="286494"/>
                </a:lnTo>
                <a:close/>
              </a:path>
              <a:path w="3283584" h="563879">
                <a:moveTo>
                  <a:pt x="3126583" y="240029"/>
                </a:moveTo>
                <a:lnTo>
                  <a:pt x="3127607" y="241300"/>
                </a:lnTo>
                <a:lnTo>
                  <a:pt x="3128991" y="242569"/>
                </a:lnTo>
                <a:lnTo>
                  <a:pt x="3127279" y="243839"/>
                </a:lnTo>
                <a:lnTo>
                  <a:pt x="3140406" y="248919"/>
                </a:lnTo>
                <a:lnTo>
                  <a:pt x="3150282" y="255269"/>
                </a:lnTo>
                <a:lnTo>
                  <a:pt x="3162115" y="257809"/>
                </a:lnTo>
                <a:lnTo>
                  <a:pt x="3175124" y="262889"/>
                </a:lnTo>
                <a:lnTo>
                  <a:pt x="3187250" y="269239"/>
                </a:lnTo>
                <a:lnTo>
                  <a:pt x="3201053" y="273050"/>
                </a:lnTo>
                <a:lnTo>
                  <a:pt x="3212747" y="279400"/>
                </a:lnTo>
                <a:lnTo>
                  <a:pt x="3223244" y="284479"/>
                </a:lnTo>
                <a:lnTo>
                  <a:pt x="3224084" y="285750"/>
                </a:lnTo>
                <a:lnTo>
                  <a:pt x="3232312" y="287019"/>
                </a:lnTo>
                <a:lnTo>
                  <a:pt x="3228341" y="284479"/>
                </a:lnTo>
                <a:lnTo>
                  <a:pt x="3229509" y="284479"/>
                </a:lnTo>
                <a:lnTo>
                  <a:pt x="3220177" y="279400"/>
                </a:lnTo>
                <a:lnTo>
                  <a:pt x="3215858" y="276859"/>
                </a:lnTo>
                <a:lnTo>
                  <a:pt x="3208345" y="276859"/>
                </a:lnTo>
                <a:lnTo>
                  <a:pt x="3202942" y="271779"/>
                </a:lnTo>
                <a:lnTo>
                  <a:pt x="3200154" y="270509"/>
                </a:lnTo>
                <a:lnTo>
                  <a:pt x="3195267" y="270509"/>
                </a:lnTo>
                <a:lnTo>
                  <a:pt x="3190615" y="269239"/>
                </a:lnTo>
                <a:lnTo>
                  <a:pt x="3184372" y="264159"/>
                </a:lnTo>
                <a:lnTo>
                  <a:pt x="3189106" y="264159"/>
                </a:lnTo>
                <a:lnTo>
                  <a:pt x="3182730" y="262889"/>
                </a:lnTo>
                <a:lnTo>
                  <a:pt x="3179941" y="259079"/>
                </a:lnTo>
                <a:lnTo>
                  <a:pt x="3174695" y="259079"/>
                </a:lnTo>
                <a:lnTo>
                  <a:pt x="3167555" y="257809"/>
                </a:lnTo>
                <a:lnTo>
                  <a:pt x="3161380" y="256539"/>
                </a:lnTo>
                <a:lnTo>
                  <a:pt x="3153437" y="254000"/>
                </a:lnTo>
                <a:lnTo>
                  <a:pt x="3151948" y="251604"/>
                </a:lnTo>
                <a:lnTo>
                  <a:pt x="3151237" y="251459"/>
                </a:lnTo>
                <a:lnTo>
                  <a:pt x="3149634" y="247650"/>
                </a:lnTo>
                <a:lnTo>
                  <a:pt x="3138515" y="242569"/>
                </a:lnTo>
                <a:lnTo>
                  <a:pt x="3126583" y="240029"/>
                </a:lnTo>
                <a:close/>
              </a:path>
              <a:path w="3283584" h="563879">
                <a:moveTo>
                  <a:pt x="3210829" y="284479"/>
                </a:moveTo>
                <a:lnTo>
                  <a:pt x="3214455" y="285877"/>
                </a:lnTo>
                <a:lnTo>
                  <a:pt x="3214602" y="285750"/>
                </a:lnTo>
                <a:lnTo>
                  <a:pt x="3210829" y="284479"/>
                </a:lnTo>
                <a:close/>
              </a:path>
              <a:path w="3283584" h="563879">
                <a:moveTo>
                  <a:pt x="3231264" y="285435"/>
                </a:moveTo>
                <a:lnTo>
                  <a:pt x="3231842" y="285750"/>
                </a:lnTo>
                <a:lnTo>
                  <a:pt x="3231971" y="285666"/>
                </a:lnTo>
                <a:lnTo>
                  <a:pt x="3231264" y="285435"/>
                </a:lnTo>
                <a:close/>
              </a:path>
              <a:path w="3283584" h="563879">
                <a:moveTo>
                  <a:pt x="3229509" y="284479"/>
                </a:moveTo>
                <a:lnTo>
                  <a:pt x="3228341" y="284479"/>
                </a:lnTo>
                <a:lnTo>
                  <a:pt x="3231264" y="285435"/>
                </a:lnTo>
                <a:lnTo>
                  <a:pt x="3229509" y="284479"/>
                </a:lnTo>
                <a:close/>
              </a:path>
              <a:path w="3283584" h="563879">
                <a:moveTo>
                  <a:pt x="3205750" y="279400"/>
                </a:moveTo>
                <a:lnTo>
                  <a:pt x="3204670" y="281939"/>
                </a:lnTo>
                <a:lnTo>
                  <a:pt x="3209670" y="281939"/>
                </a:lnTo>
                <a:lnTo>
                  <a:pt x="3205750" y="279400"/>
                </a:lnTo>
                <a:close/>
              </a:path>
              <a:path w="3283584" h="563879">
                <a:moveTo>
                  <a:pt x="3161498" y="268026"/>
                </a:moveTo>
                <a:lnTo>
                  <a:pt x="3160734" y="269239"/>
                </a:lnTo>
                <a:lnTo>
                  <a:pt x="3170316" y="273050"/>
                </a:lnTo>
                <a:lnTo>
                  <a:pt x="3178261" y="274319"/>
                </a:lnTo>
                <a:lnTo>
                  <a:pt x="3186196" y="274319"/>
                </a:lnTo>
                <a:lnTo>
                  <a:pt x="3196249" y="279400"/>
                </a:lnTo>
                <a:lnTo>
                  <a:pt x="3199961" y="279400"/>
                </a:lnTo>
                <a:lnTo>
                  <a:pt x="3193322" y="276859"/>
                </a:lnTo>
                <a:lnTo>
                  <a:pt x="3187842" y="274319"/>
                </a:lnTo>
                <a:lnTo>
                  <a:pt x="3182390" y="273050"/>
                </a:lnTo>
                <a:lnTo>
                  <a:pt x="3181797" y="271779"/>
                </a:lnTo>
                <a:lnTo>
                  <a:pt x="3182404" y="271779"/>
                </a:lnTo>
                <a:lnTo>
                  <a:pt x="3177179" y="270509"/>
                </a:lnTo>
                <a:lnTo>
                  <a:pt x="3173550" y="270509"/>
                </a:lnTo>
                <a:lnTo>
                  <a:pt x="3171900" y="269239"/>
                </a:lnTo>
                <a:lnTo>
                  <a:pt x="3164080" y="269239"/>
                </a:lnTo>
                <a:lnTo>
                  <a:pt x="3162440" y="268422"/>
                </a:lnTo>
                <a:lnTo>
                  <a:pt x="3161498" y="268026"/>
                </a:lnTo>
                <a:close/>
              </a:path>
              <a:path w="3283584" h="563879">
                <a:moveTo>
                  <a:pt x="3198234" y="266700"/>
                </a:moveTo>
                <a:lnTo>
                  <a:pt x="3201461" y="269239"/>
                </a:lnTo>
                <a:lnTo>
                  <a:pt x="3209188" y="273050"/>
                </a:lnTo>
                <a:lnTo>
                  <a:pt x="3214267" y="276859"/>
                </a:lnTo>
                <a:lnTo>
                  <a:pt x="3215858" y="276859"/>
                </a:lnTo>
                <a:lnTo>
                  <a:pt x="3217914" y="275589"/>
                </a:lnTo>
                <a:lnTo>
                  <a:pt x="3214107" y="274319"/>
                </a:lnTo>
                <a:lnTo>
                  <a:pt x="3212084" y="271779"/>
                </a:lnTo>
                <a:lnTo>
                  <a:pt x="3208134" y="271779"/>
                </a:lnTo>
                <a:lnTo>
                  <a:pt x="3201668" y="267969"/>
                </a:lnTo>
                <a:lnTo>
                  <a:pt x="3198234" y="266700"/>
                </a:lnTo>
                <a:close/>
              </a:path>
              <a:path w="3283584" h="563879">
                <a:moveTo>
                  <a:pt x="370258" y="260350"/>
                </a:moveTo>
                <a:lnTo>
                  <a:pt x="357224" y="267969"/>
                </a:lnTo>
                <a:lnTo>
                  <a:pt x="353345" y="269239"/>
                </a:lnTo>
                <a:lnTo>
                  <a:pt x="348082" y="273050"/>
                </a:lnTo>
                <a:lnTo>
                  <a:pt x="348563" y="272859"/>
                </a:lnTo>
                <a:lnTo>
                  <a:pt x="350064" y="271779"/>
                </a:lnTo>
                <a:lnTo>
                  <a:pt x="351285" y="271779"/>
                </a:lnTo>
                <a:lnTo>
                  <a:pt x="357691" y="269239"/>
                </a:lnTo>
                <a:lnTo>
                  <a:pt x="360543" y="269239"/>
                </a:lnTo>
                <a:lnTo>
                  <a:pt x="366642" y="265429"/>
                </a:lnTo>
                <a:lnTo>
                  <a:pt x="367888" y="264159"/>
                </a:lnTo>
                <a:lnTo>
                  <a:pt x="364991" y="264159"/>
                </a:lnTo>
                <a:lnTo>
                  <a:pt x="367056" y="262889"/>
                </a:lnTo>
                <a:lnTo>
                  <a:pt x="369994" y="261840"/>
                </a:lnTo>
                <a:lnTo>
                  <a:pt x="370378" y="261619"/>
                </a:lnTo>
                <a:lnTo>
                  <a:pt x="370612" y="261619"/>
                </a:lnTo>
                <a:lnTo>
                  <a:pt x="370258" y="260350"/>
                </a:lnTo>
                <a:close/>
              </a:path>
              <a:path w="3283584" h="563879">
                <a:moveTo>
                  <a:pt x="360543" y="269239"/>
                </a:moveTo>
                <a:lnTo>
                  <a:pt x="357691" y="269239"/>
                </a:lnTo>
                <a:lnTo>
                  <a:pt x="351850" y="273050"/>
                </a:lnTo>
                <a:lnTo>
                  <a:pt x="353919" y="273050"/>
                </a:lnTo>
                <a:lnTo>
                  <a:pt x="356476" y="271779"/>
                </a:lnTo>
                <a:lnTo>
                  <a:pt x="360543" y="269239"/>
                </a:lnTo>
                <a:close/>
              </a:path>
              <a:path w="3283584" h="563879">
                <a:moveTo>
                  <a:pt x="3183285" y="270509"/>
                </a:moveTo>
                <a:lnTo>
                  <a:pt x="3182404" y="271779"/>
                </a:lnTo>
                <a:lnTo>
                  <a:pt x="3181797" y="271779"/>
                </a:lnTo>
                <a:lnTo>
                  <a:pt x="3187273" y="273050"/>
                </a:lnTo>
                <a:lnTo>
                  <a:pt x="3183285" y="270509"/>
                </a:lnTo>
                <a:close/>
              </a:path>
              <a:path w="3283584" h="563879">
                <a:moveTo>
                  <a:pt x="350064" y="271779"/>
                </a:moveTo>
                <a:lnTo>
                  <a:pt x="348563" y="272859"/>
                </a:lnTo>
                <a:lnTo>
                  <a:pt x="350501" y="272090"/>
                </a:lnTo>
                <a:lnTo>
                  <a:pt x="350064" y="271779"/>
                </a:lnTo>
                <a:close/>
              </a:path>
              <a:path w="3283584" h="563879">
                <a:moveTo>
                  <a:pt x="351285" y="271779"/>
                </a:moveTo>
                <a:lnTo>
                  <a:pt x="350064" y="271779"/>
                </a:lnTo>
                <a:lnTo>
                  <a:pt x="350501" y="272090"/>
                </a:lnTo>
                <a:lnTo>
                  <a:pt x="351285" y="271779"/>
                </a:lnTo>
                <a:close/>
              </a:path>
              <a:path w="3283584" h="563879">
                <a:moveTo>
                  <a:pt x="3209784" y="270509"/>
                </a:moveTo>
                <a:lnTo>
                  <a:pt x="3208134" y="271779"/>
                </a:lnTo>
                <a:lnTo>
                  <a:pt x="3212084" y="271779"/>
                </a:lnTo>
                <a:lnTo>
                  <a:pt x="3209784" y="270509"/>
                </a:lnTo>
                <a:close/>
              </a:path>
              <a:path w="3283584" h="563879">
                <a:moveTo>
                  <a:pt x="3174955" y="266742"/>
                </a:moveTo>
                <a:lnTo>
                  <a:pt x="3172807" y="267697"/>
                </a:lnTo>
                <a:lnTo>
                  <a:pt x="3173550" y="270509"/>
                </a:lnTo>
                <a:lnTo>
                  <a:pt x="3177179" y="270509"/>
                </a:lnTo>
                <a:lnTo>
                  <a:pt x="3179877" y="269239"/>
                </a:lnTo>
                <a:lnTo>
                  <a:pt x="3174955" y="266742"/>
                </a:lnTo>
                <a:close/>
              </a:path>
              <a:path w="3283584" h="563879">
                <a:moveTo>
                  <a:pt x="3194579" y="267969"/>
                </a:moveTo>
                <a:lnTo>
                  <a:pt x="3190241" y="267969"/>
                </a:lnTo>
                <a:lnTo>
                  <a:pt x="3195267" y="270509"/>
                </a:lnTo>
                <a:lnTo>
                  <a:pt x="3200154" y="270509"/>
                </a:lnTo>
                <a:lnTo>
                  <a:pt x="3194579" y="267969"/>
                </a:lnTo>
                <a:close/>
              </a:path>
              <a:path w="3283584" h="563879">
                <a:moveTo>
                  <a:pt x="3168600" y="266700"/>
                </a:moveTo>
                <a:lnTo>
                  <a:pt x="3163281" y="267969"/>
                </a:lnTo>
                <a:lnTo>
                  <a:pt x="3161534" y="267969"/>
                </a:lnTo>
                <a:lnTo>
                  <a:pt x="3162440" y="268422"/>
                </a:lnTo>
                <a:lnTo>
                  <a:pt x="3164385" y="269239"/>
                </a:lnTo>
                <a:lnTo>
                  <a:pt x="3171900" y="269239"/>
                </a:lnTo>
                <a:lnTo>
                  <a:pt x="3168600" y="266700"/>
                </a:lnTo>
                <a:close/>
              </a:path>
              <a:path w="3283584" h="563879">
                <a:moveTo>
                  <a:pt x="3161534" y="267969"/>
                </a:moveTo>
                <a:lnTo>
                  <a:pt x="3162440" y="268422"/>
                </a:lnTo>
                <a:lnTo>
                  <a:pt x="3161534" y="267969"/>
                </a:lnTo>
                <a:close/>
              </a:path>
              <a:path w="3283584" h="563879">
                <a:moveTo>
                  <a:pt x="3155326" y="265429"/>
                </a:moveTo>
                <a:lnTo>
                  <a:pt x="3161498" y="268026"/>
                </a:lnTo>
                <a:lnTo>
                  <a:pt x="3163281" y="267969"/>
                </a:lnTo>
                <a:lnTo>
                  <a:pt x="3162748" y="266700"/>
                </a:lnTo>
                <a:lnTo>
                  <a:pt x="3158660" y="266700"/>
                </a:lnTo>
                <a:lnTo>
                  <a:pt x="3155326" y="265429"/>
                </a:lnTo>
                <a:close/>
              </a:path>
              <a:path w="3283584" h="563879">
                <a:moveTo>
                  <a:pt x="3172543" y="266700"/>
                </a:moveTo>
                <a:lnTo>
                  <a:pt x="3172194" y="267969"/>
                </a:lnTo>
                <a:lnTo>
                  <a:pt x="3172807" y="267697"/>
                </a:lnTo>
                <a:lnTo>
                  <a:pt x="3172543" y="266700"/>
                </a:lnTo>
                <a:close/>
              </a:path>
              <a:path w="3283584" h="563879">
                <a:moveTo>
                  <a:pt x="3172899" y="265429"/>
                </a:moveTo>
                <a:lnTo>
                  <a:pt x="3170818" y="265429"/>
                </a:lnTo>
                <a:lnTo>
                  <a:pt x="3174871" y="266700"/>
                </a:lnTo>
                <a:lnTo>
                  <a:pt x="3175050" y="266700"/>
                </a:lnTo>
                <a:lnTo>
                  <a:pt x="3172899" y="265429"/>
                </a:lnTo>
                <a:close/>
              </a:path>
              <a:path w="3283584" h="563879">
                <a:moveTo>
                  <a:pt x="3108935" y="248919"/>
                </a:moveTo>
                <a:lnTo>
                  <a:pt x="3120712" y="254000"/>
                </a:lnTo>
                <a:lnTo>
                  <a:pt x="3133194" y="257809"/>
                </a:lnTo>
                <a:lnTo>
                  <a:pt x="3146499" y="262889"/>
                </a:lnTo>
                <a:lnTo>
                  <a:pt x="3150363" y="262889"/>
                </a:lnTo>
                <a:lnTo>
                  <a:pt x="3158660" y="266700"/>
                </a:lnTo>
                <a:lnTo>
                  <a:pt x="3162748" y="266700"/>
                </a:lnTo>
                <a:lnTo>
                  <a:pt x="3162214" y="265429"/>
                </a:lnTo>
                <a:lnTo>
                  <a:pt x="3162631" y="264646"/>
                </a:lnTo>
                <a:lnTo>
                  <a:pt x="3161212" y="264159"/>
                </a:lnTo>
                <a:lnTo>
                  <a:pt x="3158819" y="264159"/>
                </a:lnTo>
                <a:lnTo>
                  <a:pt x="3152368" y="259079"/>
                </a:lnTo>
                <a:lnTo>
                  <a:pt x="3157795" y="259079"/>
                </a:lnTo>
                <a:lnTo>
                  <a:pt x="3151555" y="256539"/>
                </a:lnTo>
                <a:lnTo>
                  <a:pt x="3143360" y="254000"/>
                </a:lnTo>
                <a:lnTo>
                  <a:pt x="3140226" y="254000"/>
                </a:lnTo>
                <a:lnTo>
                  <a:pt x="3136965" y="251459"/>
                </a:lnTo>
                <a:lnTo>
                  <a:pt x="3136566" y="250189"/>
                </a:lnTo>
                <a:lnTo>
                  <a:pt x="3116780" y="250189"/>
                </a:lnTo>
                <a:lnTo>
                  <a:pt x="3108935" y="248919"/>
                </a:lnTo>
                <a:close/>
              </a:path>
              <a:path w="3283584" h="563879">
                <a:moveTo>
                  <a:pt x="3166113" y="265840"/>
                </a:moveTo>
                <a:lnTo>
                  <a:pt x="3167762" y="266700"/>
                </a:lnTo>
                <a:lnTo>
                  <a:pt x="3168620" y="266700"/>
                </a:lnTo>
                <a:lnTo>
                  <a:pt x="3166113" y="265840"/>
                </a:lnTo>
                <a:close/>
              </a:path>
              <a:path w="3283584" h="563879">
                <a:moveTo>
                  <a:pt x="3189106" y="264159"/>
                </a:moveTo>
                <a:lnTo>
                  <a:pt x="3184372" y="264159"/>
                </a:lnTo>
                <a:lnTo>
                  <a:pt x="3194452" y="266700"/>
                </a:lnTo>
                <a:lnTo>
                  <a:pt x="3190022" y="264342"/>
                </a:lnTo>
                <a:lnTo>
                  <a:pt x="3189106" y="264159"/>
                </a:lnTo>
                <a:close/>
              </a:path>
              <a:path w="3283584" h="563879">
                <a:moveTo>
                  <a:pt x="3192921" y="264919"/>
                </a:moveTo>
                <a:lnTo>
                  <a:pt x="3195208" y="266700"/>
                </a:lnTo>
                <a:lnTo>
                  <a:pt x="3195482" y="265429"/>
                </a:lnTo>
                <a:lnTo>
                  <a:pt x="3192921" y="264919"/>
                </a:lnTo>
                <a:close/>
              </a:path>
              <a:path w="3283584" h="563879">
                <a:moveTo>
                  <a:pt x="3162890" y="264159"/>
                </a:moveTo>
                <a:lnTo>
                  <a:pt x="3162631" y="264646"/>
                </a:lnTo>
                <a:lnTo>
                  <a:pt x="3166113" y="265840"/>
                </a:lnTo>
                <a:lnTo>
                  <a:pt x="3162890" y="264159"/>
                </a:lnTo>
                <a:close/>
              </a:path>
              <a:path w="3283584" h="563879">
                <a:moveTo>
                  <a:pt x="3191945" y="264159"/>
                </a:moveTo>
                <a:lnTo>
                  <a:pt x="3189679" y="264159"/>
                </a:lnTo>
                <a:lnTo>
                  <a:pt x="3190022" y="264342"/>
                </a:lnTo>
                <a:lnTo>
                  <a:pt x="3192921" y="264919"/>
                </a:lnTo>
                <a:lnTo>
                  <a:pt x="3191945" y="264159"/>
                </a:lnTo>
                <a:close/>
              </a:path>
              <a:path w="3283584" h="563879">
                <a:moveTo>
                  <a:pt x="370253" y="261748"/>
                </a:moveTo>
                <a:lnTo>
                  <a:pt x="369994" y="261840"/>
                </a:lnTo>
                <a:lnTo>
                  <a:pt x="365955" y="264159"/>
                </a:lnTo>
                <a:lnTo>
                  <a:pt x="367888" y="264159"/>
                </a:lnTo>
                <a:lnTo>
                  <a:pt x="370253" y="261748"/>
                </a:lnTo>
                <a:close/>
              </a:path>
              <a:path w="3283584" h="563879">
                <a:moveTo>
                  <a:pt x="370378" y="261619"/>
                </a:moveTo>
                <a:lnTo>
                  <a:pt x="369994" y="261840"/>
                </a:lnTo>
                <a:lnTo>
                  <a:pt x="370253" y="261748"/>
                </a:lnTo>
                <a:lnTo>
                  <a:pt x="370378" y="261619"/>
                </a:lnTo>
                <a:close/>
              </a:path>
              <a:path w="3283584" h="563879">
                <a:moveTo>
                  <a:pt x="370612" y="261619"/>
                </a:moveTo>
                <a:lnTo>
                  <a:pt x="370378" y="261619"/>
                </a:lnTo>
                <a:lnTo>
                  <a:pt x="370253" y="261748"/>
                </a:lnTo>
                <a:lnTo>
                  <a:pt x="370612" y="261619"/>
                </a:lnTo>
                <a:close/>
              </a:path>
              <a:path w="3283584" h="563879">
                <a:moveTo>
                  <a:pt x="3157795" y="259079"/>
                </a:moveTo>
                <a:lnTo>
                  <a:pt x="3152368" y="259079"/>
                </a:lnTo>
                <a:lnTo>
                  <a:pt x="3157882" y="260350"/>
                </a:lnTo>
                <a:lnTo>
                  <a:pt x="3160915" y="260350"/>
                </a:lnTo>
                <a:lnTo>
                  <a:pt x="3157795" y="259079"/>
                </a:lnTo>
                <a:close/>
              </a:path>
              <a:path w="3283584" h="563879">
                <a:moveTo>
                  <a:pt x="379159" y="257809"/>
                </a:moveTo>
                <a:lnTo>
                  <a:pt x="371117" y="257809"/>
                </a:lnTo>
                <a:lnTo>
                  <a:pt x="373440" y="259079"/>
                </a:lnTo>
                <a:lnTo>
                  <a:pt x="379159" y="257809"/>
                </a:lnTo>
                <a:close/>
              </a:path>
              <a:path w="3283584" h="563879">
                <a:moveTo>
                  <a:pt x="3172796" y="255269"/>
                </a:moveTo>
                <a:lnTo>
                  <a:pt x="3171741" y="256539"/>
                </a:lnTo>
                <a:lnTo>
                  <a:pt x="3173077" y="257809"/>
                </a:lnTo>
                <a:lnTo>
                  <a:pt x="3174695" y="259079"/>
                </a:lnTo>
                <a:lnTo>
                  <a:pt x="3179941" y="259079"/>
                </a:lnTo>
                <a:lnTo>
                  <a:pt x="3179011" y="257809"/>
                </a:lnTo>
                <a:lnTo>
                  <a:pt x="3172796" y="255269"/>
                </a:lnTo>
                <a:close/>
              </a:path>
              <a:path w="3283584" h="563879">
                <a:moveTo>
                  <a:pt x="396299" y="248919"/>
                </a:moveTo>
                <a:lnTo>
                  <a:pt x="383551" y="252597"/>
                </a:lnTo>
                <a:lnTo>
                  <a:pt x="383357" y="252729"/>
                </a:lnTo>
                <a:lnTo>
                  <a:pt x="378777" y="254000"/>
                </a:lnTo>
                <a:lnTo>
                  <a:pt x="384407" y="254000"/>
                </a:lnTo>
                <a:lnTo>
                  <a:pt x="382714" y="257809"/>
                </a:lnTo>
                <a:lnTo>
                  <a:pt x="394975" y="250189"/>
                </a:lnTo>
                <a:lnTo>
                  <a:pt x="396299" y="248919"/>
                </a:lnTo>
                <a:close/>
              </a:path>
              <a:path w="3283584" h="563879">
                <a:moveTo>
                  <a:pt x="383551" y="252597"/>
                </a:moveTo>
                <a:lnTo>
                  <a:pt x="378777" y="254000"/>
                </a:lnTo>
                <a:lnTo>
                  <a:pt x="383357" y="252729"/>
                </a:lnTo>
                <a:lnTo>
                  <a:pt x="383551" y="252597"/>
                </a:lnTo>
                <a:close/>
              </a:path>
              <a:path w="3283584" h="563879">
                <a:moveTo>
                  <a:pt x="3151858" y="251459"/>
                </a:moveTo>
                <a:lnTo>
                  <a:pt x="3151948" y="251604"/>
                </a:lnTo>
                <a:lnTo>
                  <a:pt x="3157479" y="252729"/>
                </a:lnTo>
                <a:lnTo>
                  <a:pt x="3156775" y="251857"/>
                </a:lnTo>
                <a:lnTo>
                  <a:pt x="3151858" y="251459"/>
                </a:lnTo>
                <a:close/>
              </a:path>
              <a:path w="3283584" h="563879">
                <a:moveTo>
                  <a:pt x="3153382" y="247650"/>
                </a:moveTo>
                <a:lnTo>
                  <a:pt x="3156775" y="251857"/>
                </a:lnTo>
                <a:lnTo>
                  <a:pt x="3167552" y="252729"/>
                </a:lnTo>
                <a:lnTo>
                  <a:pt x="3161078" y="251459"/>
                </a:lnTo>
                <a:lnTo>
                  <a:pt x="3153382" y="247650"/>
                </a:lnTo>
                <a:close/>
              </a:path>
              <a:path w="3283584" h="563879">
                <a:moveTo>
                  <a:pt x="3121092" y="245656"/>
                </a:moveTo>
                <a:lnTo>
                  <a:pt x="3120843" y="247650"/>
                </a:lnTo>
                <a:lnTo>
                  <a:pt x="3115706" y="247650"/>
                </a:lnTo>
                <a:lnTo>
                  <a:pt x="3112993" y="248919"/>
                </a:lnTo>
                <a:lnTo>
                  <a:pt x="3111381" y="248919"/>
                </a:lnTo>
                <a:lnTo>
                  <a:pt x="3116780" y="250189"/>
                </a:lnTo>
                <a:lnTo>
                  <a:pt x="3131875" y="250189"/>
                </a:lnTo>
                <a:lnTo>
                  <a:pt x="3128875" y="248919"/>
                </a:lnTo>
                <a:lnTo>
                  <a:pt x="3112993" y="248919"/>
                </a:lnTo>
                <a:lnTo>
                  <a:pt x="3112437" y="248610"/>
                </a:lnTo>
                <a:lnTo>
                  <a:pt x="3128143" y="248610"/>
                </a:lnTo>
                <a:lnTo>
                  <a:pt x="3121092" y="245656"/>
                </a:lnTo>
                <a:close/>
              </a:path>
              <a:path w="3283584" h="563879">
                <a:moveTo>
                  <a:pt x="3136166" y="248919"/>
                </a:moveTo>
                <a:lnTo>
                  <a:pt x="3132263" y="248919"/>
                </a:lnTo>
                <a:lnTo>
                  <a:pt x="3131875" y="250189"/>
                </a:lnTo>
                <a:lnTo>
                  <a:pt x="3136566" y="250189"/>
                </a:lnTo>
                <a:lnTo>
                  <a:pt x="3136166" y="248919"/>
                </a:lnTo>
                <a:close/>
              </a:path>
              <a:path w="3283584" h="563879">
                <a:moveTo>
                  <a:pt x="3115706" y="247650"/>
                </a:moveTo>
                <a:lnTo>
                  <a:pt x="3112437" y="248610"/>
                </a:lnTo>
                <a:lnTo>
                  <a:pt x="3112993" y="248919"/>
                </a:lnTo>
                <a:lnTo>
                  <a:pt x="3115706" y="247650"/>
                </a:lnTo>
                <a:close/>
              </a:path>
              <a:path w="3283584" h="563879">
                <a:moveTo>
                  <a:pt x="3097210" y="236219"/>
                </a:moveTo>
                <a:lnTo>
                  <a:pt x="3083523" y="236219"/>
                </a:lnTo>
                <a:lnTo>
                  <a:pt x="3094067" y="238759"/>
                </a:lnTo>
                <a:lnTo>
                  <a:pt x="3095599" y="242569"/>
                </a:lnTo>
                <a:lnTo>
                  <a:pt x="3101594" y="242569"/>
                </a:lnTo>
                <a:lnTo>
                  <a:pt x="3112437" y="248610"/>
                </a:lnTo>
                <a:lnTo>
                  <a:pt x="3115706" y="247650"/>
                </a:lnTo>
                <a:lnTo>
                  <a:pt x="3120843" y="247650"/>
                </a:lnTo>
                <a:lnTo>
                  <a:pt x="3120593" y="245448"/>
                </a:lnTo>
                <a:lnTo>
                  <a:pt x="3119781" y="245109"/>
                </a:lnTo>
                <a:lnTo>
                  <a:pt x="3120554" y="245109"/>
                </a:lnTo>
                <a:lnTo>
                  <a:pt x="3120410" y="243839"/>
                </a:lnTo>
                <a:lnTo>
                  <a:pt x="3114421" y="243839"/>
                </a:lnTo>
                <a:lnTo>
                  <a:pt x="3112697" y="243124"/>
                </a:lnTo>
                <a:lnTo>
                  <a:pt x="3106724" y="242569"/>
                </a:lnTo>
                <a:lnTo>
                  <a:pt x="3108305" y="241300"/>
                </a:lnTo>
                <a:lnTo>
                  <a:pt x="3111718" y="241300"/>
                </a:lnTo>
                <a:lnTo>
                  <a:pt x="3099342" y="237489"/>
                </a:lnTo>
                <a:lnTo>
                  <a:pt x="3097210" y="236219"/>
                </a:lnTo>
                <a:close/>
              </a:path>
              <a:path w="3283584" h="563879">
                <a:moveTo>
                  <a:pt x="405392" y="244207"/>
                </a:moveTo>
                <a:lnTo>
                  <a:pt x="401345" y="247650"/>
                </a:lnTo>
                <a:lnTo>
                  <a:pt x="403019" y="246379"/>
                </a:lnTo>
                <a:lnTo>
                  <a:pt x="405845" y="246379"/>
                </a:lnTo>
                <a:lnTo>
                  <a:pt x="405392" y="244207"/>
                </a:lnTo>
                <a:close/>
              </a:path>
              <a:path w="3283584" h="563879">
                <a:moveTo>
                  <a:pt x="405845" y="246379"/>
                </a:moveTo>
                <a:lnTo>
                  <a:pt x="403019" y="246379"/>
                </a:lnTo>
                <a:lnTo>
                  <a:pt x="402758" y="247650"/>
                </a:lnTo>
                <a:lnTo>
                  <a:pt x="403454" y="247650"/>
                </a:lnTo>
                <a:lnTo>
                  <a:pt x="405845" y="246379"/>
                </a:lnTo>
                <a:close/>
              </a:path>
              <a:path w="3283584" h="563879">
                <a:moveTo>
                  <a:pt x="3101594" y="242569"/>
                </a:moveTo>
                <a:lnTo>
                  <a:pt x="3101234" y="242569"/>
                </a:lnTo>
                <a:lnTo>
                  <a:pt x="3101798" y="245109"/>
                </a:lnTo>
                <a:lnTo>
                  <a:pt x="3105311" y="247650"/>
                </a:lnTo>
                <a:lnTo>
                  <a:pt x="3101594" y="242569"/>
                </a:lnTo>
                <a:close/>
              </a:path>
              <a:path w="3283584" h="563879">
                <a:moveTo>
                  <a:pt x="3123882" y="245109"/>
                </a:moveTo>
                <a:lnTo>
                  <a:pt x="3121160" y="245109"/>
                </a:lnTo>
                <a:lnTo>
                  <a:pt x="3121175" y="245448"/>
                </a:lnTo>
                <a:lnTo>
                  <a:pt x="3130245" y="247650"/>
                </a:lnTo>
                <a:lnTo>
                  <a:pt x="3123882" y="245109"/>
                </a:lnTo>
                <a:close/>
              </a:path>
              <a:path w="3283584" h="563879">
                <a:moveTo>
                  <a:pt x="3171792" y="242608"/>
                </a:moveTo>
                <a:lnTo>
                  <a:pt x="3165834" y="243839"/>
                </a:lnTo>
                <a:lnTo>
                  <a:pt x="3173270" y="246379"/>
                </a:lnTo>
                <a:lnTo>
                  <a:pt x="3180044" y="246379"/>
                </a:lnTo>
                <a:lnTo>
                  <a:pt x="3176731" y="245109"/>
                </a:lnTo>
                <a:lnTo>
                  <a:pt x="3172125" y="242701"/>
                </a:lnTo>
                <a:lnTo>
                  <a:pt x="3171792" y="242608"/>
                </a:lnTo>
                <a:close/>
              </a:path>
              <a:path w="3283584" h="563879">
                <a:moveTo>
                  <a:pt x="3168375" y="238759"/>
                </a:moveTo>
                <a:lnTo>
                  <a:pt x="3171981" y="242569"/>
                </a:lnTo>
                <a:lnTo>
                  <a:pt x="3172125" y="242701"/>
                </a:lnTo>
                <a:lnTo>
                  <a:pt x="3176198" y="243839"/>
                </a:lnTo>
                <a:lnTo>
                  <a:pt x="3182171" y="246379"/>
                </a:lnTo>
                <a:lnTo>
                  <a:pt x="3183412" y="246379"/>
                </a:lnTo>
                <a:lnTo>
                  <a:pt x="3173874" y="241300"/>
                </a:lnTo>
                <a:lnTo>
                  <a:pt x="3181979" y="241300"/>
                </a:lnTo>
                <a:lnTo>
                  <a:pt x="3179044" y="240029"/>
                </a:lnTo>
                <a:lnTo>
                  <a:pt x="3174943" y="240029"/>
                </a:lnTo>
                <a:lnTo>
                  <a:pt x="3168375" y="238759"/>
                </a:lnTo>
                <a:close/>
              </a:path>
              <a:path w="3283584" h="563879">
                <a:moveTo>
                  <a:pt x="3120576" y="245303"/>
                </a:moveTo>
                <a:lnTo>
                  <a:pt x="3120593" y="245448"/>
                </a:lnTo>
                <a:lnTo>
                  <a:pt x="3121092" y="245656"/>
                </a:lnTo>
                <a:lnTo>
                  <a:pt x="3121120" y="245434"/>
                </a:lnTo>
                <a:lnTo>
                  <a:pt x="3120576" y="245303"/>
                </a:lnTo>
                <a:close/>
              </a:path>
              <a:path w="3283584" h="563879">
                <a:moveTo>
                  <a:pt x="3120554" y="245109"/>
                </a:moveTo>
                <a:lnTo>
                  <a:pt x="3119781" y="245109"/>
                </a:lnTo>
                <a:lnTo>
                  <a:pt x="3120576" y="245303"/>
                </a:lnTo>
                <a:lnTo>
                  <a:pt x="3120554" y="245109"/>
                </a:lnTo>
                <a:close/>
              </a:path>
              <a:path w="3283584" h="563879">
                <a:moveTo>
                  <a:pt x="3122085" y="220979"/>
                </a:moveTo>
                <a:lnTo>
                  <a:pt x="3112613" y="220979"/>
                </a:lnTo>
                <a:lnTo>
                  <a:pt x="3119418" y="224789"/>
                </a:lnTo>
                <a:lnTo>
                  <a:pt x="3123827" y="226059"/>
                </a:lnTo>
                <a:lnTo>
                  <a:pt x="3127489" y="226059"/>
                </a:lnTo>
                <a:lnTo>
                  <a:pt x="3126930" y="228600"/>
                </a:lnTo>
                <a:lnTo>
                  <a:pt x="3135108" y="231139"/>
                </a:lnTo>
                <a:lnTo>
                  <a:pt x="3132354" y="232409"/>
                </a:lnTo>
                <a:lnTo>
                  <a:pt x="3132097" y="232409"/>
                </a:lnTo>
                <a:lnTo>
                  <a:pt x="3146135" y="234950"/>
                </a:lnTo>
                <a:lnTo>
                  <a:pt x="3155210" y="238759"/>
                </a:lnTo>
                <a:lnTo>
                  <a:pt x="3155882" y="240029"/>
                </a:lnTo>
                <a:lnTo>
                  <a:pt x="3157328" y="241300"/>
                </a:lnTo>
                <a:lnTo>
                  <a:pt x="3163352" y="245109"/>
                </a:lnTo>
                <a:lnTo>
                  <a:pt x="3168263" y="241300"/>
                </a:lnTo>
                <a:lnTo>
                  <a:pt x="3160703" y="236219"/>
                </a:lnTo>
                <a:lnTo>
                  <a:pt x="3154913" y="234950"/>
                </a:lnTo>
                <a:lnTo>
                  <a:pt x="3154345" y="233679"/>
                </a:lnTo>
                <a:lnTo>
                  <a:pt x="3151663" y="233679"/>
                </a:lnTo>
                <a:lnTo>
                  <a:pt x="3149474" y="232409"/>
                </a:lnTo>
                <a:lnTo>
                  <a:pt x="3132354" y="232409"/>
                </a:lnTo>
                <a:lnTo>
                  <a:pt x="3131514" y="232041"/>
                </a:lnTo>
                <a:lnTo>
                  <a:pt x="3148463" y="232041"/>
                </a:lnTo>
                <a:lnTo>
                  <a:pt x="3145995" y="231139"/>
                </a:lnTo>
                <a:lnTo>
                  <a:pt x="3150170" y="231139"/>
                </a:lnTo>
                <a:lnTo>
                  <a:pt x="3150027" y="229923"/>
                </a:lnTo>
                <a:lnTo>
                  <a:pt x="3146996" y="228600"/>
                </a:lnTo>
                <a:lnTo>
                  <a:pt x="3132513" y="223519"/>
                </a:lnTo>
                <a:lnTo>
                  <a:pt x="3122085" y="220979"/>
                </a:lnTo>
                <a:close/>
              </a:path>
              <a:path w="3283584" h="563879">
                <a:moveTo>
                  <a:pt x="405906" y="243762"/>
                </a:moveTo>
                <a:lnTo>
                  <a:pt x="405315" y="243839"/>
                </a:lnTo>
                <a:lnTo>
                  <a:pt x="405392" y="244207"/>
                </a:lnTo>
                <a:lnTo>
                  <a:pt x="405906" y="243762"/>
                </a:lnTo>
                <a:close/>
              </a:path>
              <a:path w="3283584" h="563879">
                <a:moveTo>
                  <a:pt x="3112697" y="243124"/>
                </a:moveTo>
                <a:lnTo>
                  <a:pt x="3114421" y="243839"/>
                </a:lnTo>
                <a:lnTo>
                  <a:pt x="3114677" y="243308"/>
                </a:lnTo>
                <a:lnTo>
                  <a:pt x="3112697" y="243124"/>
                </a:lnTo>
                <a:close/>
              </a:path>
              <a:path w="3283584" h="563879">
                <a:moveTo>
                  <a:pt x="3114677" y="243308"/>
                </a:moveTo>
                <a:lnTo>
                  <a:pt x="3114421" y="243839"/>
                </a:lnTo>
                <a:lnTo>
                  <a:pt x="3120410" y="243839"/>
                </a:lnTo>
                <a:lnTo>
                  <a:pt x="3114677" y="243308"/>
                </a:lnTo>
                <a:close/>
              </a:path>
              <a:path w="3283584" h="563879">
                <a:moveTo>
                  <a:pt x="3181979" y="241300"/>
                </a:moveTo>
                <a:lnTo>
                  <a:pt x="3173874" y="241300"/>
                </a:lnTo>
                <a:lnTo>
                  <a:pt x="3182639" y="243839"/>
                </a:lnTo>
                <a:lnTo>
                  <a:pt x="3184913" y="242569"/>
                </a:lnTo>
                <a:lnTo>
                  <a:pt x="3181979" y="241300"/>
                </a:lnTo>
                <a:close/>
              </a:path>
              <a:path w="3283584" h="563879">
                <a:moveTo>
                  <a:pt x="423996" y="232409"/>
                </a:moveTo>
                <a:lnTo>
                  <a:pt x="420375" y="232409"/>
                </a:lnTo>
                <a:lnTo>
                  <a:pt x="409876" y="240029"/>
                </a:lnTo>
                <a:lnTo>
                  <a:pt x="405906" y="243762"/>
                </a:lnTo>
                <a:lnTo>
                  <a:pt x="414947" y="242569"/>
                </a:lnTo>
                <a:lnTo>
                  <a:pt x="409764" y="242569"/>
                </a:lnTo>
                <a:lnTo>
                  <a:pt x="410279" y="241300"/>
                </a:lnTo>
                <a:lnTo>
                  <a:pt x="419474" y="236219"/>
                </a:lnTo>
                <a:lnTo>
                  <a:pt x="423996" y="232409"/>
                </a:lnTo>
                <a:close/>
              </a:path>
              <a:path w="3283584" h="563879">
                <a:moveTo>
                  <a:pt x="3115646" y="241300"/>
                </a:moveTo>
                <a:lnTo>
                  <a:pt x="3108305" y="241300"/>
                </a:lnTo>
                <a:lnTo>
                  <a:pt x="3112697" y="243124"/>
                </a:lnTo>
                <a:lnTo>
                  <a:pt x="3114677" y="243308"/>
                </a:lnTo>
                <a:lnTo>
                  <a:pt x="3115646" y="241300"/>
                </a:lnTo>
                <a:close/>
              </a:path>
              <a:path w="3283584" h="563879">
                <a:moveTo>
                  <a:pt x="3171903" y="242585"/>
                </a:moveTo>
                <a:lnTo>
                  <a:pt x="3172125" y="242701"/>
                </a:lnTo>
                <a:lnTo>
                  <a:pt x="3171903" y="242585"/>
                </a:lnTo>
                <a:close/>
              </a:path>
              <a:path w="3283584" h="563879">
                <a:moveTo>
                  <a:pt x="3171873" y="242569"/>
                </a:moveTo>
                <a:lnTo>
                  <a:pt x="3171653" y="242569"/>
                </a:lnTo>
                <a:lnTo>
                  <a:pt x="3171792" y="242608"/>
                </a:lnTo>
                <a:close/>
              </a:path>
              <a:path w="3283584" h="563879">
                <a:moveTo>
                  <a:pt x="416516" y="240029"/>
                </a:moveTo>
                <a:lnTo>
                  <a:pt x="409764" y="242569"/>
                </a:lnTo>
                <a:lnTo>
                  <a:pt x="414947" y="242569"/>
                </a:lnTo>
                <a:lnTo>
                  <a:pt x="416516" y="240029"/>
                </a:lnTo>
                <a:close/>
              </a:path>
              <a:path w="3283584" h="563879">
                <a:moveTo>
                  <a:pt x="3088684" y="231139"/>
                </a:moveTo>
                <a:lnTo>
                  <a:pt x="3073803" y="231139"/>
                </a:lnTo>
                <a:lnTo>
                  <a:pt x="3075899" y="234950"/>
                </a:lnTo>
                <a:lnTo>
                  <a:pt x="3077611" y="237489"/>
                </a:lnTo>
                <a:lnTo>
                  <a:pt x="3087132" y="242569"/>
                </a:lnTo>
                <a:lnTo>
                  <a:pt x="3087695" y="238759"/>
                </a:lnTo>
                <a:lnTo>
                  <a:pt x="3083523" y="236219"/>
                </a:lnTo>
                <a:lnTo>
                  <a:pt x="3097210" y="236219"/>
                </a:lnTo>
                <a:lnTo>
                  <a:pt x="3088684" y="231139"/>
                </a:lnTo>
                <a:close/>
              </a:path>
              <a:path w="3283584" h="563879">
                <a:moveTo>
                  <a:pt x="3174118" y="236219"/>
                </a:moveTo>
                <a:lnTo>
                  <a:pt x="3170321" y="237489"/>
                </a:lnTo>
                <a:lnTo>
                  <a:pt x="3174943" y="240029"/>
                </a:lnTo>
                <a:lnTo>
                  <a:pt x="3179044" y="240029"/>
                </a:lnTo>
                <a:lnTo>
                  <a:pt x="3176109" y="238759"/>
                </a:lnTo>
                <a:lnTo>
                  <a:pt x="3174118" y="236219"/>
                </a:lnTo>
                <a:close/>
              </a:path>
              <a:path w="3283584" h="563879">
                <a:moveTo>
                  <a:pt x="3006810" y="195579"/>
                </a:moveTo>
                <a:lnTo>
                  <a:pt x="2955667" y="195579"/>
                </a:lnTo>
                <a:lnTo>
                  <a:pt x="2963727" y="199389"/>
                </a:lnTo>
                <a:lnTo>
                  <a:pt x="2971015" y="201929"/>
                </a:lnTo>
                <a:lnTo>
                  <a:pt x="2979411" y="203200"/>
                </a:lnTo>
                <a:lnTo>
                  <a:pt x="2993849" y="207009"/>
                </a:lnTo>
                <a:lnTo>
                  <a:pt x="2996121" y="209550"/>
                </a:lnTo>
                <a:lnTo>
                  <a:pt x="3007013" y="212089"/>
                </a:lnTo>
                <a:lnTo>
                  <a:pt x="3006664" y="212374"/>
                </a:lnTo>
                <a:lnTo>
                  <a:pt x="3014473" y="213359"/>
                </a:lnTo>
                <a:lnTo>
                  <a:pt x="3014739" y="214683"/>
                </a:lnTo>
                <a:lnTo>
                  <a:pt x="3022825" y="217169"/>
                </a:lnTo>
                <a:lnTo>
                  <a:pt x="3018849" y="217169"/>
                </a:lnTo>
                <a:lnTo>
                  <a:pt x="3022605" y="218439"/>
                </a:lnTo>
                <a:lnTo>
                  <a:pt x="3016759" y="218439"/>
                </a:lnTo>
                <a:lnTo>
                  <a:pt x="3023859" y="219709"/>
                </a:lnTo>
                <a:lnTo>
                  <a:pt x="3029870" y="220979"/>
                </a:lnTo>
                <a:lnTo>
                  <a:pt x="3037978" y="222250"/>
                </a:lnTo>
                <a:lnTo>
                  <a:pt x="3038177" y="222834"/>
                </a:lnTo>
                <a:lnTo>
                  <a:pt x="3043281" y="224789"/>
                </a:lnTo>
                <a:lnTo>
                  <a:pt x="3070979" y="224789"/>
                </a:lnTo>
                <a:lnTo>
                  <a:pt x="3085101" y="228600"/>
                </a:lnTo>
                <a:lnTo>
                  <a:pt x="3097716" y="231139"/>
                </a:lnTo>
                <a:lnTo>
                  <a:pt x="3110525" y="234950"/>
                </a:lnTo>
                <a:lnTo>
                  <a:pt x="3108570" y="236219"/>
                </a:lnTo>
                <a:lnTo>
                  <a:pt x="3109691" y="237489"/>
                </a:lnTo>
                <a:lnTo>
                  <a:pt x="3120694" y="238759"/>
                </a:lnTo>
                <a:lnTo>
                  <a:pt x="3120048" y="237489"/>
                </a:lnTo>
                <a:lnTo>
                  <a:pt x="3115321" y="232409"/>
                </a:lnTo>
                <a:lnTo>
                  <a:pt x="3101055" y="227329"/>
                </a:lnTo>
                <a:lnTo>
                  <a:pt x="3089869" y="223519"/>
                </a:lnTo>
                <a:lnTo>
                  <a:pt x="3079306" y="219709"/>
                </a:lnTo>
                <a:lnTo>
                  <a:pt x="3082198" y="219709"/>
                </a:lnTo>
                <a:lnTo>
                  <a:pt x="3069758" y="215900"/>
                </a:lnTo>
                <a:lnTo>
                  <a:pt x="3064628" y="213359"/>
                </a:lnTo>
                <a:lnTo>
                  <a:pt x="3036308" y="213359"/>
                </a:lnTo>
                <a:lnTo>
                  <a:pt x="3031783" y="203200"/>
                </a:lnTo>
                <a:lnTo>
                  <a:pt x="3025644" y="200659"/>
                </a:lnTo>
                <a:lnTo>
                  <a:pt x="3014662" y="196850"/>
                </a:lnTo>
                <a:lnTo>
                  <a:pt x="3009526" y="196850"/>
                </a:lnTo>
                <a:lnTo>
                  <a:pt x="3006810" y="195579"/>
                </a:lnTo>
                <a:close/>
              </a:path>
              <a:path w="3283584" h="563879">
                <a:moveTo>
                  <a:pt x="3153778" y="232409"/>
                </a:moveTo>
                <a:lnTo>
                  <a:pt x="3151663" y="233679"/>
                </a:lnTo>
                <a:lnTo>
                  <a:pt x="3154345" y="233679"/>
                </a:lnTo>
                <a:lnTo>
                  <a:pt x="3153778" y="232409"/>
                </a:lnTo>
                <a:close/>
              </a:path>
              <a:path w="3283584" h="563879">
                <a:moveTo>
                  <a:pt x="3070979" y="224789"/>
                </a:moveTo>
                <a:lnTo>
                  <a:pt x="3047503" y="224789"/>
                </a:lnTo>
                <a:lnTo>
                  <a:pt x="3057943" y="228600"/>
                </a:lnTo>
                <a:lnTo>
                  <a:pt x="3063781" y="231139"/>
                </a:lnTo>
                <a:lnTo>
                  <a:pt x="3069486" y="232409"/>
                </a:lnTo>
                <a:lnTo>
                  <a:pt x="3073803" y="231139"/>
                </a:lnTo>
                <a:lnTo>
                  <a:pt x="3088684" y="231139"/>
                </a:lnTo>
                <a:lnTo>
                  <a:pt x="3076652" y="227329"/>
                </a:lnTo>
                <a:lnTo>
                  <a:pt x="3073596" y="226059"/>
                </a:lnTo>
                <a:lnTo>
                  <a:pt x="3071337" y="226059"/>
                </a:lnTo>
                <a:lnTo>
                  <a:pt x="3070979" y="224789"/>
                </a:lnTo>
                <a:close/>
              </a:path>
              <a:path w="3283584" h="563879">
                <a:moveTo>
                  <a:pt x="3150170" y="231139"/>
                </a:moveTo>
                <a:lnTo>
                  <a:pt x="3146272" y="231139"/>
                </a:lnTo>
                <a:lnTo>
                  <a:pt x="3150320" y="232409"/>
                </a:lnTo>
                <a:lnTo>
                  <a:pt x="3150170" y="231139"/>
                </a:lnTo>
                <a:close/>
              </a:path>
              <a:path w="3283584" h="563879">
                <a:moveTo>
                  <a:pt x="3126376" y="228787"/>
                </a:moveTo>
                <a:lnTo>
                  <a:pt x="3126573" y="229869"/>
                </a:lnTo>
                <a:lnTo>
                  <a:pt x="3131514" y="232041"/>
                </a:lnTo>
                <a:lnTo>
                  <a:pt x="3126376" y="228787"/>
                </a:lnTo>
                <a:close/>
              </a:path>
              <a:path w="3283584" h="563879">
                <a:moveTo>
                  <a:pt x="3150021" y="229869"/>
                </a:moveTo>
                <a:lnTo>
                  <a:pt x="3152813" y="231139"/>
                </a:lnTo>
                <a:lnTo>
                  <a:pt x="3150021" y="229869"/>
                </a:lnTo>
                <a:close/>
              </a:path>
              <a:path w="3283584" h="563879">
                <a:moveTo>
                  <a:pt x="3125880" y="226059"/>
                </a:moveTo>
                <a:lnTo>
                  <a:pt x="3124074" y="227329"/>
                </a:lnTo>
                <a:lnTo>
                  <a:pt x="3126376" y="228787"/>
                </a:lnTo>
                <a:lnTo>
                  <a:pt x="3125880" y="226059"/>
                </a:lnTo>
                <a:close/>
              </a:path>
              <a:path w="3283584" h="563879">
                <a:moveTo>
                  <a:pt x="3147024" y="228476"/>
                </a:moveTo>
                <a:close/>
              </a:path>
              <a:path w="3283584" h="563879">
                <a:moveTo>
                  <a:pt x="3147847" y="224789"/>
                </a:moveTo>
                <a:lnTo>
                  <a:pt x="3141728" y="224789"/>
                </a:lnTo>
                <a:lnTo>
                  <a:pt x="3145095" y="226059"/>
                </a:lnTo>
                <a:lnTo>
                  <a:pt x="3145974" y="227329"/>
                </a:lnTo>
                <a:lnTo>
                  <a:pt x="3147024" y="228476"/>
                </a:lnTo>
                <a:lnTo>
                  <a:pt x="3147847" y="224789"/>
                </a:lnTo>
                <a:close/>
              </a:path>
              <a:path w="3283584" h="563879">
                <a:moveTo>
                  <a:pt x="440253" y="224789"/>
                </a:moveTo>
                <a:lnTo>
                  <a:pt x="435238" y="224789"/>
                </a:lnTo>
                <a:lnTo>
                  <a:pt x="434785" y="227329"/>
                </a:lnTo>
                <a:lnTo>
                  <a:pt x="440253" y="224789"/>
                </a:lnTo>
                <a:close/>
              </a:path>
              <a:path w="3283584" h="563879">
                <a:moveTo>
                  <a:pt x="3087545" y="215900"/>
                </a:moveTo>
                <a:lnTo>
                  <a:pt x="3093678" y="218439"/>
                </a:lnTo>
                <a:lnTo>
                  <a:pt x="3101146" y="219709"/>
                </a:lnTo>
                <a:lnTo>
                  <a:pt x="3109575" y="226059"/>
                </a:lnTo>
                <a:lnTo>
                  <a:pt x="3117514" y="227329"/>
                </a:lnTo>
                <a:lnTo>
                  <a:pt x="3120106" y="227329"/>
                </a:lnTo>
                <a:lnTo>
                  <a:pt x="3108612" y="224789"/>
                </a:lnTo>
                <a:lnTo>
                  <a:pt x="3112613" y="220979"/>
                </a:lnTo>
                <a:lnTo>
                  <a:pt x="3122085" y="220979"/>
                </a:lnTo>
                <a:lnTo>
                  <a:pt x="3122288" y="219709"/>
                </a:lnTo>
                <a:lnTo>
                  <a:pt x="3116920" y="218439"/>
                </a:lnTo>
                <a:lnTo>
                  <a:pt x="3100866" y="218439"/>
                </a:lnTo>
                <a:lnTo>
                  <a:pt x="3087545" y="215900"/>
                </a:lnTo>
                <a:close/>
              </a:path>
              <a:path w="3283584" h="563879">
                <a:moveTo>
                  <a:pt x="3033342" y="222250"/>
                </a:moveTo>
                <a:lnTo>
                  <a:pt x="3032032" y="222250"/>
                </a:lnTo>
                <a:lnTo>
                  <a:pt x="3036964" y="224789"/>
                </a:lnTo>
                <a:lnTo>
                  <a:pt x="3036756" y="223105"/>
                </a:lnTo>
                <a:lnTo>
                  <a:pt x="3033342" y="222250"/>
                </a:lnTo>
                <a:close/>
              </a:path>
              <a:path w="3283584" h="563879">
                <a:moveTo>
                  <a:pt x="3023208" y="219709"/>
                </a:moveTo>
                <a:lnTo>
                  <a:pt x="3031142" y="223519"/>
                </a:lnTo>
                <a:lnTo>
                  <a:pt x="3032032" y="222250"/>
                </a:lnTo>
                <a:lnTo>
                  <a:pt x="3033342" y="222250"/>
                </a:lnTo>
                <a:lnTo>
                  <a:pt x="3023208" y="219709"/>
                </a:lnTo>
                <a:close/>
              </a:path>
              <a:path w="3283584" h="563879">
                <a:moveTo>
                  <a:pt x="3036651" y="222250"/>
                </a:moveTo>
                <a:lnTo>
                  <a:pt x="3036756" y="223105"/>
                </a:lnTo>
                <a:lnTo>
                  <a:pt x="3038410" y="223519"/>
                </a:lnTo>
                <a:lnTo>
                  <a:pt x="3038177" y="222834"/>
                </a:lnTo>
                <a:lnTo>
                  <a:pt x="3036651" y="222250"/>
                </a:lnTo>
                <a:close/>
              </a:path>
              <a:path w="3283584" h="563879">
                <a:moveTo>
                  <a:pt x="540418" y="144779"/>
                </a:moveTo>
                <a:lnTo>
                  <a:pt x="540180" y="144779"/>
                </a:lnTo>
                <a:lnTo>
                  <a:pt x="515938" y="154939"/>
                </a:lnTo>
                <a:lnTo>
                  <a:pt x="505141" y="158750"/>
                </a:lnTo>
                <a:lnTo>
                  <a:pt x="494036" y="163829"/>
                </a:lnTo>
                <a:lnTo>
                  <a:pt x="479166" y="168909"/>
                </a:lnTo>
                <a:lnTo>
                  <a:pt x="469057" y="172719"/>
                </a:lnTo>
                <a:lnTo>
                  <a:pt x="465966" y="176529"/>
                </a:lnTo>
                <a:lnTo>
                  <a:pt x="454895" y="182879"/>
                </a:lnTo>
                <a:lnTo>
                  <a:pt x="437567" y="182879"/>
                </a:lnTo>
                <a:lnTo>
                  <a:pt x="437762" y="185419"/>
                </a:lnTo>
                <a:lnTo>
                  <a:pt x="424726" y="191769"/>
                </a:lnTo>
                <a:lnTo>
                  <a:pt x="415348" y="196850"/>
                </a:lnTo>
                <a:lnTo>
                  <a:pt x="414129" y="196850"/>
                </a:lnTo>
                <a:lnTo>
                  <a:pt x="408686" y="198119"/>
                </a:lnTo>
                <a:lnTo>
                  <a:pt x="404069" y="200659"/>
                </a:lnTo>
                <a:lnTo>
                  <a:pt x="412135" y="200659"/>
                </a:lnTo>
                <a:lnTo>
                  <a:pt x="406262" y="204469"/>
                </a:lnTo>
                <a:lnTo>
                  <a:pt x="405853" y="205739"/>
                </a:lnTo>
                <a:lnTo>
                  <a:pt x="400650" y="208279"/>
                </a:lnTo>
                <a:lnTo>
                  <a:pt x="390844" y="209550"/>
                </a:lnTo>
                <a:lnTo>
                  <a:pt x="382047" y="213359"/>
                </a:lnTo>
                <a:lnTo>
                  <a:pt x="374062" y="216593"/>
                </a:lnTo>
                <a:lnTo>
                  <a:pt x="373603" y="217654"/>
                </a:lnTo>
                <a:lnTo>
                  <a:pt x="375166" y="218439"/>
                </a:lnTo>
                <a:lnTo>
                  <a:pt x="367609" y="222250"/>
                </a:lnTo>
                <a:lnTo>
                  <a:pt x="446480" y="222250"/>
                </a:lnTo>
                <a:lnTo>
                  <a:pt x="449973" y="220979"/>
                </a:lnTo>
                <a:lnTo>
                  <a:pt x="456711" y="215900"/>
                </a:lnTo>
                <a:lnTo>
                  <a:pt x="462385" y="210819"/>
                </a:lnTo>
                <a:lnTo>
                  <a:pt x="469716" y="210819"/>
                </a:lnTo>
                <a:lnTo>
                  <a:pt x="480904" y="204469"/>
                </a:lnTo>
                <a:lnTo>
                  <a:pt x="493623" y="198119"/>
                </a:lnTo>
                <a:lnTo>
                  <a:pt x="506720" y="191769"/>
                </a:lnTo>
                <a:lnTo>
                  <a:pt x="515469" y="190500"/>
                </a:lnTo>
                <a:lnTo>
                  <a:pt x="515749" y="189229"/>
                </a:lnTo>
                <a:lnTo>
                  <a:pt x="522836" y="186689"/>
                </a:lnTo>
                <a:lnTo>
                  <a:pt x="527681" y="185419"/>
                </a:lnTo>
                <a:lnTo>
                  <a:pt x="522434" y="185419"/>
                </a:lnTo>
                <a:lnTo>
                  <a:pt x="526878" y="182879"/>
                </a:lnTo>
                <a:lnTo>
                  <a:pt x="531296" y="181609"/>
                </a:lnTo>
                <a:lnTo>
                  <a:pt x="537279" y="181609"/>
                </a:lnTo>
                <a:lnTo>
                  <a:pt x="540513" y="180339"/>
                </a:lnTo>
                <a:lnTo>
                  <a:pt x="538389" y="177800"/>
                </a:lnTo>
                <a:lnTo>
                  <a:pt x="548641" y="175259"/>
                </a:lnTo>
                <a:lnTo>
                  <a:pt x="554960" y="175259"/>
                </a:lnTo>
                <a:lnTo>
                  <a:pt x="560246" y="172719"/>
                </a:lnTo>
                <a:lnTo>
                  <a:pt x="565474" y="172719"/>
                </a:lnTo>
                <a:lnTo>
                  <a:pt x="568076" y="171450"/>
                </a:lnTo>
                <a:lnTo>
                  <a:pt x="571274" y="167639"/>
                </a:lnTo>
                <a:lnTo>
                  <a:pt x="578348" y="167639"/>
                </a:lnTo>
                <a:lnTo>
                  <a:pt x="581708" y="166369"/>
                </a:lnTo>
                <a:lnTo>
                  <a:pt x="585825" y="162559"/>
                </a:lnTo>
                <a:lnTo>
                  <a:pt x="587132" y="161289"/>
                </a:lnTo>
                <a:lnTo>
                  <a:pt x="592923" y="161287"/>
                </a:lnTo>
                <a:lnTo>
                  <a:pt x="600602" y="157479"/>
                </a:lnTo>
                <a:lnTo>
                  <a:pt x="603785" y="157479"/>
                </a:lnTo>
                <a:lnTo>
                  <a:pt x="620302" y="149859"/>
                </a:lnTo>
                <a:lnTo>
                  <a:pt x="625986" y="149859"/>
                </a:lnTo>
                <a:lnTo>
                  <a:pt x="628229" y="148589"/>
                </a:lnTo>
                <a:lnTo>
                  <a:pt x="534626" y="148589"/>
                </a:lnTo>
                <a:lnTo>
                  <a:pt x="545340" y="146050"/>
                </a:lnTo>
                <a:lnTo>
                  <a:pt x="539174" y="146050"/>
                </a:lnTo>
                <a:lnTo>
                  <a:pt x="540418" y="144779"/>
                </a:lnTo>
                <a:close/>
              </a:path>
              <a:path w="3283584" h="563879">
                <a:moveTo>
                  <a:pt x="365941" y="219709"/>
                </a:moveTo>
                <a:lnTo>
                  <a:pt x="363376" y="220979"/>
                </a:lnTo>
                <a:lnTo>
                  <a:pt x="365976" y="219743"/>
                </a:lnTo>
                <a:close/>
              </a:path>
              <a:path w="3283584" h="563879">
                <a:moveTo>
                  <a:pt x="365976" y="219743"/>
                </a:moveTo>
                <a:lnTo>
                  <a:pt x="363376" y="220979"/>
                </a:lnTo>
                <a:lnTo>
                  <a:pt x="367266" y="220979"/>
                </a:lnTo>
                <a:lnTo>
                  <a:pt x="365976" y="219743"/>
                </a:lnTo>
                <a:close/>
              </a:path>
              <a:path w="3283584" h="563879">
                <a:moveTo>
                  <a:pt x="3123696" y="218080"/>
                </a:moveTo>
                <a:lnTo>
                  <a:pt x="3124042" y="219709"/>
                </a:lnTo>
                <a:lnTo>
                  <a:pt x="3132461" y="220979"/>
                </a:lnTo>
                <a:lnTo>
                  <a:pt x="3127990" y="219709"/>
                </a:lnTo>
                <a:lnTo>
                  <a:pt x="3123696" y="218080"/>
                </a:lnTo>
                <a:close/>
              </a:path>
              <a:path w="3283584" h="563879">
                <a:moveTo>
                  <a:pt x="366047" y="219709"/>
                </a:moveTo>
                <a:close/>
              </a:path>
              <a:path w="3283584" h="563879">
                <a:moveTo>
                  <a:pt x="3015383" y="217890"/>
                </a:moveTo>
                <a:lnTo>
                  <a:pt x="3015494" y="218439"/>
                </a:lnTo>
                <a:lnTo>
                  <a:pt x="3016759" y="218439"/>
                </a:lnTo>
                <a:lnTo>
                  <a:pt x="3015383" y="217890"/>
                </a:lnTo>
                <a:close/>
              </a:path>
              <a:path w="3283584" h="563879">
                <a:moveTo>
                  <a:pt x="3058441" y="205739"/>
                </a:moveTo>
                <a:lnTo>
                  <a:pt x="3063514" y="208279"/>
                </a:lnTo>
                <a:lnTo>
                  <a:pt x="3076676" y="210819"/>
                </a:lnTo>
                <a:lnTo>
                  <a:pt x="3088445" y="213359"/>
                </a:lnTo>
                <a:lnTo>
                  <a:pt x="3100118" y="217169"/>
                </a:lnTo>
                <a:lnTo>
                  <a:pt x="3100866" y="218439"/>
                </a:lnTo>
                <a:lnTo>
                  <a:pt x="3112918" y="218439"/>
                </a:lnTo>
                <a:lnTo>
                  <a:pt x="3103837" y="215900"/>
                </a:lnTo>
                <a:lnTo>
                  <a:pt x="3103878" y="214629"/>
                </a:lnTo>
                <a:lnTo>
                  <a:pt x="3105111" y="214629"/>
                </a:lnTo>
                <a:lnTo>
                  <a:pt x="3105585" y="213359"/>
                </a:lnTo>
                <a:lnTo>
                  <a:pt x="3106029" y="213359"/>
                </a:lnTo>
                <a:lnTo>
                  <a:pt x="3098699" y="209550"/>
                </a:lnTo>
                <a:lnTo>
                  <a:pt x="3092002" y="207009"/>
                </a:lnTo>
                <a:lnTo>
                  <a:pt x="3063689" y="207009"/>
                </a:lnTo>
                <a:lnTo>
                  <a:pt x="3058441" y="205739"/>
                </a:lnTo>
                <a:close/>
              </a:path>
              <a:path w="3283584" h="563879">
                <a:moveTo>
                  <a:pt x="3117954" y="215900"/>
                </a:moveTo>
                <a:lnTo>
                  <a:pt x="3111357" y="215900"/>
                </a:lnTo>
                <a:lnTo>
                  <a:pt x="3112918" y="218439"/>
                </a:lnTo>
                <a:lnTo>
                  <a:pt x="3116920" y="218439"/>
                </a:lnTo>
                <a:lnTo>
                  <a:pt x="3117954" y="215900"/>
                </a:lnTo>
                <a:close/>
              </a:path>
              <a:path w="3283584" h="563879">
                <a:moveTo>
                  <a:pt x="3122427" y="212089"/>
                </a:moveTo>
                <a:lnTo>
                  <a:pt x="3116190" y="212089"/>
                </a:lnTo>
                <a:lnTo>
                  <a:pt x="3120157" y="214629"/>
                </a:lnTo>
                <a:lnTo>
                  <a:pt x="3119046" y="214629"/>
                </a:lnTo>
                <a:lnTo>
                  <a:pt x="3121032" y="217068"/>
                </a:lnTo>
                <a:lnTo>
                  <a:pt x="3123696" y="218080"/>
                </a:lnTo>
                <a:lnTo>
                  <a:pt x="3122427" y="212089"/>
                </a:lnTo>
                <a:close/>
              </a:path>
              <a:path w="3283584" h="563879">
                <a:moveTo>
                  <a:pt x="3006479" y="212526"/>
                </a:moveTo>
                <a:lnTo>
                  <a:pt x="3004560" y="214095"/>
                </a:lnTo>
                <a:lnTo>
                  <a:pt x="3007220" y="214629"/>
                </a:lnTo>
                <a:lnTo>
                  <a:pt x="3015383" y="217890"/>
                </a:lnTo>
                <a:lnTo>
                  <a:pt x="3014739" y="214683"/>
                </a:lnTo>
                <a:lnTo>
                  <a:pt x="3010437" y="213359"/>
                </a:lnTo>
                <a:lnTo>
                  <a:pt x="3006479" y="212526"/>
                </a:lnTo>
                <a:close/>
              </a:path>
              <a:path w="3283584" h="563879">
                <a:moveTo>
                  <a:pt x="374062" y="216593"/>
                </a:moveTo>
                <a:lnTo>
                  <a:pt x="372639" y="217169"/>
                </a:lnTo>
                <a:lnTo>
                  <a:pt x="373603" y="217654"/>
                </a:lnTo>
                <a:lnTo>
                  <a:pt x="374062" y="216593"/>
                </a:lnTo>
                <a:close/>
              </a:path>
              <a:path w="3283584" h="563879">
                <a:moveTo>
                  <a:pt x="3119113" y="216340"/>
                </a:moveTo>
                <a:lnTo>
                  <a:pt x="3121115" y="217169"/>
                </a:lnTo>
                <a:lnTo>
                  <a:pt x="3119113" y="216340"/>
                </a:lnTo>
                <a:close/>
              </a:path>
              <a:path w="3283584" h="563879">
                <a:moveTo>
                  <a:pt x="3114988" y="214629"/>
                </a:moveTo>
                <a:lnTo>
                  <a:pt x="3114621" y="215900"/>
                </a:lnTo>
                <a:lnTo>
                  <a:pt x="3117954" y="215900"/>
                </a:lnTo>
                <a:lnTo>
                  <a:pt x="3119113" y="216340"/>
                </a:lnTo>
                <a:lnTo>
                  <a:pt x="3114988" y="214629"/>
                </a:lnTo>
                <a:close/>
              </a:path>
              <a:path w="3283584" h="563879">
                <a:moveTo>
                  <a:pt x="374911" y="214629"/>
                </a:moveTo>
                <a:lnTo>
                  <a:pt x="372151" y="215900"/>
                </a:lnTo>
                <a:lnTo>
                  <a:pt x="374362" y="215900"/>
                </a:lnTo>
                <a:lnTo>
                  <a:pt x="374911" y="214629"/>
                </a:lnTo>
                <a:close/>
              </a:path>
              <a:path w="3283584" h="563879">
                <a:moveTo>
                  <a:pt x="3106029" y="213359"/>
                </a:moveTo>
                <a:lnTo>
                  <a:pt x="3105585" y="213359"/>
                </a:lnTo>
                <a:lnTo>
                  <a:pt x="3110445" y="215900"/>
                </a:lnTo>
                <a:lnTo>
                  <a:pt x="3114621" y="215900"/>
                </a:lnTo>
                <a:lnTo>
                  <a:pt x="3108472" y="214629"/>
                </a:lnTo>
                <a:lnTo>
                  <a:pt x="3106029" y="213359"/>
                </a:lnTo>
                <a:close/>
              </a:path>
              <a:path w="3283584" h="563879">
                <a:moveTo>
                  <a:pt x="3006664" y="212374"/>
                </a:moveTo>
                <a:lnTo>
                  <a:pt x="3006479" y="212526"/>
                </a:lnTo>
                <a:lnTo>
                  <a:pt x="3010437" y="213359"/>
                </a:lnTo>
                <a:lnTo>
                  <a:pt x="3014739" y="214683"/>
                </a:lnTo>
                <a:lnTo>
                  <a:pt x="3014473" y="213359"/>
                </a:lnTo>
                <a:lnTo>
                  <a:pt x="3006664" y="212374"/>
                </a:lnTo>
                <a:close/>
              </a:path>
              <a:path w="3283584" h="563879">
                <a:moveTo>
                  <a:pt x="365983" y="208574"/>
                </a:moveTo>
                <a:lnTo>
                  <a:pt x="363049" y="209550"/>
                </a:lnTo>
                <a:lnTo>
                  <a:pt x="356109" y="214629"/>
                </a:lnTo>
                <a:lnTo>
                  <a:pt x="372866" y="214629"/>
                </a:lnTo>
                <a:lnTo>
                  <a:pt x="373581" y="213359"/>
                </a:lnTo>
                <a:lnTo>
                  <a:pt x="361111" y="213359"/>
                </a:lnTo>
                <a:lnTo>
                  <a:pt x="365983" y="208574"/>
                </a:lnTo>
                <a:close/>
              </a:path>
              <a:path w="3283584" h="563879">
                <a:moveTo>
                  <a:pt x="3001744" y="213529"/>
                </a:moveTo>
                <a:lnTo>
                  <a:pt x="3003905" y="214629"/>
                </a:lnTo>
                <a:lnTo>
                  <a:pt x="3004560" y="214095"/>
                </a:lnTo>
                <a:lnTo>
                  <a:pt x="3001744" y="213529"/>
                </a:lnTo>
                <a:close/>
              </a:path>
              <a:path w="3283584" h="563879">
                <a:moveTo>
                  <a:pt x="2998919" y="212089"/>
                </a:moveTo>
                <a:lnTo>
                  <a:pt x="2994585" y="212089"/>
                </a:lnTo>
                <a:lnTo>
                  <a:pt x="3001744" y="213529"/>
                </a:lnTo>
                <a:lnTo>
                  <a:pt x="2998919" y="212089"/>
                </a:lnTo>
                <a:close/>
              </a:path>
              <a:path w="3283584" h="563879">
                <a:moveTo>
                  <a:pt x="378046" y="203200"/>
                </a:moveTo>
                <a:lnTo>
                  <a:pt x="373489" y="207009"/>
                </a:lnTo>
                <a:lnTo>
                  <a:pt x="375960" y="207009"/>
                </a:lnTo>
                <a:lnTo>
                  <a:pt x="372097" y="209550"/>
                </a:lnTo>
                <a:lnTo>
                  <a:pt x="361111" y="213359"/>
                </a:lnTo>
                <a:lnTo>
                  <a:pt x="373581" y="213359"/>
                </a:lnTo>
                <a:lnTo>
                  <a:pt x="374296" y="212089"/>
                </a:lnTo>
                <a:lnTo>
                  <a:pt x="378135" y="208279"/>
                </a:lnTo>
                <a:lnTo>
                  <a:pt x="380455" y="204469"/>
                </a:lnTo>
                <a:lnTo>
                  <a:pt x="378046" y="203200"/>
                </a:lnTo>
                <a:close/>
              </a:path>
              <a:path w="3283584" h="563879">
                <a:moveTo>
                  <a:pt x="3038463" y="201929"/>
                </a:moveTo>
                <a:lnTo>
                  <a:pt x="3035177" y="205739"/>
                </a:lnTo>
                <a:lnTo>
                  <a:pt x="3036362" y="210819"/>
                </a:lnTo>
                <a:lnTo>
                  <a:pt x="3036308" y="213359"/>
                </a:lnTo>
                <a:lnTo>
                  <a:pt x="3064628" y="213359"/>
                </a:lnTo>
                <a:lnTo>
                  <a:pt x="3064171" y="212089"/>
                </a:lnTo>
                <a:lnTo>
                  <a:pt x="3065752" y="210819"/>
                </a:lnTo>
                <a:lnTo>
                  <a:pt x="3059043" y="210819"/>
                </a:lnTo>
                <a:lnTo>
                  <a:pt x="3050674" y="207009"/>
                </a:lnTo>
                <a:lnTo>
                  <a:pt x="3043207" y="207009"/>
                </a:lnTo>
                <a:lnTo>
                  <a:pt x="3038463" y="201929"/>
                </a:lnTo>
                <a:close/>
              </a:path>
              <a:path w="3283584" h="563879">
                <a:moveTo>
                  <a:pt x="3004408" y="212089"/>
                </a:moveTo>
                <a:lnTo>
                  <a:pt x="3006479" y="212526"/>
                </a:lnTo>
                <a:lnTo>
                  <a:pt x="3006664" y="212374"/>
                </a:lnTo>
                <a:lnTo>
                  <a:pt x="3004408" y="212089"/>
                </a:lnTo>
                <a:close/>
              </a:path>
              <a:path w="3283584" h="563879">
                <a:moveTo>
                  <a:pt x="3045924" y="200659"/>
                </a:moveTo>
                <a:lnTo>
                  <a:pt x="3048612" y="204469"/>
                </a:lnTo>
                <a:lnTo>
                  <a:pt x="3047565" y="205739"/>
                </a:lnTo>
                <a:lnTo>
                  <a:pt x="3054390" y="208279"/>
                </a:lnTo>
                <a:lnTo>
                  <a:pt x="3058634" y="209550"/>
                </a:lnTo>
                <a:lnTo>
                  <a:pt x="3059043" y="210819"/>
                </a:lnTo>
                <a:lnTo>
                  <a:pt x="3066734" y="210819"/>
                </a:lnTo>
                <a:lnTo>
                  <a:pt x="3064483" y="209550"/>
                </a:lnTo>
                <a:lnTo>
                  <a:pt x="3060261" y="209550"/>
                </a:lnTo>
                <a:lnTo>
                  <a:pt x="3056639" y="208279"/>
                </a:lnTo>
                <a:lnTo>
                  <a:pt x="3056987" y="208279"/>
                </a:lnTo>
                <a:lnTo>
                  <a:pt x="3051605" y="205739"/>
                </a:lnTo>
                <a:lnTo>
                  <a:pt x="3054736" y="205739"/>
                </a:lnTo>
                <a:lnTo>
                  <a:pt x="3054447" y="204469"/>
                </a:lnTo>
                <a:lnTo>
                  <a:pt x="3045924" y="200659"/>
                </a:lnTo>
                <a:close/>
              </a:path>
              <a:path w="3283584" h="563879">
                <a:moveTo>
                  <a:pt x="370690" y="207009"/>
                </a:moveTo>
                <a:lnTo>
                  <a:pt x="366283" y="208279"/>
                </a:lnTo>
                <a:lnTo>
                  <a:pt x="365983" y="208574"/>
                </a:lnTo>
                <a:lnTo>
                  <a:pt x="370690" y="207009"/>
                </a:lnTo>
                <a:close/>
              </a:path>
              <a:path w="3283584" h="563879">
                <a:moveTo>
                  <a:pt x="3085046" y="204469"/>
                </a:moveTo>
                <a:lnTo>
                  <a:pt x="3059414" y="204469"/>
                </a:lnTo>
                <a:lnTo>
                  <a:pt x="3064299" y="205739"/>
                </a:lnTo>
                <a:lnTo>
                  <a:pt x="3063689" y="207009"/>
                </a:lnTo>
                <a:lnTo>
                  <a:pt x="3092002" y="207009"/>
                </a:lnTo>
                <a:lnTo>
                  <a:pt x="3088654" y="205739"/>
                </a:lnTo>
                <a:lnTo>
                  <a:pt x="3085046" y="204469"/>
                </a:lnTo>
                <a:close/>
              </a:path>
              <a:path w="3283584" h="563879">
                <a:moveTo>
                  <a:pt x="3043645" y="189229"/>
                </a:moveTo>
                <a:lnTo>
                  <a:pt x="3050970" y="193039"/>
                </a:lnTo>
                <a:lnTo>
                  <a:pt x="3028123" y="193039"/>
                </a:lnTo>
                <a:lnTo>
                  <a:pt x="3026047" y="194309"/>
                </a:lnTo>
                <a:lnTo>
                  <a:pt x="3026896" y="195579"/>
                </a:lnTo>
                <a:lnTo>
                  <a:pt x="3031486" y="195579"/>
                </a:lnTo>
                <a:lnTo>
                  <a:pt x="3036928" y="196850"/>
                </a:lnTo>
                <a:lnTo>
                  <a:pt x="3043422" y="198119"/>
                </a:lnTo>
                <a:lnTo>
                  <a:pt x="3049756" y="200659"/>
                </a:lnTo>
                <a:lnTo>
                  <a:pt x="3052605" y="203200"/>
                </a:lnTo>
                <a:lnTo>
                  <a:pt x="3057625" y="205739"/>
                </a:lnTo>
                <a:lnTo>
                  <a:pt x="3058525" y="204469"/>
                </a:lnTo>
                <a:lnTo>
                  <a:pt x="3085046" y="204469"/>
                </a:lnTo>
                <a:lnTo>
                  <a:pt x="3077830" y="201929"/>
                </a:lnTo>
                <a:lnTo>
                  <a:pt x="3065723" y="198119"/>
                </a:lnTo>
                <a:lnTo>
                  <a:pt x="3051826" y="191769"/>
                </a:lnTo>
                <a:lnTo>
                  <a:pt x="3043645" y="189229"/>
                </a:lnTo>
                <a:close/>
              </a:path>
              <a:path w="3283584" h="563879">
                <a:moveTo>
                  <a:pt x="2986618" y="185419"/>
                </a:moveTo>
                <a:lnTo>
                  <a:pt x="2984588" y="186689"/>
                </a:lnTo>
                <a:lnTo>
                  <a:pt x="2930093" y="186689"/>
                </a:lnTo>
                <a:lnTo>
                  <a:pt x="2935110" y="187959"/>
                </a:lnTo>
                <a:lnTo>
                  <a:pt x="2944115" y="190500"/>
                </a:lnTo>
                <a:lnTo>
                  <a:pt x="2947347" y="196850"/>
                </a:lnTo>
                <a:lnTo>
                  <a:pt x="2955051" y="199389"/>
                </a:lnTo>
                <a:lnTo>
                  <a:pt x="2955667" y="195579"/>
                </a:lnTo>
                <a:lnTo>
                  <a:pt x="3006810" y="195579"/>
                </a:lnTo>
                <a:lnTo>
                  <a:pt x="2999767" y="193039"/>
                </a:lnTo>
                <a:lnTo>
                  <a:pt x="3001026" y="191769"/>
                </a:lnTo>
                <a:lnTo>
                  <a:pt x="2995576" y="189229"/>
                </a:lnTo>
                <a:lnTo>
                  <a:pt x="2991871" y="189229"/>
                </a:lnTo>
                <a:lnTo>
                  <a:pt x="2990500" y="187959"/>
                </a:lnTo>
                <a:lnTo>
                  <a:pt x="2986618" y="185419"/>
                </a:lnTo>
                <a:close/>
              </a:path>
              <a:path w="3283584" h="563879">
                <a:moveTo>
                  <a:pt x="3010324" y="195579"/>
                </a:moveTo>
                <a:lnTo>
                  <a:pt x="3009526" y="196850"/>
                </a:lnTo>
                <a:lnTo>
                  <a:pt x="3013270" y="196850"/>
                </a:lnTo>
                <a:lnTo>
                  <a:pt x="3010324" y="195579"/>
                </a:lnTo>
                <a:close/>
              </a:path>
              <a:path w="3283584" h="563879">
                <a:moveTo>
                  <a:pt x="3005056" y="190500"/>
                </a:moveTo>
                <a:lnTo>
                  <a:pt x="3001600" y="191769"/>
                </a:lnTo>
                <a:lnTo>
                  <a:pt x="3014804" y="195579"/>
                </a:lnTo>
                <a:lnTo>
                  <a:pt x="3013270" y="196850"/>
                </a:lnTo>
                <a:lnTo>
                  <a:pt x="3014662" y="196850"/>
                </a:lnTo>
                <a:lnTo>
                  <a:pt x="3015169" y="194309"/>
                </a:lnTo>
                <a:lnTo>
                  <a:pt x="3005056" y="190500"/>
                </a:lnTo>
                <a:close/>
              </a:path>
              <a:path w="3283584" h="563879">
                <a:moveTo>
                  <a:pt x="402509" y="191769"/>
                </a:moveTo>
                <a:lnTo>
                  <a:pt x="400333" y="191769"/>
                </a:lnTo>
                <a:lnTo>
                  <a:pt x="396589" y="193039"/>
                </a:lnTo>
                <a:lnTo>
                  <a:pt x="393448" y="195579"/>
                </a:lnTo>
                <a:lnTo>
                  <a:pt x="394905" y="195579"/>
                </a:lnTo>
                <a:lnTo>
                  <a:pt x="398980" y="194309"/>
                </a:lnTo>
                <a:lnTo>
                  <a:pt x="401429" y="193039"/>
                </a:lnTo>
                <a:lnTo>
                  <a:pt x="402509" y="191769"/>
                </a:lnTo>
                <a:close/>
              </a:path>
              <a:path w="3283584" h="563879">
                <a:moveTo>
                  <a:pt x="407456" y="186689"/>
                </a:moveTo>
                <a:lnTo>
                  <a:pt x="404849" y="186689"/>
                </a:lnTo>
                <a:lnTo>
                  <a:pt x="405408" y="187959"/>
                </a:lnTo>
                <a:lnTo>
                  <a:pt x="391608" y="194309"/>
                </a:lnTo>
                <a:lnTo>
                  <a:pt x="400333" y="191769"/>
                </a:lnTo>
                <a:lnTo>
                  <a:pt x="402509" y="191769"/>
                </a:lnTo>
                <a:lnTo>
                  <a:pt x="403590" y="190500"/>
                </a:lnTo>
                <a:lnTo>
                  <a:pt x="408575" y="190500"/>
                </a:lnTo>
                <a:lnTo>
                  <a:pt x="410745" y="187959"/>
                </a:lnTo>
                <a:lnTo>
                  <a:pt x="407456" y="186689"/>
                </a:lnTo>
                <a:close/>
              </a:path>
              <a:path w="3283584" h="563879">
                <a:moveTo>
                  <a:pt x="3006108" y="189270"/>
                </a:moveTo>
                <a:lnTo>
                  <a:pt x="3012713" y="193039"/>
                </a:lnTo>
                <a:lnTo>
                  <a:pt x="3017305" y="194309"/>
                </a:lnTo>
                <a:lnTo>
                  <a:pt x="3020663" y="194309"/>
                </a:lnTo>
                <a:lnTo>
                  <a:pt x="3018913" y="193039"/>
                </a:lnTo>
                <a:lnTo>
                  <a:pt x="3017348" y="193039"/>
                </a:lnTo>
                <a:lnTo>
                  <a:pt x="3016941" y="191719"/>
                </a:lnTo>
                <a:lnTo>
                  <a:pt x="3006108" y="189270"/>
                </a:lnTo>
                <a:close/>
              </a:path>
              <a:path w="3283584" h="563879">
                <a:moveTo>
                  <a:pt x="408575" y="190500"/>
                </a:moveTo>
                <a:lnTo>
                  <a:pt x="403590" y="190500"/>
                </a:lnTo>
                <a:lnTo>
                  <a:pt x="404559" y="191769"/>
                </a:lnTo>
                <a:lnTo>
                  <a:pt x="403926" y="193039"/>
                </a:lnTo>
                <a:lnTo>
                  <a:pt x="407490" y="191769"/>
                </a:lnTo>
                <a:lnTo>
                  <a:pt x="408575" y="190500"/>
                </a:lnTo>
                <a:close/>
              </a:path>
              <a:path w="3283584" h="563879">
                <a:moveTo>
                  <a:pt x="2887906" y="185419"/>
                </a:moveTo>
                <a:lnTo>
                  <a:pt x="2887929" y="187959"/>
                </a:lnTo>
                <a:lnTo>
                  <a:pt x="2895187" y="187959"/>
                </a:lnTo>
                <a:lnTo>
                  <a:pt x="2898868" y="193039"/>
                </a:lnTo>
                <a:lnTo>
                  <a:pt x="2900339" y="190500"/>
                </a:lnTo>
                <a:lnTo>
                  <a:pt x="2899267" y="189229"/>
                </a:lnTo>
                <a:lnTo>
                  <a:pt x="2904059" y="189229"/>
                </a:lnTo>
                <a:lnTo>
                  <a:pt x="2896111" y="187959"/>
                </a:lnTo>
                <a:lnTo>
                  <a:pt x="2887906" y="185419"/>
                </a:lnTo>
                <a:close/>
              </a:path>
              <a:path w="3283584" h="563879">
                <a:moveTo>
                  <a:pt x="3016941" y="191719"/>
                </a:moveTo>
                <a:lnTo>
                  <a:pt x="3017348" y="193039"/>
                </a:lnTo>
                <a:lnTo>
                  <a:pt x="3018913" y="193039"/>
                </a:lnTo>
                <a:lnTo>
                  <a:pt x="3017163" y="191769"/>
                </a:lnTo>
                <a:lnTo>
                  <a:pt x="3016941" y="191719"/>
                </a:lnTo>
                <a:close/>
              </a:path>
              <a:path w="3283584" h="563879">
                <a:moveTo>
                  <a:pt x="3033754" y="187959"/>
                </a:moveTo>
                <a:lnTo>
                  <a:pt x="3015781" y="187959"/>
                </a:lnTo>
                <a:lnTo>
                  <a:pt x="3016941" y="191719"/>
                </a:lnTo>
                <a:lnTo>
                  <a:pt x="3017163" y="191769"/>
                </a:lnTo>
                <a:lnTo>
                  <a:pt x="3018913" y="193039"/>
                </a:lnTo>
                <a:lnTo>
                  <a:pt x="3045198" y="193039"/>
                </a:lnTo>
                <a:lnTo>
                  <a:pt x="3045800" y="190500"/>
                </a:lnTo>
                <a:lnTo>
                  <a:pt x="3039558" y="190500"/>
                </a:lnTo>
                <a:lnTo>
                  <a:pt x="3038630" y="189229"/>
                </a:lnTo>
                <a:lnTo>
                  <a:pt x="3036578" y="189229"/>
                </a:lnTo>
                <a:lnTo>
                  <a:pt x="3033754" y="187959"/>
                </a:lnTo>
                <a:close/>
              </a:path>
              <a:path w="3283584" h="563879">
                <a:moveTo>
                  <a:pt x="3005944" y="189176"/>
                </a:moveTo>
                <a:lnTo>
                  <a:pt x="3006108" y="189270"/>
                </a:lnTo>
                <a:lnTo>
                  <a:pt x="3005944" y="189176"/>
                </a:lnTo>
                <a:close/>
              </a:path>
              <a:path w="3283584" h="563879">
                <a:moveTo>
                  <a:pt x="2930093" y="186689"/>
                </a:moveTo>
                <a:lnTo>
                  <a:pt x="2922812" y="186689"/>
                </a:lnTo>
                <a:lnTo>
                  <a:pt x="2928646" y="189229"/>
                </a:lnTo>
                <a:lnTo>
                  <a:pt x="2935382" y="189229"/>
                </a:lnTo>
                <a:lnTo>
                  <a:pt x="2930093" y="186689"/>
                </a:lnTo>
                <a:close/>
              </a:path>
              <a:path w="3283584" h="563879">
                <a:moveTo>
                  <a:pt x="3036775" y="186689"/>
                </a:moveTo>
                <a:lnTo>
                  <a:pt x="3036578" y="189229"/>
                </a:lnTo>
                <a:lnTo>
                  <a:pt x="3038630" y="189229"/>
                </a:lnTo>
                <a:lnTo>
                  <a:pt x="3036775" y="186689"/>
                </a:lnTo>
                <a:close/>
              </a:path>
              <a:path w="3283584" h="563879">
                <a:moveTo>
                  <a:pt x="2996589" y="184150"/>
                </a:moveTo>
                <a:lnTo>
                  <a:pt x="2990540" y="184150"/>
                </a:lnTo>
                <a:lnTo>
                  <a:pt x="3003813" y="187959"/>
                </a:lnTo>
                <a:lnTo>
                  <a:pt x="3005944" y="189176"/>
                </a:lnTo>
                <a:lnTo>
                  <a:pt x="3006256" y="187959"/>
                </a:lnTo>
                <a:lnTo>
                  <a:pt x="3033754" y="187959"/>
                </a:lnTo>
                <a:lnTo>
                  <a:pt x="3028104" y="185419"/>
                </a:lnTo>
                <a:lnTo>
                  <a:pt x="3000293" y="185419"/>
                </a:lnTo>
                <a:lnTo>
                  <a:pt x="2996589" y="184150"/>
                </a:lnTo>
                <a:close/>
              </a:path>
              <a:path w="3283584" h="563879">
                <a:moveTo>
                  <a:pt x="2964322" y="180339"/>
                </a:moveTo>
                <a:lnTo>
                  <a:pt x="2913576" y="180339"/>
                </a:lnTo>
                <a:lnTo>
                  <a:pt x="2917869" y="182879"/>
                </a:lnTo>
                <a:lnTo>
                  <a:pt x="2917610" y="185419"/>
                </a:lnTo>
                <a:lnTo>
                  <a:pt x="2921567" y="186689"/>
                </a:lnTo>
                <a:lnTo>
                  <a:pt x="2983173" y="186689"/>
                </a:lnTo>
                <a:lnTo>
                  <a:pt x="2974971" y="185419"/>
                </a:lnTo>
                <a:lnTo>
                  <a:pt x="2971633" y="181609"/>
                </a:lnTo>
                <a:lnTo>
                  <a:pt x="2967974" y="181609"/>
                </a:lnTo>
                <a:lnTo>
                  <a:pt x="2964322" y="180339"/>
                </a:lnTo>
                <a:close/>
              </a:path>
              <a:path w="3283584" h="563879">
                <a:moveTo>
                  <a:pt x="528425" y="182879"/>
                </a:moveTo>
                <a:lnTo>
                  <a:pt x="522434" y="185419"/>
                </a:lnTo>
                <a:lnTo>
                  <a:pt x="527681" y="185419"/>
                </a:lnTo>
                <a:lnTo>
                  <a:pt x="528425" y="182879"/>
                </a:lnTo>
                <a:close/>
              </a:path>
              <a:path w="3283584" h="563879">
                <a:moveTo>
                  <a:pt x="537279" y="181609"/>
                </a:moveTo>
                <a:lnTo>
                  <a:pt x="531296" y="181609"/>
                </a:lnTo>
                <a:lnTo>
                  <a:pt x="528201" y="185419"/>
                </a:lnTo>
                <a:lnTo>
                  <a:pt x="534046" y="182879"/>
                </a:lnTo>
                <a:lnTo>
                  <a:pt x="537279" y="181609"/>
                </a:lnTo>
                <a:close/>
              </a:path>
              <a:path w="3283584" h="563879">
                <a:moveTo>
                  <a:pt x="2984497" y="171450"/>
                </a:moveTo>
                <a:lnTo>
                  <a:pt x="2953793" y="171450"/>
                </a:lnTo>
                <a:lnTo>
                  <a:pt x="2968792" y="175259"/>
                </a:lnTo>
                <a:lnTo>
                  <a:pt x="2978509" y="176529"/>
                </a:lnTo>
                <a:lnTo>
                  <a:pt x="2981351" y="179069"/>
                </a:lnTo>
                <a:lnTo>
                  <a:pt x="2986142" y="179069"/>
                </a:lnTo>
                <a:lnTo>
                  <a:pt x="2991732" y="180339"/>
                </a:lnTo>
                <a:lnTo>
                  <a:pt x="2987183" y="182879"/>
                </a:lnTo>
                <a:lnTo>
                  <a:pt x="2997973" y="182879"/>
                </a:lnTo>
                <a:lnTo>
                  <a:pt x="3000293" y="185419"/>
                </a:lnTo>
                <a:lnTo>
                  <a:pt x="3028104" y="185419"/>
                </a:lnTo>
                <a:lnTo>
                  <a:pt x="3022455" y="182879"/>
                </a:lnTo>
                <a:lnTo>
                  <a:pt x="3014639" y="181609"/>
                </a:lnTo>
                <a:lnTo>
                  <a:pt x="3015928" y="180339"/>
                </a:lnTo>
                <a:lnTo>
                  <a:pt x="3012375" y="179069"/>
                </a:lnTo>
                <a:lnTo>
                  <a:pt x="3000862" y="176529"/>
                </a:lnTo>
                <a:lnTo>
                  <a:pt x="2987903" y="172719"/>
                </a:lnTo>
                <a:lnTo>
                  <a:pt x="2984497" y="171450"/>
                </a:lnTo>
                <a:close/>
              </a:path>
              <a:path w="3283584" h="563879">
                <a:moveTo>
                  <a:pt x="438525" y="179069"/>
                </a:moveTo>
                <a:lnTo>
                  <a:pt x="436891" y="182879"/>
                </a:lnTo>
                <a:lnTo>
                  <a:pt x="454895" y="182879"/>
                </a:lnTo>
                <a:lnTo>
                  <a:pt x="453165" y="181609"/>
                </a:lnTo>
                <a:lnTo>
                  <a:pt x="439846" y="181609"/>
                </a:lnTo>
                <a:lnTo>
                  <a:pt x="438525" y="179069"/>
                </a:lnTo>
                <a:close/>
              </a:path>
              <a:path w="3283584" h="563879">
                <a:moveTo>
                  <a:pt x="451436" y="180339"/>
                </a:moveTo>
                <a:lnTo>
                  <a:pt x="439846" y="181609"/>
                </a:lnTo>
                <a:lnTo>
                  <a:pt x="453165" y="181609"/>
                </a:lnTo>
                <a:lnTo>
                  <a:pt x="451436" y="180339"/>
                </a:lnTo>
                <a:close/>
              </a:path>
              <a:path w="3283584" h="563879">
                <a:moveTo>
                  <a:pt x="2930601" y="168909"/>
                </a:moveTo>
                <a:lnTo>
                  <a:pt x="2925832" y="168909"/>
                </a:lnTo>
                <a:lnTo>
                  <a:pt x="2931466" y="170179"/>
                </a:lnTo>
                <a:lnTo>
                  <a:pt x="2881373" y="170179"/>
                </a:lnTo>
                <a:lnTo>
                  <a:pt x="2889068" y="171450"/>
                </a:lnTo>
                <a:lnTo>
                  <a:pt x="2897009" y="175259"/>
                </a:lnTo>
                <a:lnTo>
                  <a:pt x="2898777" y="177800"/>
                </a:lnTo>
                <a:lnTo>
                  <a:pt x="2909603" y="181609"/>
                </a:lnTo>
                <a:lnTo>
                  <a:pt x="2910459" y="181609"/>
                </a:lnTo>
                <a:lnTo>
                  <a:pt x="2909898" y="180339"/>
                </a:lnTo>
                <a:lnTo>
                  <a:pt x="2964322" y="180339"/>
                </a:lnTo>
                <a:lnTo>
                  <a:pt x="2961583" y="179069"/>
                </a:lnTo>
                <a:lnTo>
                  <a:pt x="2924384" y="179069"/>
                </a:lnTo>
                <a:lnTo>
                  <a:pt x="2917621" y="173989"/>
                </a:lnTo>
                <a:lnTo>
                  <a:pt x="2914743" y="173989"/>
                </a:lnTo>
                <a:lnTo>
                  <a:pt x="2911904" y="173153"/>
                </a:lnTo>
                <a:lnTo>
                  <a:pt x="2908937" y="172719"/>
                </a:lnTo>
                <a:lnTo>
                  <a:pt x="2933904" y="172719"/>
                </a:lnTo>
                <a:lnTo>
                  <a:pt x="2930601" y="168909"/>
                </a:lnTo>
                <a:close/>
              </a:path>
              <a:path w="3283584" h="563879">
                <a:moveTo>
                  <a:pt x="2970521" y="180339"/>
                </a:moveTo>
                <a:lnTo>
                  <a:pt x="2967142" y="180339"/>
                </a:lnTo>
                <a:lnTo>
                  <a:pt x="2967974" y="181609"/>
                </a:lnTo>
                <a:lnTo>
                  <a:pt x="2971633" y="181609"/>
                </a:lnTo>
                <a:lnTo>
                  <a:pt x="2970521" y="180339"/>
                </a:lnTo>
                <a:close/>
              </a:path>
              <a:path w="3283584" h="563879">
                <a:moveTo>
                  <a:pt x="2933904" y="172719"/>
                </a:moveTo>
                <a:lnTo>
                  <a:pt x="2915658" y="172719"/>
                </a:lnTo>
                <a:lnTo>
                  <a:pt x="2925552" y="175259"/>
                </a:lnTo>
                <a:lnTo>
                  <a:pt x="2921153" y="176529"/>
                </a:lnTo>
                <a:lnTo>
                  <a:pt x="2930989" y="179069"/>
                </a:lnTo>
                <a:lnTo>
                  <a:pt x="2961583" y="179069"/>
                </a:lnTo>
                <a:lnTo>
                  <a:pt x="2956105" y="176529"/>
                </a:lnTo>
                <a:lnTo>
                  <a:pt x="2951873" y="176529"/>
                </a:lnTo>
                <a:lnTo>
                  <a:pt x="2948293" y="175259"/>
                </a:lnTo>
                <a:lnTo>
                  <a:pt x="2945612" y="175259"/>
                </a:lnTo>
                <a:lnTo>
                  <a:pt x="2944721" y="173989"/>
                </a:lnTo>
                <a:lnTo>
                  <a:pt x="2935005" y="173989"/>
                </a:lnTo>
                <a:lnTo>
                  <a:pt x="2933904" y="172719"/>
                </a:lnTo>
                <a:close/>
              </a:path>
              <a:path w="3283584" h="563879">
                <a:moveTo>
                  <a:pt x="554960" y="175259"/>
                </a:moveTo>
                <a:lnTo>
                  <a:pt x="548641" y="175259"/>
                </a:lnTo>
                <a:lnTo>
                  <a:pt x="549649" y="176529"/>
                </a:lnTo>
                <a:lnTo>
                  <a:pt x="543923" y="177800"/>
                </a:lnTo>
                <a:lnTo>
                  <a:pt x="549675" y="177800"/>
                </a:lnTo>
                <a:lnTo>
                  <a:pt x="554960" y="175259"/>
                </a:lnTo>
                <a:close/>
              </a:path>
              <a:path w="3283584" h="563879">
                <a:moveTo>
                  <a:pt x="2955503" y="175259"/>
                </a:moveTo>
                <a:lnTo>
                  <a:pt x="2954017" y="175259"/>
                </a:lnTo>
                <a:lnTo>
                  <a:pt x="2965255" y="177800"/>
                </a:lnTo>
                <a:lnTo>
                  <a:pt x="2955503" y="175259"/>
                </a:lnTo>
                <a:close/>
              </a:path>
              <a:path w="3283584" h="563879">
                <a:moveTo>
                  <a:pt x="2928541" y="152400"/>
                </a:moveTo>
                <a:lnTo>
                  <a:pt x="2887836" y="152400"/>
                </a:lnTo>
                <a:lnTo>
                  <a:pt x="2891288" y="153669"/>
                </a:lnTo>
                <a:lnTo>
                  <a:pt x="2906665" y="157479"/>
                </a:lnTo>
                <a:lnTo>
                  <a:pt x="2908105" y="161289"/>
                </a:lnTo>
                <a:lnTo>
                  <a:pt x="2905389" y="162559"/>
                </a:lnTo>
                <a:lnTo>
                  <a:pt x="2904963" y="163829"/>
                </a:lnTo>
                <a:lnTo>
                  <a:pt x="2911718" y="163829"/>
                </a:lnTo>
                <a:lnTo>
                  <a:pt x="2918075" y="165100"/>
                </a:lnTo>
                <a:lnTo>
                  <a:pt x="2937326" y="168909"/>
                </a:lnTo>
                <a:lnTo>
                  <a:pt x="2951307" y="171450"/>
                </a:lnTo>
                <a:lnTo>
                  <a:pt x="2949968" y="173989"/>
                </a:lnTo>
                <a:lnTo>
                  <a:pt x="2951873" y="176529"/>
                </a:lnTo>
                <a:lnTo>
                  <a:pt x="2956105" y="176529"/>
                </a:lnTo>
                <a:lnTo>
                  <a:pt x="2954017" y="175259"/>
                </a:lnTo>
                <a:lnTo>
                  <a:pt x="2955503" y="175259"/>
                </a:lnTo>
                <a:lnTo>
                  <a:pt x="2951566" y="172719"/>
                </a:lnTo>
                <a:lnTo>
                  <a:pt x="2953793" y="171450"/>
                </a:lnTo>
                <a:lnTo>
                  <a:pt x="2984497" y="171450"/>
                </a:lnTo>
                <a:lnTo>
                  <a:pt x="2960768" y="162559"/>
                </a:lnTo>
                <a:lnTo>
                  <a:pt x="2948150" y="158750"/>
                </a:lnTo>
                <a:lnTo>
                  <a:pt x="2937205" y="156209"/>
                </a:lnTo>
                <a:lnTo>
                  <a:pt x="2932374" y="153669"/>
                </a:lnTo>
                <a:lnTo>
                  <a:pt x="2928541" y="152400"/>
                </a:lnTo>
                <a:close/>
              </a:path>
              <a:path w="3283584" h="563879">
                <a:moveTo>
                  <a:pt x="565474" y="172719"/>
                </a:moveTo>
                <a:lnTo>
                  <a:pt x="560246" y="172719"/>
                </a:lnTo>
                <a:lnTo>
                  <a:pt x="560271" y="175259"/>
                </a:lnTo>
                <a:lnTo>
                  <a:pt x="565474" y="172719"/>
                </a:lnTo>
                <a:close/>
              </a:path>
              <a:path w="3283584" h="563879">
                <a:moveTo>
                  <a:pt x="2881373" y="170179"/>
                </a:moveTo>
                <a:lnTo>
                  <a:pt x="2864824" y="170179"/>
                </a:lnTo>
                <a:lnTo>
                  <a:pt x="2868829" y="171450"/>
                </a:lnTo>
                <a:lnTo>
                  <a:pt x="2865414" y="171450"/>
                </a:lnTo>
                <a:lnTo>
                  <a:pt x="2879554" y="173989"/>
                </a:lnTo>
                <a:lnTo>
                  <a:pt x="2887782" y="173989"/>
                </a:lnTo>
                <a:lnTo>
                  <a:pt x="2891854" y="175259"/>
                </a:lnTo>
                <a:lnTo>
                  <a:pt x="2883993" y="171450"/>
                </a:lnTo>
                <a:lnTo>
                  <a:pt x="2868829" y="171450"/>
                </a:lnTo>
                <a:lnTo>
                  <a:pt x="2864867" y="170273"/>
                </a:lnTo>
                <a:lnTo>
                  <a:pt x="2881566" y="170273"/>
                </a:lnTo>
                <a:lnTo>
                  <a:pt x="2881373" y="170179"/>
                </a:lnTo>
                <a:close/>
              </a:path>
              <a:path w="3283584" h="563879">
                <a:moveTo>
                  <a:pt x="2911904" y="173153"/>
                </a:moveTo>
                <a:lnTo>
                  <a:pt x="2914743" y="173989"/>
                </a:lnTo>
                <a:lnTo>
                  <a:pt x="2915018" y="173609"/>
                </a:lnTo>
                <a:lnTo>
                  <a:pt x="2911904" y="173153"/>
                </a:lnTo>
                <a:close/>
              </a:path>
              <a:path w="3283584" h="563879">
                <a:moveTo>
                  <a:pt x="2915018" y="173609"/>
                </a:moveTo>
                <a:lnTo>
                  <a:pt x="2914743" y="173989"/>
                </a:lnTo>
                <a:lnTo>
                  <a:pt x="2917621" y="173989"/>
                </a:lnTo>
                <a:lnTo>
                  <a:pt x="2915018" y="173609"/>
                </a:lnTo>
                <a:close/>
              </a:path>
              <a:path w="3283584" h="563879">
                <a:moveTo>
                  <a:pt x="2942047" y="170179"/>
                </a:moveTo>
                <a:lnTo>
                  <a:pt x="2935005" y="173989"/>
                </a:lnTo>
                <a:lnTo>
                  <a:pt x="2944721" y="173989"/>
                </a:lnTo>
                <a:lnTo>
                  <a:pt x="2942047" y="170179"/>
                </a:lnTo>
                <a:close/>
              </a:path>
              <a:path w="3283584" h="563879">
                <a:moveTo>
                  <a:pt x="2915658" y="172719"/>
                </a:moveTo>
                <a:lnTo>
                  <a:pt x="2910431" y="172719"/>
                </a:lnTo>
                <a:lnTo>
                  <a:pt x="2911904" y="173153"/>
                </a:lnTo>
                <a:lnTo>
                  <a:pt x="2915018" y="173609"/>
                </a:lnTo>
                <a:lnTo>
                  <a:pt x="2915658" y="172719"/>
                </a:lnTo>
                <a:close/>
              </a:path>
              <a:path w="3283584" h="563879">
                <a:moveTo>
                  <a:pt x="2864824" y="170179"/>
                </a:moveTo>
                <a:lnTo>
                  <a:pt x="2868829" y="171450"/>
                </a:lnTo>
                <a:lnTo>
                  <a:pt x="2864824" y="170179"/>
                </a:lnTo>
                <a:close/>
              </a:path>
              <a:path w="3283584" h="563879">
                <a:moveTo>
                  <a:pt x="2911718" y="163829"/>
                </a:moveTo>
                <a:lnTo>
                  <a:pt x="2846994" y="163829"/>
                </a:lnTo>
                <a:lnTo>
                  <a:pt x="2855613" y="167639"/>
                </a:lnTo>
                <a:lnTo>
                  <a:pt x="2860274" y="168909"/>
                </a:lnTo>
                <a:lnTo>
                  <a:pt x="2864867" y="170273"/>
                </a:lnTo>
                <a:lnTo>
                  <a:pt x="2931466" y="170179"/>
                </a:lnTo>
                <a:lnTo>
                  <a:pt x="2923569" y="168909"/>
                </a:lnTo>
                <a:lnTo>
                  <a:pt x="2919524" y="167639"/>
                </a:lnTo>
                <a:lnTo>
                  <a:pt x="2918084" y="165116"/>
                </a:lnTo>
                <a:lnTo>
                  <a:pt x="2911718" y="163829"/>
                </a:lnTo>
                <a:close/>
              </a:path>
              <a:path w="3283584" h="563879">
                <a:moveTo>
                  <a:pt x="578348" y="167639"/>
                </a:moveTo>
                <a:lnTo>
                  <a:pt x="574427" y="167639"/>
                </a:lnTo>
                <a:lnTo>
                  <a:pt x="574988" y="168909"/>
                </a:lnTo>
                <a:lnTo>
                  <a:pt x="578348" y="167639"/>
                </a:lnTo>
                <a:close/>
              </a:path>
              <a:path w="3283584" h="563879">
                <a:moveTo>
                  <a:pt x="2830249" y="160356"/>
                </a:moveTo>
                <a:lnTo>
                  <a:pt x="2830499" y="162559"/>
                </a:lnTo>
                <a:lnTo>
                  <a:pt x="2841503" y="166369"/>
                </a:lnTo>
                <a:lnTo>
                  <a:pt x="2841890" y="164683"/>
                </a:lnTo>
                <a:lnTo>
                  <a:pt x="2831537" y="160549"/>
                </a:lnTo>
                <a:lnTo>
                  <a:pt x="2830249" y="160356"/>
                </a:lnTo>
                <a:close/>
              </a:path>
              <a:path w="3283584" h="563879">
                <a:moveTo>
                  <a:pt x="2843670" y="163829"/>
                </a:moveTo>
                <a:lnTo>
                  <a:pt x="2842086" y="163829"/>
                </a:lnTo>
                <a:lnTo>
                  <a:pt x="2841890" y="164683"/>
                </a:lnTo>
                <a:lnTo>
                  <a:pt x="2846111" y="166369"/>
                </a:lnTo>
                <a:lnTo>
                  <a:pt x="2843670" y="163829"/>
                </a:lnTo>
                <a:close/>
              </a:path>
              <a:path w="3283584" h="563879">
                <a:moveTo>
                  <a:pt x="2911718" y="163829"/>
                </a:moveTo>
                <a:lnTo>
                  <a:pt x="2918084" y="165116"/>
                </a:lnTo>
                <a:lnTo>
                  <a:pt x="2911718" y="163829"/>
                </a:lnTo>
                <a:close/>
              </a:path>
              <a:path w="3283584" h="563879">
                <a:moveTo>
                  <a:pt x="2841228" y="161289"/>
                </a:moveTo>
                <a:lnTo>
                  <a:pt x="2843670" y="163829"/>
                </a:lnTo>
                <a:lnTo>
                  <a:pt x="2846585" y="163829"/>
                </a:lnTo>
                <a:lnTo>
                  <a:pt x="2846520" y="162559"/>
                </a:lnTo>
                <a:lnTo>
                  <a:pt x="2841228" y="161289"/>
                </a:lnTo>
                <a:close/>
              </a:path>
              <a:path w="3283584" h="563879">
                <a:moveTo>
                  <a:pt x="2895632" y="160019"/>
                </a:moveTo>
                <a:lnTo>
                  <a:pt x="2841824" y="160019"/>
                </a:lnTo>
                <a:lnTo>
                  <a:pt x="2845349" y="161289"/>
                </a:lnTo>
                <a:lnTo>
                  <a:pt x="2849610" y="162559"/>
                </a:lnTo>
                <a:lnTo>
                  <a:pt x="2850570" y="163829"/>
                </a:lnTo>
                <a:lnTo>
                  <a:pt x="2904963" y="163829"/>
                </a:lnTo>
                <a:lnTo>
                  <a:pt x="2895632" y="160019"/>
                </a:lnTo>
                <a:close/>
              </a:path>
              <a:path w="3283584" h="563879">
                <a:moveTo>
                  <a:pt x="592919" y="161289"/>
                </a:moveTo>
                <a:lnTo>
                  <a:pt x="591554" y="161289"/>
                </a:lnTo>
                <a:lnTo>
                  <a:pt x="590358" y="162559"/>
                </a:lnTo>
                <a:lnTo>
                  <a:pt x="592919" y="161289"/>
                </a:lnTo>
                <a:close/>
              </a:path>
              <a:path w="3283584" h="563879">
                <a:moveTo>
                  <a:pt x="607514" y="156209"/>
                </a:moveTo>
                <a:lnTo>
                  <a:pt x="603785" y="157479"/>
                </a:lnTo>
                <a:lnTo>
                  <a:pt x="600602" y="157479"/>
                </a:lnTo>
                <a:lnTo>
                  <a:pt x="601527" y="161289"/>
                </a:lnTo>
                <a:lnTo>
                  <a:pt x="606244" y="158750"/>
                </a:lnTo>
                <a:lnTo>
                  <a:pt x="605560" y="158750"/>
                </a:lnTo>
                <a:lnTo>
                  <a:pt x="607514" y="156209"/>
                </a:lnTo>
                <a:close/>
              </a:path>
              <a:path w="3283584" h="563879">
                <a:moveTo>
                  <a:pt x="2781840" y="159924"/>
                </a:moveTo>
                <a:lnTo>
                  <a:pt x="2781523" y="160019"/>
                </a:lnTo>
                <a:lnTo>
                  <a:pt x="2786795" y="161289"/>
                </a:lnTo>
                <a:lnTo>
                  <a:pt x="2781840" y="159924"/>
                </a:lnTo>
                <a:close/>
              </a:path>
              <a:path w="3283584" h="563879">
                <a:moveTo>
                  <a:pt x="2841824" y="160019"/>
                </a:moveTo>
                <a:lnTo>
                  <a:pt x="2830211" y="160019"/>
                </a:lnTo>
                <a:lnTo>
                  <a:pt x="2831537" y="160549"/>
                </a:lnTo>
                <a:lnTo>
                  <a:pt x="2836496" y="161287"/>
                </a:lnTo>
                <a:lnTo>
                  <a:pt x="2841824" y="160019"/>
                </a:lnTo>
                <a:close/>
              </a:path>
              <a:path w="3283584" h="563879">
                <a:moveTo>
                  <a:pt x="2894661" y="156209"/>
                </a:moveTo>
                <a:lnTo>
                  <a:pt x="2893254" y="157479"/>
                </a:lnTo>
                <a:lnTo>
                  <a:pt x="2891388" y="158264"/>
                </a:lnTo>
                <a:lnTo>
                  <a:pt x="2893743" y="159248"/>
                </a:lnTo>
                <a:lnTo>
                  <a:pt x="2908089" y="161287"/>
                </a:lnTo>
                <a:lnTo>
                  <a:pt x="2894661" y="156209"/>
                </a:lnTo>
                <a:close/>
              </a:path>
              <a:path w="3283584" h="563879">
                <a:moveTo>
                  <a:pt x="2830211" y="160019"/>
                </a:moveTo>
                <a:lnTo>
                  <a:pt x="2830249" y="160356"/>
                </a:lnTo>
                <a:lnTo>
                  <a:pt x="2831537" y="160549"/>
                </a:lnTo>
                <a:lnTo>
                  <a:pt x="2830211" y="160019"/>
                </a:lnTo>
                <a:close/>
              </a:path>
              <a:path w="3283584" h="563879">
                <a:moveTo>
                  <a:pt x="2833295" y="154939"/>
                </a:moveTo>
                <a:lnTo>
                  <a:pt x="2823563" y="154939"/>
                </a:lnTo>
                <a:lnTo>
                  <a:pt x="2828770" y="157479"/>
                </a:lnTo>
                <a:lnTo>
                  <a:pt x="2827999" y="160019"/>
                </a:lnTo>
                <a:lnTo>
                  <a:pt x="2830249" y="160356"/>
                </a:lnTo>
                <a:lnTo>
                  <a:pt x="2830211" y="160019"/>
                </a:lnTo>
                <a:lnTo>
                  <a:pt x="2895632" y="160019"/>
                </a:lnTo>
                <a:lnTo>
                  <a:pt x="2893743" y="159248"/>
                </a:lnTo>
                <a:lnTo>
                  <a:pt x="2890232" y="158750"/>
                </a:lnTo>
                <a:lnTo>
                  <a:pt x="2885975" y="158750"/>
                </a:lnTo>
                <a:lnTo>
                  <a:pt x="2883194" y="157479"/>
                </a:lnTo>
                <a:lnTo>
                  <a:pt x="2838617" y="157479"/>
                </a:lnTo>
                <a:lnTo>
                  <a:pt x="2835800" y="156209"/>
                </a:lnTo>
                <a:lnTo>
                  <a:pt x="2833295" y="154939"/>
                </a:lnTo>
                <a:close/>
              </a:path>
              <a:path w="3283584" h="563879">
                <a:moveTo>
                  <a:pt x="2778996" y="159141"/>
                </a:moveTo>
                <a:lnTo>
                  <a:pt x="2780267" y="160019"/>
                </a:lnTo>
                <a:lnTo>
                  <a:pt x="2780433" y="159537"/>
                </a:lnTo>
                <a:lnTo>
                  <a:pt x="2778996" y="159141"/>
                </a:lnTo>
                <a:close/>
              </a:path>
              <a:path w="3283584" h="563879">
                <a:moveTo>
                  <a:pt x="2815746" y="149859"/>
                </a:moveTo>
                <a:lnTo>
                  <a:pt x="2789194" y="149859"/>
                </a:lnTo>
                <a:lnTo>
                  <a:pt x="2792963" y="151129"/>
                </a:lnTo>
                <a:lnTo>
                  <a:pt x="2805166" y="156209"/>
                </a:lnTo>
                <a:lnTo>
                  <a:pt x="2816922" y="160019"/>
                </a:lnTo>
                <a:lnTo>
                  <a:pt x="2816309" y="157479"/>
                </a:lnTo>
                <a:lnTo>
                  <a:pt x="2823500" y="157479"/>
                </a:lnTo>
                <a:lnTo>
                  <a:pt x="2823016" y="156209"/>
                </a:lnTo>
                <a:lnTo>
                  <a:pt x="2823563" y="154939"/>
                </a:lnTo>
                <a:lnTo>
                  <a:pt x="2833295" y="154939"/>
                </a:lnTo>
                <a:lnTo>
                  <a:pt x="2826031" y="151129"/>
                </a:lnTo>
                <a:lnTo>
                  <a:pt x="2815746" y="149859"/>
                </a:lnTo>
                <a:close/>
              </a:path>
              <a:path w="3283584" h="563879">
                <a:moveTo>
                  <a:pt x="2781138" y="157479"/>
                </a:moveTo>
                <a:lnTo>
                  <a:pt x="2780433" y="159537"/>
                </a:lnTo>
                <a:lnTo>
                  <a:pt x="2781840" y="159924"/>
                </a:lnTo>
                <a:lnTo>
                  <a:pt x="2785752" y="158750"/>
                </a:lnTo>
                <a:lnTo>
                  <a:pt x="2781138" y="157479"/>
                </a:lnTo>
                <a:close/>
              </a:path>
              <a:path w="3283584" h="563879">
                <a:moveTo>
                  <a:pt x="2891388" y="158264"/>
                </a:moveTo>
                <a:lnTo>
                  <a:pt x="2890232" y="158750"/>
                </a:lnTo>
                <a:lnTo>
                  <a:pt x="2893743" y="159248"/>
                </a:lnTo>
                <a:lnTo>
                  <a:pt x="2891388" y="158264"/>
                </a:lnTo>
                <a:close/>
              </a:path>
              <a:path w="3283584" h="563879">
                <a:moveTo>
                  <a:pt x="2769243" y="152400"/>
                </a:moveTo>
                <a:lnTo>
                  <a:pt x="2768382" y="154939"/>
                </a:lnTo>
                <a:lnTo>
                  <a:pt x="2773785" y="157479"/>
                </a:lnTo>
                <a:lnTo>
                  <a:pt x="2777575" y="158750"/>
                </a:lnTo>
                <a:lnTo>
                  <a:pt x="2778996" y="159141"/>
                </a:lnTo>
                <a:lnTo>
                  <a:pt x="2769243" y="152400"/>
                </a:lnTo>
                <a:close/>
              </a:path>
              <a:path w="3283584" h="563879">
                <a:moveTo>
                  <a:pt x="614375" y="156209"/>
                </a:moveTo>
                <a:lnTo>
                  <a:pt x="605560" y="158750"/>
                </a:lnTo>
                <a:lnTo>
                  <a:pt x="606244" y="158750"/>
                </a:lnTo>
                <a:lnTo>
                  <a:pt x="613398" y="157479"/>
                </a:lnTo>
                <a:lnTo>
                  <a:pt x="614375" y="156209"/>
                </a:lnTo>
                <a:close/>
              </a:path>
              <a:path w="3283584" h="563879">
                <a:moveTo>
                  <a:pt x="2881903" y="154939"/>
                </a:moveTo>
                <a:lnTo>
                  <a:pt x="2887564" y="157479"/>
                </a:lnTo>
                <a:lnTo>
                  <a:pt x="2885975" y="158750"/>
                </a:lnTo>
                <a:lnTo>
                  <a:pt x="2890232" y="158750"/>
                </a:lnTo>
                <a:lnTo>
                  <a:pt x="2891388" y="158264"/>
                </a:lnTo>
                <a:lnTo>
                  <a:pt x="2886591" y="156209"/>
                </a:lnTo>
                <a:lnTo>
                  <a:pt x="2881903" y="154939"/>
                </a:lnTo>
                <a:close/>
              </a:path>
              <a:path w="3283584" h="563879">
                <a:moveTo>
                  <a:pt x="2831406" y="152400"/>
                </a:moveTo>
                <a:lnTo>
                  <a:pt x="2838617" y="157479"/>
                </a:lnTo>
                <a:lnTo>
                  <a:pt x="2883194" y="157479"/>
                </a:lnTo>
                <a:lnTo>
                  <a:pt x="2874849" y="153669"/>
                </a:lnTo>
                <a:lnTo>
                  <a:pt x="2842251" y="153669"/>
                </a:lnTo>
                <a:lnTo>
                  <a:pt x="2831406" y="152400"/>
                </a:lnTo>
                <a:close/>
              </a:path>
              <a:path w="3283584" h="563879">
                <a:moveTo>
                  <a:pt x="2720910" y="148589"/>
                </a:moveTo>
                <a:lnTo>
                  <a:pt x="2733056" y="154939"/>
                </a:lnTo>
                <a:lnTo>
                  <a:pt x="2734678" y="153669"/>
                </a:lnTo>
                <a:lnTo>
                  <a:pt x="2733965" y="152400"/>
                </a:lnTo>
                <a:lnTo>
                  <a:pt x="2735016" y="152400"/>
                </a:lnTo>
                <a:lnTo>
                  <a:pt x="2731889" y="151129"/>
                </a:lnTo>
                <a:lnTo>
                  <a:pt x="2731394" y="151129"/>
                </a:lnTo>
                <a:lnTo>
                  <a:pt x="2728921" y="149859"/>
                </a:lnTo>
                <a:lnTo>
                  <a:pt x="2720910" y="148589"/>
                </a:lnTo>
                <a:close/>
              </a:path>
              <a:path w="3283584" h="563879">
                <a:moveTo>
                  <a:pt x="2748156" y="152400"/>
                </a:moveTo>
                <a:lnTo>
                  <a:pt x="2733965" y="152400"/>
                </a:lnTo>
                <a:lnTo>
                  <a:pt x="2743850" y="153669"/>
                </a:lnTo>
                <a:lnTo>
                  <a:pt x="2748156" y="152400"/>
                </a:lnTo>
                <a:close/>
              </a:path>
              <a:path w="3283584" h="563879">
                <a:moveTo>
                  <a:pt x="2857128" y="148589"/>
                </a:moveTo>
                <a:lnTo>
                  <a:pt x="2837473" y="148589"/>
                </a:lnTo>
                <a:lnTo>
                  <a:pt x="2843667" y="151129"/>
                </a:lnTo>
                <a:lnTo>
                  <a:pt x="2842251" y="153669"/>
                </a:lnTo>
                <a:lnTo>
                  <a:pt x="2874849" y="153669"/>
                </a:lnTo>
                <a:lnTo>
                  <a:pt x="2862370" y="149859"/>
                </a:lnTo>
                <a:lnTo>
                  <a:pt x="2857128" y="148589"/>
                </a:lnTo>
                <a:close/>
              </a:path>
              <a:path w="3283584" h="563879">
                <a:moveTo>
                  <a:pt x="2859052" y="133350"/>
                </a:moveTo>
                <a:lnTo>
                  <a:pt x="2830675" y="133350"/>
                </a:lnTo>
                <a:lnTo>
                  <a:pt x="2848461" y="138429"/>
                </a:lnTo>
                <a:lnTo>
                  <a:pt x="2846712" y="140969"/>
                </a:lnTo>
                <a:lnTo>
                  <a:pt x="2857757" y="142239"/>
                </a:lnTo>
                <a:lnTo>
                  <a:pt x="2868361" y="147319"/>
                </a:lnTo>
                <a:lnTo>
                  <a:pt x="2875306" y="147319"/>
                </a:lnTo>
                <a:lnTo>
                  <a:pt x="2884170" y="153669"/>
                </a:lnTo>
                <a:lnTo>
                  <a:pt x="2887836" y="152400"/>
                </a:lnTo>
                <a:lnTo>
                  <a:pt x="2928541" y="152400"/>
                </a:lnTo>
                <a:lnTo>
                  <a:pt x="2924709" y="151129"/>
                </a:lnTo>
                <a:lnTo>
                  <a:pt x="2922897" y="148589"/>
                </a:lnTo>
                <a:lnTo>
                  <a:pt x="2914993" y="147319"/>
                </a:lnTo>
                <a:lnTo>
                  <a:pt x="2908972" y="146050"/>
                </a:lnTo>
                <a:lnTo>
                  <a:pt x="2904235" y="144779"/>
                </a:lnTo>
                <a:lnTo>
                  <a:pt x="2902400" y="144779"/>
                </a:lnTo>
                <a:lnTo>
                  <a:pt x="2888484" y="140969"/>
                </a:lnTo>
                <a:lnTo>
                  <a:pt x="2862776" y="134619"/>
                </a:lnTo>
                <a:lnTo>
                  <a:pt x="2859052" y="133350"/>
                </a:lnTo>
                <a:close/>
              </a:path>
              <a:path w="3283584" h="563879">
                <a:moveTo>
                  <a:pt x="2729937" y="146050"/>
                </a:moveTo>
                <a:lnTo>
                  <a:pt x="2729094" y="148589"/>
                </a:lnTo>
                <a:lnTo>
                  <a:pt x="2736561" y="151129"/>
                </a:lnTo>
                <a:lnTo>
                  <a:pt x="2735016" y="152400"/>
                </a:lnTo>
                <a:lnTo>
                  <a:pt x="2744875" y="152400"/>
                </a:lnTo>
                <a:lnTo>
                  <a:pt x="2748857" y="151129"/>
                </a:lnTo>
                <a:lnTo>
                  <a:pt x="2741095" y="151129"/>
                </a:lnTo>
                <a:lnTo>
                  <a:pt x="2733681" y="147319"/>
                </a:lnTo>
                <a:lnTo>
                  <a:pt x="2739337" y="147319"/>
                </a:lnTo>
                <a:lnTo>
                  <a:pt x="2729937" y="146050"/>
                </a:lnTo>
                <a:close/>
              </a:path>
              <a:path w="3283584" h="563879">
                <a:moveTo>
                  <a:pt x="2772274" y="146050"/>
                </a:moveTo>
                <a:lnTo>
                  <a:pt x="2773097" y="148589"/>
                </a:lnTo>
                <a:lnTo>
                  <a:pt x="2789298" y="152400"/>
                </a:lnTo>
                <a:lnTo>
                  <a:pt x="2789833" y="151129"/>
                </a:lnTo>
                <a:lnTo>
                  <a:pt x="2789194" y="149859"/>
                </a:lnTo>
                <a:lnTo>
                  <a:pt x="2815746" y="149859"/>
                </a:lnTo>
                <a:lnTo>
                  <a:pt x="2804629" y="148589"/>
                </a:lnTo>
                <a:lnTo>
                  <a:pt x="2779419" y="148589"/>
                </a:lnTo>
                <a:lnTo>
                  <a:pt x="2772274" y="146050"/>
                </a:lnTo>
                <a:close/>
              </a:path>
              <a:path w="3283584" h="563879">
                <a:moveTo>
                  <a:pt x="2830971" y="142239"/>
                </a:moveTo>
                <a:lnTo>
                  <a:pt x="2832994" y="143509"/>
                </a:lnTo>
                <a:lnTo>
                  <a:pt x="2804702" y="143509"/>
                </a:lnTo>
                <a:lnTo>
                  <a:pt x="2811241" y="144779"/>
                </a:lnTo>
                <a:lnTo>
                  <a:pt x="2809754" y="146050"/>
                </a:lnTo>
                <a:lnTo>
                  <a:pt x="2804137" y="146050"/>
                </a:lnTo>
                <a:lnTo>
                  <a:pt x="2816988" y="147319"/>
                </a:lnTo>
                <a:lnTo>
                  <a:pt x="2827613" y="147319"/>
                </a:lnTo>
                <a:lnTo>
                  <a:pt x="2829449" y="149859"/>
                </a:lnTo>
                <a:lnTo>
                  <a:pt x="2837676" y="152400"/>
                </a:lnTo>
                <a:lnTo>
                  <a:pt x="2838216" y="149859"/>
                </a:lnTo>
                <a:lnTo>
                  <a:pt x="2834186" y="148589"/>
                </a:lnTo>
                <a:lnTo>
                  <a:pt x="2857128" y="148589"/>
                </a:lnTo>
                <a:lnTo>
                  <a:pt x="2846645" y="146050"/>
                </a:lnTo>
                <a:lnTo>
                  <a:pt x="2809754" y="146050"/>
                </a:lnTo>
                <a:lnTo>
                  <a:pt x="2805336" y="144779"/>
                </a:lnTo>
                <a:lnTo>
                  <a:pt x="2841237" y="144779"/>
                </a:lnTo>
                <a:lnTo>
                  <a:pt x="2835828" y="143509"/>
                </a:lnTo>
                <a:lnTo>
                  <a:pt x="2830971" y="142239"/>
                </a:lnTo>
                <a:close/>
              </a:path>
              <a:path w="3283584" h="563879">
                <a:moveTo>
                  <a:pt x="625986" y="149859"/>
                </a:moveTo>
                <a:lnTo>
                  <a:pt x="620302" y="149859"/>
                </a:lnTo>
                <a:lnTo>
                  <a:pt x="619446" y="151129"/>
                </a:lnTo>
                <a:lnTo>
                  <a:pt x="625986" y="149859"/>
                </a:lnTo>
                <a:close/>
              </a:path>
              <a:path w="3283584" h="563879">
                <a:moveTo>
                  <a:pt x="632665" y="147319"/>
                </a:moveTo>
                <a:lnTo>
                  <a:pt x="630473" y="147319"/>
                </a:lnTo>
                <a:lnTo>
                  <a:pt x="627477" y="151129"/>
                </a:lnTo>
                <a:lnTo>
                  <a:pt x="632665" y="147319"/>
                </a:lnTo>
                <a:close/>
              </a:path>
              <a:path w="3283584" h="563879">
                <a:moveTo>
                  <a:pt x="2742675" y="149859"/>
                </a:moveTo>
                <a:lnTo>
                  <a:pt x="2741095" y="151129"/>
                </a:lnTo>
                <a:lnTo>
                  <a:pt x="2748857" y="151129"/>
                </a:lnTo>
                <a:lnTo>
                  <a:pt x="2742675" y="149859"/>
                </a:lnTo>
                <a:close/>
              </a:path>
              <a:path w="3283584" h="563879">
                <a:moveTo>
                  <a:pt x="2739337" y="147319"/>
                </a:moveTo>
                <a:lnTo>
                  <a:pt x="2733681" y="147319"/>
                </a:lnTo>
                <a:lnTo>
                  <a:pt x="2739179" y="149859"/>
                </a:lnTo>
                <a:lnTo>
                  <a:pt x="2739337" y="147319"/>
                </a:lnTo>
                <a:close/>
              </a:path>
              <a:path w="3283584" h="563879">
                <a:moveTo>
                  <a:pt x="692658" y="129539"/>
                </a:moveTo>
                <a:lnTo>
                  <a:pt x="680869" y="133350"/>
                </a:lnTo>
                <a:lnTo>
                  <a:pt x="575267" y="133350"/>
                </a:lnTo>
                <a:lnTo>
                  <a:pt x="563773" y="138429"/>
                </a:lnTo>
                <a:lnTo>
                  <a:pt x="551062" y="143509"/>
                </a:lnTo>
                <a:lnTo>
                  <a:pt x="540368" y="148589"/>
                </a:lnTo>
                <a:lnTo>
                  <a:pt x="628229" y="148589"/>
                </a:lnTo>
                <a:lnTo>
                  <a:pt x="630473" y="147319"/>
                </a:lnTo>
                <a:lnTo>
                  <a:pt x="632665" y="147319"/>
                </a:lnTo>
                <a:lnTo>
                  <a:pt x="643201" y="144779"/>
                </a:lnTo>
                <a:lnTo>
                  <a:pt x="646615" y="144779"/>
                </a:lnTo>
                <a:lnTo>
                  <a:pt x="650153" y="142239"/>
                </a:lnTo>
                <a:lnTo>
                  <a:pt x="656805" y="140969"/>
                </a:lnTo>
                <a:lnTo>
                  <a:pt x="663501" y="140969"/>
                </a:lnTo>
                <a:lnTo>
                  <a:pt x="667325" y="139700"/>
                </a:lnTo>
                <a:lnTo>
                  <a:pt x="673999" y="138429"/>
                </a:lnTo>
                <a:lnTo>
                  <a:pt x="677239" y="138429"/>
                </a:lnTo>
                <a:lnTo>
                  <a:pt x="680915" y="137159"/>
                </a:lnTo>
                <a:lnTo>
                  <a:pt x="680257" y="134619"/>
                </a:lnTo>
                <a:lnTo>
                  <a:pt x="690888" y="132079"/>
                </a:lnTo>
                <a:lnTo>
                  <a:pt x="692658" y="129539"/>
                </a:lnTo>
                <a:close/>
              </a:path>
              <a:path w="3283584" h="563879">
                <a:moveTo>
                  <a:pt x="2789884" y="144779"/>
                </a:moveTo>
                <a:lnTo>
                  <a:pt x="2771648" y="144779"/>
                </a:lnTo>
                <a:lnTo>
                  <a:pt x="2777418" y="146050"/>
                </a:lnTo>
                <a:lnTo>
                  <a:pt x="2779419" y="148589"/>
                </a:lnTo>
                <a:lnTo>
                  <a:pt x="2804629" y="148589"/>
                </a:lnTo>
                <a:lnTo>
                  <a:pt x="2792448" y="146050"/>
                </a:lnTo>
                <a:lnTo>
                  <a:pt x="2789884" y="144779"/>
                </a:lnTo>
                <a:close/>
              </a:path>
              <a:path w="3283584" h="563879">
                <a:moveTo>
                  <a:pt x="646615" y="144779"/>
                </a:moveTo>
                <a:lnTo>
                  <a:pt x="643201" y="144779"/>
                </a:lnTo>
                <a:lnTo>
                  <a:pt x="643077" y="147319"/>
                </a:lnTo>
                <a:lnTo>
                  <a:pt x="646615" y="144779"/>
                </a:lnTo>
                <a:close/>
              </a:path>
              <a:path w="3283584" h="563879">
                <a:moveTo>
                  <a:pt x="2772173" y="142239"/>
                </a:moveTo>
                <a:lnTo>
                  <a:pt x="2756823" y="142239"/>
                </a:lnTo>
                <a:lnTo>
                  <a:pt x="2766852" y="147319"/>
                </a:lnTo>
                <a:lnTo>
                  <a:pt x="2765849" y="144779"/>
                </a:lnTo>
                <a:lnTo>
                  <a:pt x="2789884" y="144779"/>
                </a:lnTo>
                <a:lnTo>
                  <a:pt x="2787321" y="143509"/>
                </a:lnTo>
                <a:lnTo>
                  <a:pt x="2776081" y="143509"/>
                </a:lnTo>
                <a:lnTo>
                  <a:pt x="2772173" y="142239"/>
                </a:lnTo>
                <a:close/>
              </a:path>
              <a:path w="3283584" h="563879">
                <a:moveTo>
                  <a:pt x="545179" y="144779"/>
                </a:moveTo>
                <a:lnTo>
                  <a:pt x="539174" y="146050"/>
                </a:lnTo>
                <a:lnTo>
                  <a:pt x="545340" y="146050"/>
                </a:lnTo>
                <a:lnTo>
                  <a:pt x="545179" y="144779"/>
                </a:lnTo>
                <a:close/>
              </a:path>
              <a:path w="3283584" h="563879">
                <a:moveTo>
                  <a:pt x="2723041" y="129539"/>
                </a:moveTo>
                <a:lnTo>
                  <a:pt x="2689650" y="129539"/>
                </a:lnTo>
                <a:lnTo>
                  <a:pt x="2706823" y="132079"/>
                </a:lnTo>
                <a:lnTo>
                  <a:pt x="2717372" y="134619"/>
                </a:lnTo>
                <a:lnTo>
                  <a:pt x="2726876" y="137159"/>
                </a:lnTo>
                <a:lnTo>
                  <a:pt x="2737535" y="140969"/>
                </a:lnTo>
                <a:lnTo>
                  <a:pt x="2749933" y="144779"/>
                </a:lnTo>
                <a:lnTo>
                  <a:pt x="2751075" y="142239"/>
                </a:lnTo>
                <a:lnTo>
                  <a:pt x="2772173" y="142239"/>
                </a:lnTo>
                <a:lnTo>
                  <a:pt x="2768265" y="140969"/>
                </a:lnTo>
                <a:lnTo>
                  <a:pt x="2771460" y="139700"/>
                </a:lnTo>
                <a:lnTo>
                  <a:pt x="2773752" y="138429"/>
                </a:lnTo>
                <a:lnTo>
                  <a:pt x="2773482" y="138429"/>
                </a:lnTo>
                <a:lnTo>
                  <a:pt x="2766694" y="137159"/>
                </a:lnTo>
                <a:lnTo>
                  <a:pt x="2755595" y="137159"/>
                </a:lnTo>
                <a:lnTo>
                  <a:pt x="2752255" y="135889"/>
                </a:lnTo>
                <a:lnTo>
                  <a:pt x="2752534" y="134619"/>
                </a:lnTo>
                <a:lnTo>
                  <a:pt x="2746199" y="133350"/>
                </a:lnTo>
                <a:lnTo>
                  <a:pt x="2746833" y="132079"/>
                </a:lnTo>
                <a:lnTo>
                  <a:pt x="2788093" y="132079"/>
                </a:lnTo>
                <a:lnTo>
                  <a:pt x="2781757" y="130809"/>
                </a:lnTo>
                <a:lnTo>
                  <a:pt x="2731922" y="130809"/>
                </a:lnTo>
                <a:lnTo>
                  <a:pt x="2723041" y="129539"/>
                </a:lnTo>
                <a:close/>
              </a:path>
              <a:path w="3283584" h="563879">
                <a:moveTo>
                  <a:pt x="2824668" y="140969"/>
                </a:moveTo>
                <a:lnTo>
                  <a:pt x="2788419" y="140969"/>
                </a:lnTo>
                <a:lnTo>
                  <a:pt x="2796695" y="144779"/>
                </a:lnTo>
                <a:lnTo>
                  <a:pt x="2803432" y="143509"/>
                </a:lnTo>
                <a:lnTo>
                  <a:pt x="2802422" y="142239"/>
                </a:lnTo>
                <a:lnTo>
                  <a:pt x="2828831" y="142239"/>
                </a:lnTo>
                <a:lnTo>
                  <a:pt x="2824668" y="140969"/>
                </a:lnTo>
                <a:close/>
              </a:path>
              <a:path w="3283584" h="563879">
                <a:moveTo>
                  <a:pt x="2899498" y="143509"/>
                </a:moveTo>
                <a:lnTo>
                  <a:pt x="2902400" y="144779"/>
                </a:lnTo>
                <a:lnTo>
                  <a:pt x="2904235" y="144779"/>
                </a:lnTo>
                <a:lnTo>
                  <a:pt x="2899498" y="143509"/>
                </a:lnTo>
                <a:close/>
              </a:path>
              <a:path w="3283584" h="563879">
                <a:moveTo>
                  <a:pt x="663501" y="140969"/>
                </a:moveTo>
                <a:lnTo>
                  <a:pt x="656805" y="140969"/>
                </a:lnTo>
                <a:lnTo>
                  <a:pt x="656294" y="143509"/>
                </a:lnTo>
                <a:lnTo>
                  <a:pt x="658227" y="143509"/>
                </a:lnTo>
                <a:lnTo>
                  <a:pt x="664178" y="142239"/>
                </a:lnTo>
                <a:lnTo>
                  <a:pt x="663501" y="140969"/>
                </a:lnTo>
                <a:close/>
              </a:path>
              <a:path w="3283584" h="563879">
                <a:moveTo>
                  <a:pt x="2794419" y="133350"/>
                </a:moveTo>
                <a:lnTo>
                  <a:pt x="2756456" y="133350"/>
                </a:lnTo>
                <a:lnTo>
                  <a:pt x="2763348" y="137159"/>
                </a:lnTo>
                <a:lnTo>
                  <a:pt x="2772462" y="137159"/>
                </a:lnTo>
                <a:lnTo>
                  <a:pt x="2773482" y="138429"/>
                </a:lnTo>
                <a:lnTo>
                  <a:pt x="2778725" y="138429"/>
                </a:lnTo>
                <a:lnTo>
                  <a:pt x="2784811" y="140969"/>
                </a:lnTo>
                <a:lnTo>
                  <a:pt x="2776081" y="143509"/>
                </a:lnTo>
                <a:lnTo>
                  <a:pt x="2787321" y="143509"/>
                </a:lnTo>
                <a:lnTo>
                  <a:pt x="2784758" y="142239"/>
                </a:lnTo>
                <a:lnTo>
                  <a:pt x="2785592" y="142239"/>
                </a:lnTo>
                <a:lnTo>
                  <a:pt x="2785107" y="140969"/>
                </a:lnTo>
                <a:lnTo>
                  <a:pt x="2824668" y="140969"/>
                </a:lnTo>
                <a:lnTo>
                  <a:pt x="2820506" y="139700"/>
                </a:lnTo>
                <a:lnTo>
                  <a:pt x="2819356" y="139700"/>
                </a:lnTo>
                <a:lnTo>
                  <a:pt x="2813795" y="138429"/>
                </a:lnTo>
                <a:lnTo>
                  <a:pt x="2807498" y="137159"/>
                </a:lnTo>
                <a:lnTo>
                  <a:pt x="2798785" y="134619"/>
                </a:lnTo>
                <a:lnTo>
                  <a:pt x="2794740" y="134619"/>
                </a:lnTo>
                <a:lnTo>
                  <a:pt x="2794419" y="133350"/>
                </a:lnTo>
                <a:close/>
              </a:path>
              <a:path w="3283584" h="563879">
                <a:moveTo>
                  <a:pt x="2828831" y="142239"/>
                </a:moveTo>
                <a:lnTo>
                  <a:pt x="2802422" y="142239"/>
                </a:lnTo>
                <a:lnTo>
                  <a:pt x="2804797" y="143509"/>
                </a:lnTo>
                <a:lnTo>
                  <a:pt x="2832994" y="143509"/>
                </a:lnTo>
                <a:lnTo>
                  <a:pt x="2828831" y="142239"/>
                </a:lnTo>
                <a:close/>
              </a:path>
              <a:path w="3283584" h="563879">
                <a:moveTo>
                  <a:pt x="2788419" y="140969"/>
                </a:moveTo>
                <a:lnTo>
                  <a:pt x="2785107" y="140969"/>
                </a:lnTo>
                <a:lnTo>
                  <a:pt x="2787583" y="142239"/>
                </a:lnTo>
                <a:lnTo>
                  <a:pt x="2788419" y="140969"/>
                </a:lnTo>
                <a:close/>
              </a:path>
              <a:path w="3283584" h="563879">
                <a:moveTo>
                  <a:pt x="670049" y="140914"/>
                </a:moveTo>
                <a:lnTo>
                  <a:pt x="669887" y="140969"/>
                </a:lnTo>
                <a:lnTo>
                  <a:pt x="670049" y="140914"/>
                </a:lnTo>
                <a:close/>
              </a:path>
              <a:path w="3283584" h="563879">
                <a:moveTo>
                  <a:pt x="2826661" y="138429"/>
                </a:moveTo>
                <a:lnTo>
                  <a:pt x="2819735" y="138429"/>
                </a:lnTo>
                <a:lnTo>
                  <a:pt x="2828324" y="140969"/>
                </a:lnTo>
                <a:lnTo>
                  <a:pt x="2826661" y="138429"/>
                </a:lnTo>
                <a:close/>
              </a:path>
              <a:path w="3283584" h="563879">
                <a:moveTo>
                  <a:pt x="677239" y="138429"/>
                </a:moveTo>
                <a:lnTo>
                  <a:pt x="673999" y="138429"/>
                </a:lnTo>
                <a:lnTo>
                  <a:pt x="670049" y="140914"/>
                </a:lnTo>
                <a:lnTo>
                  <a:pt x="677239" y="138429"/>
                </a:lnTo>
                <a:close/>
              </a:path>
              <a:path w="3283584" h="563879">
                <a:moveTo>
                  <a:pt x="2813772" y="138385"/>
                </a:moveTo>
                <a:lnTo>
                  <a:pt x="2819356" y="139700"/>
                </a:lnTo>
                <a:lnTo>
                  <a:pt x="2819420" y="139487"/>
                </a:lnTo>
                <a:lnTo>
                  <a:pt x="2813772" y="138385"/>
                </a:lnTo>
                <a:close/>
              </a:path>
              <a:path w="3283584" h="563879">
                <a:moveTo>
                  <a:pt x="2819420" y="139487"/>
                </a:moveTo>
                <a:lnTo>
                  <a:pt x="2819356" y="139700"/>
                </a:lnTo>
                <a:lnTo>
                  <a:pt x="2820506" y="139700"/>
                </a:lnTo>
                <a:lnTo>
                  <a:pt x="2819420" y="139487"/>
                </a:lnTo>
                <a:close/>
              </a:path>
              <a:path w="3283584" h="563879">
                <a:moveTo>
                  <a:pt x="2813870" y="134619"/>
                </a:moveTo>
                <a:lnTo>
                  <a:pt x="2812508" y="135889"/>
                </a:lnTo>
                <a:lnTo>
                  <a:pt x="2813772" y="138385"/>
                </a:lnTo>
                <a:lnTo>
                  <a:pt x="2819420" y="139487"/>
                </a:lnTo>
                <a:lnTo>
                  <a:pt x="2819735" y="138429"/>
                </a:lnTo>
                <a:lnTo>
                  <a:pt x="2826661" y="138429"/>
                </a:lnTo>
                <a:lnTo>
                  <a:pt x="2813870" y="134619"/>
                </a:lnTo>
                <a:close/>
              </a:path>
              <a:path w="3283584" h="563879">
                <a:moveTo>
                  <a:pt x="2819414" y="123189"/>
                </a:moveTo>
                <a:lnTo>
                  <a:pt x="2792782" y="123189"/>
                </a:lnTo>
                <a:lnTo>
                  <a:pt x="2803055" y="127000"/>
                </a:lnTo>
                <a:lnTo>
                  <a:pt x="2815978" y="132079"/>
                </a:lnTo>
                <a:lnTo>
                  <a:pt x="2826763" y="135889"/>
                </a:lnTo>
                <a:lnTo>
                  <a:pt x="2823728" y="137159"/>
                </a:lnTo>
                <a:lnTo>
                  <a:pt x="2833220" y="138429"/>
                </a:lnTo>
                <a:lnTo>
                  <a:pt x="2829594" y="134619"/>
                </a:lnTo>
                <a:lnTo>
                  <a:pt x="2827795" y="133350"/>
                </a:lnTo>
                <a:lnTo>
                  <a:pt x="2859052" y="133350"/>
                </a:lnTo>
                <a:lnTo>
                  <a:pt x="2851604" y="130809"/>
                </a:lnTo>
                <a:lnTo>
                  <a:pt x="2842099" y="128269"/>
                </a:lnTo>
                <a:lnTo>
                  <a:pt x="2837633" y="127000"/>
                </a:lnTo>
                <a:lnTo>
                  <a:pt x="2830403" y="127000"/>
                </a:lnTo>
                <a:lnTo>
                  <a:pt x="2819414" y="123189"/>
                </a:lnTo>
                <a:close/>
              </a:path>
              <a:path w="3283584" h="563879">
                <a:moveTo>
                  <a:pt x="2756110" y="135889"/>
                </a:moveTo>
                <a:lnTo>
                  <a:pt x="2755595" y="137159"/>
                </a:lnTo>
                <a:lnTo>
                  <a:pt x="2760808" y="137159"/>
                </a:lnTo>
                <a:lnTo>
                  <a:pt x="2756110" y="135889"/>
                </a:lnTo>
                <a:close/>
              </a:path>
              <a:path w="3283584" h="563879">
                <a:moveTo>
                  <a:pt x="702390" y="130809"/>
                </a:moveTo>
                <a:lnTo>
                  <a:pt x="698932" y="130809"/>
                </a:lnTo>
                <a:lnTo>
                  <a:pt x="695736" y="133350"/>
                </a:lnTo>
                <a:lnTo>
                  <a:pt x="693650" y="135889"/>
                </a:lnTo>
                <a:lnTo>
                  <a:pt x="695342" y="135889"/>
                </a:lnTo>
                <a:lnTo>
                  <a:pt x="696673" y="133350"/>
                </a:lnTo>
                <a:lnTo>
                  <a:pt x="702484" y="133350"/>
                </a:lnTo>
                <a:lnTo>
                  <a:pt x="702390" y="130809"/>
                </a:lnTo>
                <a:close/>
              </a:path>
              <a:path w="3283584" h="563879">
                <a:moveTo>
                  <a:pt x="2788093" y="132079"/>
                </a:moveTo>
                <a:lnTo>
                  <a:pt x="2746833" y="132079"/>
                </a:lnTo>
                <a:lnTo>
                  <a:pt x="2756997" y="135889"/>
                </a:lnTo>
                <a:lnTo>
                  <a:pt x="2756456" y="133350"/>
                </a:lnTo>
                <a:lnTo>
                  <a:pt x="2794419" y="133350"/>
                </a:lnTo>
                <a:lnTo>
                  <a:pt x="2788093" y="132079"/>
                </a:lnTo>
                <a:close/>
              </a:path>
              <a:path w="3283584" h="563879">
                <a:moveTo>
                  <a:pt x="2799296" y="118109"/>
                </a:moveTo>
                <a:lnTo>
                  <a:pt x="2773389" y="118109"/>
                </a:lnTo>
                <a:lnTo>
                  <a:pt x="2774288" y="120532"/>
                </a:lnTo>
                <a:lnTo>
                  <a:pt x="2774749" y="120650"/>
                </a:lnTo>
                <a:lnTo>
                  <a:pt x="2774331" y="120650"/>
                </a:lnTo>
                <a:lnTo>
                  <a:pt x="2775273" y="123189"/>
                </a:lnTo>
                <a:lnTo>
                  <a:pt x="2785955" y="124459"/>
                </a:lnTo>
                <a:lnTo>
                  <a:pt x="2792418" y="124459"/>
                </a:lnTo>
                <a:lnTo>
                  <a:pt x="2798764" y="128269"/>
                </a:lnTo>
                <a:lnTo>
                  <a:pt x="2803242" y="132079"/>
                </a:lnTo>
                <a:lnTo>
                  <a:pt x="2806174" y="133350"/>
                </a:lnTo>
                <a:lnTo>
                  <a:pt x="2807110" y="133350"/>
                </a:lnTo>
                <a:lnTo>
                  <a:pt x="2803436" y="135889"/>
                </a:lnTo>
                <a:lnTo>
                  <a:pt x="2806402" y="134619"/>
                </a:lnTo>
                <a:lnTo>
                  <a:pt x="2813521" y="134619"/>
                </a:lnTo>
                <a:lnTo>
                  <a:pt x="2814426" y="133350"/>
                </a:lnTo>
                <a:lnTo>
                  <a:pt x="2805591" y="129539"/>
                </a:lnTo>
                <a:lnTo>
                  <a:pt x="2800023" y="127000"/>
                </a:lnTo>
                <a:lnTo>
                  <a:pt x="2792782" y="123189"/>
                </a:lnTo>
                <a:lnTo>
                  <a:pt x="2819414" y="123189"/>
                </a:lnTo>
                <a:lnTo>
                  <a:pt x="2809008" y="120650"/>
                </a:lnTo>
                <a:lnTo>
                  <a:pt x="2774749" y="120650"/>
                </a:lnTo>
                <a:lnTo>
                  <a:pt x="2774288" y="120532"/>
                </a:lnTo>
                <a:lnTo>
                  <a:pt x="2808528" y="120532"/>
                </a:lnTo>
                <a:lnTo>
                  <a:pt x="2803804" y="119379"/>
                </a:lnTo>
                <a:lnTo>
                  <a:pt x="2799296" y="118109"/>
                </a:lnTo>
                <a:close/>
              </a:path>
              <a:path w="3283584" h="563879">
                <a:moveTo>
                  <a:pt x="702484" y="133350"/>
                </a:moveTo>
                <a:lnTo>
                  <a:pt x="696673" y="133350"/>
                </a:lnTo>
                <a:lnTo>
                  <a:pt x="699081" y="134619"/>
                </a:lnTo>
                <a:lnTo>
                  <a:pt x="702532" y="134619"/>
                </a:lnTo>
                <a:lnTo>
                  <a:pt x="702484" y="133350"/>
                </a:lnTo>
                <a:close/>
              </a:path>
              <a:path w="3283584" h="563879">
                <a:moveTo>
                  <a:pt x="2794419" y="133347"/>
                </a:moveTo>
                <a:lnTo>
                  <a:pt x="2794740" y="134619"/>
                </a:lnTo>
                <a:lnTo>
                  <a:pt x="2797732" y="134312"/>
                </a:lnTo>
                <a:lnTo>
                  <a:pt x="2794419" y="133347"/>
                </a:lnTo>
                <a:close/>
              </a:path>
              <a:path w="3283584" h="563879">
                <a:moveTo>
                  <a:pt x="2797732" y="134312"/>
                </a:moveTo>
                <a:lnTo>
                  <a:pt x="2794740" y="134619"/>
                </a:lnTo>
                <a:lnTo>
                  <a:pt x="2798785" y="134619"/>
                </a:lnTo>
                <a:lnTo>
                  <a:pt x="2797732" y="134312"/>
                </a:lnTo>
                <a:close/>
              </a:path>
              <a:path w="3283584" h="563879">
                <a:moveTo>
                  <a:pt x="2798676" y="132079"/>
                </a:moveTo>
                <a:lnTo>
                  <a:pt x="2794099" y="132079"/>
                </a:lnTo>
                <a:lnTo>
                  <a:pt x="2794429" y="133350"/>
                </a:lnTo>
                <a:lnTo>
                  <a:pt x="2797732" y="134312"/>
                </a:lnTo>
                <a:lnTo>
                  <a:pt x="2807110" y="133350"/>
                </a:lnTo>
                <a:lnTo>
                  <a:pt x="2806162" y="133347"/>
                </a:lnTo>
                <a:lnTo>
                  <a:pt x="2798676" y="132079"/>
                </a:lnTo>
                <a:close/>
              </a:path>
              <a:path w="3283584" h="563879">
                <a:moveTo>
                  <a:pt x="682947" y="130809"/>
                </a:moveTo>
                <a:lnTo>
                  <a:pt x="584528" y="130809"/>
                </a:lnTo>
                <a:lnTo>
                  <a:pt x="583027" y="133350"/>
                </a:lnTo>
                <a:lnTo>
                  <a:pt x="680871" y="133347"/>
                </a:lnTo>
                <a:lnTo>
                  <a:pt x="682947" y="130809"/>
                </a:lnTo>
                <a:close/>
              </a:path>
              <a:path w="3283584" h="563879">
                <a:moveTo>
                  <a:pt x="2638824" y="127000"/>
                </a:moveTo>
                <a:lnTo>
                  <a:pt x="2643118" y="129539"/>
                </a:lnTo>
                <a:lnTo>
                  <a:pt x="2653687" y="132079"/>
                </a:lnTo>
                <a:lnTo>
                  <a:pt x="2662697" y="133350"/>
                </a:lnTo>
                <a:lnTo>
                  <a:pt x="2662315" y="130809"/>
                </a:lnTo>
                <a:lnTo>
                  <a:pt x="2653131" y="130809"/>
                </a:lnTo>
                <a:lnTo>
                  <a:pt x="2638824" y="127000"/>
                </a:lnTo>
                <a:close/>
              </a:path>
              <a:path w="3283584" h="563879">
                <a:moveTo>
                  <a:pt x="2695431" y="131418"/>
                </a:moveTo>
                <a:lnTo>
                  <a:pt x="2697559" y="132079"/>
                </a:lnTo>
                <a:lnTo>
                  <a:pt x="2703297" y="133347"/>
                </a:lnTo>
                <a:lnTo>
                  <a:pt x="2704934" y="132079"/>
                </a:lnTo>
                <a:lnTo>
                  <a:pt x="2695431" y="131418"/>
                </a:lnTo>
                <a:close/>
              </a:path>
              <a:path w="3283584" h="563879">
                <a:moveTo>
                  <a:pt x="2689541" y="129586"/>
                </a:moveTo>
                <a:lnTo>
                  <a:pt x="2686693" y="130809"/>
                </a:lnTo>
                <a:lnTo>
                  <a:pt x="2695431" y="131418"/>
                </a:lnTo>
                <a:lnTo>
                  <a:pt x="2689541" y="129586"/>
                </a:lnTo>
                <a:close/>
              </a:path>
              <a:path w="3283584" h="563879">
                <a:moveTo>
                  <a:pt x="600868" y="127000"/>
                </a:moveTo>
                <a:lnTo>
                  <a:pt x="598058" y="127000"/>
                </a:lnTo>
                <a:lnTo>
                  <a:pt x="592212" y="129539"/>
                </a:lnTo>
                <a:lnTo>
                  <a:pt x="587621" y="130809"/>
                </a:lnTo>
                <a:lnTo>
                  <a:pt x="688728" y="130809"/>
                </a:lnTo>
                <a:lnTo>
                  <a:pt x="692658" y="129539"/>
                </a:lnTo>
                <a:lnTo>
                  <a:pt x="602223" y="129539"/>
                </a:lnTo>
                <a:lnTo>
                  <a:pt x="602153" y="128269"/>
                </a:lnTo>
                <a:lnTo>
                  <a:pt x="600868" y="127000"/>
                </a:lnTo>
                <a:close/>
              </a:path>
              <a:path w="3283584" h="563879">
                <a:moveTo>
                  <a:pt x="612067" y="123189"/>
                </a:moveTo>
                <a:lnTo>
                  <a:pt x="604681" y="128269"/>
                </a:lnTo>
                <a:lnTo>
                  <a:pt x="602223" y="129539"/>
                </a:lnTo>
                <a:lnTo>
                  <a:pt x="692658" y="129539"/>
                </a:lnTo>
                <a:lnTo>
                  <a:pt x="691773" y="130809"/>
                </a:lnTo>
                <a:lnTo>
                  <a:pt x="692179" y="130809"/>
                </a:lnTo>
                <a:lnTo>
                  <a:pt x="694390" y="128269"/>
                </a:lnTo>
                <a:lnTo>
                  <a:pt x="702858" y="125729"/>
                </a:lnTo>
                <a:lnTo>
                  <a:pt x="612341" y="125729"/>
                </a:lnTo>
                <a:lnTo>
                  <a:pt x="612067" y="123189"/>
                </a:lnTo>
                <a:close/>
              </a:path>
              <a:path w="3283584" h="563879">
                <a:moveTo>
                  <a:pt x="714084" y="127000"/>
                </a:moveTo>
                <a:lnTo>
                  <a:pt x="703972" y="129539"/>
                </a:lnTo>
                <a:lnTo>
                  <a:pt x="695088" y="129539"/>
                </a:lnTo>
                <a:lnTo>
                  <a:pt x="694038" y="130809"/>
                </a:lnTo>
                <a:lnTo>
                  <a:pt x="705156" y="130809"/>
                </a:lnTo>
                <a:lnTo>
                  <a:pt x="709783" y="129539"/>
                </a:lnTo>
                <a:lnTo>
                  <a:pt x="710647" y="128269"/>
                </a:lnTo>
                <a:lnTo>
                  <a:pt x="715584" y="128269"/>
                </a:lnTo>
                <a:lnTo>
                  <a:pt x="714084" y="127000"/>
                </a:lnTo>
                <a:close/>
              </a:path>
              <a:path w="3283584" h="563879">
                <a:moveTo>
                  <a:pt x="719046" y="128269"/>
                </a:moveTo>
                <a:lnTo>
                  <a:pt x="709449" y="130809"/>
                </a:lnTo>
                <a:lnTo>
                  <a:pt x="721128" y="130809"/>
                </a:lnTo>
                <a:lnTo>
                  <a:pt x="722666" y="129539"/>
                </a:lnTo>
                <a:lnTo>
                  <a:pt x="719046" y="128269"/>
                </a:lnTo>
                <a:close/>
              </a:path>
              <a:path w="3283584" h="563879">
                <a:moveTo>
                  <a:pt x="2751407" y="124459"/>
                </a:moveTo>
                <a:lnTo>
                  <a:pt x="2712248" y="124459"/>
                </a:lnTo>
                <a:lnTo>
                  <a:pt x="2720836" y="125729"/>
                </a:lnTo>
                <a:lnTo>
                  <a:pt x="2730630" y="128269"/>
                </a:lnTo>
                <a:lnTo>
                  <a:pt x="2731922" y="130809"/>
                </a:lnTo>
                <a:lnTo>
                  <a:pt x="2781757" y="130809"/>
                </a:lnTo>
                <a:lnTo>
                  <a:pt x="2773881" y="128269"/>
                </a:lnTo>
                <a:lnTo>
                  <a:pt x="2773464" y="128269"/>
                </a:lnTo>
                <a:lnTo>
                  <a:pt x="2772608" y="127859"/>
                </a:lnTo>
                <a:lnTo>
                  <a:pt x="2769942" y="127000"/>
                </a:lnTo>
                <a:lnTo>
                  <a:pt x="2766442" y="125729"/>
                </a:lnTo>
                <a:lnTo>
                  <a:pt x="2754712" y="125729"/>
                </a:lnTo>
                <a:lnTo>
                  <a:pt x="2751407" y="124459"/>
                </a:lnTo>
                <a:close/>
              </a:path>
              <a:path w="3283584" h="563879">
                <a:moveTo>
                  <a:pt x="2730222" y="119379"/>
                </a:moveTo>
                <a:lnTo>
                  <a:pt x="2648235" y="119379"/>
                </a:lnTo>
                <a:lnTo>
                  <a:pt x="2663739" y="123189"/>
                </a:lnTo>
                <a:lnTo>
                  <a:pt x="2673984" y="127000"/>
                </a:lnTo>
                <a:lnTo>
                  <a:pt x="2685305" y="128269"/>
                </a:lnTo>
                <a:lnTo>
                  <a:pt x="2689541" y="129586"/>
                </a:lnTo>
                <a:lnTo>
                  <a:pt x="2723041" y="129539"/>
                </a:lnTo>
                <a:lnTo>
                  <a:pt x="2713548" y="127000"/>
                </a:lnTo>
                <a:lnTo>
                  <a:pt x="2712248" y="124459"/>
                </a:lnTo>
                <a:lnTo>
                  <a:pt x="2751407" y="124459"/>
                </a:lnTo>
                <a:lnTo>
                  <a:pt x="2744796" y="121919"/>
                </a:lnTo>
                <a:lnTo>
                  <a:pt x="2738612" y="121919"/>
                </a:lnTo>
                <a:lnTo>
                  <a:pt x="2731027" y="120650"/>
                </a:lnTo>
                <a:lnTo>
                  <a:pt x="2730222" y="119379"/>
                </a:lnTo>
                <a:close/>
              </a:path>
              <a:path w="3283584" h="563879">
                <a:moveTo>
                  <a:pt x="700897" y="128269"/>
                </a:moveTo>
                <a:lnTo>
                  <a:pt x="700231" y="129539"/>
                </a:lnTo>
                <a:lnTo>
                  <a:pt x="703972" y="129539"/>
                </a:lnTo>
                <a:lnTo>
                  <a:pt x="700897" y="128269"/>
                </a:lnTo>
                <a:close/>
              </a:path>
              <a:path w="3283584" h="563879">
                <a:moveTo>
                  <a:pt x="731381" y="127000"/>
                </a:moveTo>
                <a:lnTo>
                  <a:pt x="722774" y="127000"/>
                </a:lnTo>
                <a:lnTo>
                  <a:pt x="720657" y="128269"/>
                </a:lnTo>
                <a:lnTo>
                  <a:pt x="723682" y="128269"/>
                </a:lnTo>
                <a:lnTo>
                  <a:pt x="729094" y="129539"/>
                </a:lnTo>
                <a:lnTo>
                  <a:pt x="731381" y="127000"/>
                </a:lnTo>
                <a:close/>
              </a:path>
              <a:path w="3283584" h="563879">
                <a:moveTo>
                  <a:pt x="2779712" y="127000"/>
                </a:moveTo>
                <a:lnTo>
                  <a:pt x="2784689" y="129539"/>
                </a:lnTo>
                <a:lnTo>
                  <a:pt x="2785560" y="128269"/>
                </a:lnTo>
                <a:lnTo>
                  <a:pt x="2784922" y="128269"/>
                </a:lnTo>
                <a:lnTo>
                  <a:pt x="2779712" y="127000"/>
                </a:lnTo>
                <a:close/>
              </a:path>
              <a:path w="3283584" h="563879">
                <a:moveTo>
                  <a:pt x="2772608" y="127859"/>
                </a:moveTo>
                <a:lnTo>
                  <a:pt x="2773464" y="128269"/>
                </a:lnTo>
                <a:lnTo>
                  <a:pt x="2772608" y="127859"/>
                </a:lnTo>
                <a:close/>
              </a:path>
              <a:path w="3283584" h="563879">
                <a:moveTo>
                  <a:pt x="2773513" y="128151"/>
                </a:moveTo>
                <a:lnTo>
                  <a:pt x="2773881" y="128269"/>
                </a:lnTo>
                <a:lnTo>
                  <a:pt x="2773513" y="128151"/>
                </a:lnTo>
                <a:close/>
              </a:path>
              <a:path w="3283584" h="563879">
                <a:moveTo>
                  <a:pt x="2775822" y="127000"/>
                </a:moveTo>
                <a:lnTo>
                  <a:pt x="2773993" y="127000"/>
                </a:lnTo>
                <a:lnTo>
                  <a:pt x="2778091" y="128269"/>
                </a:lnTo>
                <a:lnTo>
                  <a:pt x="2775822" y="127000"/>
                </a:lnTo>
                <a:close/>
              </a:path>
              <a:path w="3283584" h="563879">
                <a:moveTo>
                  <a:pt x="2792261" y="125729"/>
                </a:moveTo>
                <a:lnTo>
                  <a:pt x="2783554" y="125729"/>
                </a:lnTo>
                <a:lnTo>
                  <a:pt x="2784922" y="128269"/>
                </a:lnTo>
                <a:lnTo>
                  <a:pt x="2791947" y="128269"/>
                </a:lnTo>
                <a:lnTo>
                  <a:pt x="2792261" y="125729"/>
                </a:lnTo>
                <a:close/>
              </a:path>
              <a:path w="3283584" h="563879">
                <a:moveTo>
                  <a:pt x="2757176" y="119379"/>
                </a:moveTo>
                <a:lnTo>
                  <a:pt x="2759242" y="121919"/>
                </a:lnTo>
                <a:lnTo>
                  <a:pt x="2757867" y="122792"/>
                </a:lnTo>
                <a:lnTo>
                  <a:pt x="2759442" y="123189"/>
                </a:lnTo>
                <a:lnTo>
                  <a:pt x="2760031" y="123403"/>
                </a:lnTo>
                <a:lnTo>
                  <a:pt x="2773829" y="124459"/>
                </a:lnTo>
                <a:lnTo>
                  <a:pt x="2768169" y="125729"/>
                </a:lnTo>
                <a:lnTo>
                  <a:pt x="2772608" y="127859"/>
                </a:lnTo>
                <a:lnTo>
                  <a:pt x="2773513" y="128151"/>
                </a:lnTo>
                <a:lnTo>
                  <a:pt x="2773993" y="127000"/>
                </a:lnTo>
                <a:lnTo>
                  <a:pt x="2775822" y="127000"/>
                </a:lnTo>
                <a:lnTo>
                  <a:pt x="2773553" y="125729"/>
                </a:lnTo>
                <a:lnTo>
                  <a:pt x="2792261" y="125729"/>
                </a:lnTo>
                <a:lnTo>
                  <a:pt x="2792418" y="124459"/>
                </a:lnTo>
                <a:lnTo>
                  <a:pt x="2782558" y="124459"/>
                </a:lnTo>
                <a:lnTo>
                  <a:pt x="2775173" y="123189"/>
                </a:lnTo>
                <a:lnTo>
                  <a:pt x="2769323" y="123189"/>
                </a:lnTo>
                <a:lnTo>
                  <a:pt x="2769223" y="121919"/>
                </a:lnTo>
                <a:lnTo>
                  <a:pt x="2766204" y="121919"/>
                </a:lnTo>
                <a:lnTo>
                  <a:pt x="2757176" y="119379"/>
                </a:lnTo>
                <a:close/>
              </a:path>
              <a:path w="3283584" h="563879">
                <a:moveTo>
                  <a:pt x="607485" y="120650"/>
                </a:moveTo>
                <a:lnTo>
                  <a:pt x="607949" y="123189"/>
                </a:lnTo>
                <a:lnTo>
                  <a:pt x="618790" y="123189"/>
                </a:lnTo>
                <a:lnTo>
                  <a:pt x="614188" y="124459"/>
                </a:lnTo>
                <a:lnTo>
                  <a:pt x="707092" y="124459"/>
                </a:lnTo>
                <a:lnTo>
                  <a:pt x="709159" y="127000"/>
                </a:lnTo>
                <a:lnTo>
                  <a:pt x="727325" y="127000"/>
                </a:lnTo>
                <a:lnTo>
                  <a:pt x="730618" y="125729"/>
                </a:lnTo>
                <a:lnTo>
                  <a:pt x="723303" y="125729"/>
                </a:lnTo>
                <a:lnTo>
                  <a:pt x="719662" y="124459"/>
                </a:lnTo>
                <a:lnTo>
                  <a:pt x="717744" y="121919"/>
                </a:lnTo>
                <a:lnTo>
                  <a:pt x="619582" y="121919"/>
                </a:lnTo>
                <a:lnTo>
                  <a:pt x="607485" y="120650"/>
                </a:lnTo>
                <a:close/>
              </a:path>
              <a:path w="3283584" h="563879">
                <a:moveTo>
                  <a:pt x="763236" y="119379"/>
                </a:moveTo>
                <a:lnTo>
                  <a:pt x="750282" y="119379"/>
                </a:lnTo>
                <a:lnTo>
                  <a:pt x="750920" y="120650"/>
                </a:lnTo>
                <a:lnTo>
                  <a:pt x="744041" y="121431"/>
                </a:lnTo>
                <a:lnTo>
                  <a:pt x="739913" y="122788"/>
                </a:lnTo>
                <a:lnTo>
                  <a:pt x="740237" y="124459"/>
                </a:lnTo>
                <a:lnTo>
                  <a:pt x="737171" y="127000"/>
                </a:lnTo>
                <a:lnTo>
                  <a:pt x="754169" y="123189"/>
                </a:lnTo>
                <a:lnTo>
                  <a:pt x="762876" y="120013"/>
                </a:lnTo>
                <a:lnTo>
                  <a:pt x="763236" y="119379"/>
                </a:lnTo>
                <a:close/>
              </a:path>
              <a:path w="3283584" h="563879">
                <a:moveTo>
                  <a:pt x="707092" y="124459"/>
                </a:moveTo>
                <a:lnTo>
                  <a:pt x="615885" y="124459"/>
                </a:lnTo>
                <a:lnTo>
                  <a:pt x="612341" y="125729"/>
                </a:lnTo>
                <a:lnTo>
                  <a:pt x="702858" y="125729"/>
                </a:lnTo>
                <a:lnTo>
                  <a:pt x="707092" y="124459"/>
                </a:lnTo>
                <a:close/>
              </a:path>
              <a:path w="3283584" h="563879">
                <a:moveTo>
                  <a:pt x="734696" y="119379"/>
                </a:moveTo>
                <a:lnTo>
                  <a:pt x="736158" y="121919"/>
                </a:lnTo>
                <a:lnTo>
                  <a:pt x="723303" y="125729"/>
                </a:lnTo>
                <a:lnTo>
                  <a:pt x="730618" y="125729"/>
                </a:lnTo>
                <a:lnTo>
                  <a:pt x="733911" y="124459"/>
                </a:lnTo>
                <a:lnTo>
                  <a:pt x="733521" y="123189"/>
                </a:lnTo>
                <a:lnTo>
                  <a:pt x="738692" y="123189"/>
                </a:lnTo>
                <a:lnTo>
                  <a:pt x="739913" y="122788"/>
                </a:lnTo>
                <a:lnTo>
                  <a:pt x="739744" y="121919"/>
                </a:lnTo>
                <a:lnTo>
                  <a:pt x="744041" y="121431"/>
                </a:lnTo>
                <a:lnTo>
                  <a:pt x="746419" y="120650"/>
                </a:lnTo>
                <a:lnTo>
                  <a:pt x="745304" y="120650"/>
                </a:lnTo>
                <a:lnTo>
                  <a:pt x="734696" y="119379"/>
                </a:lnTo>
                <a:close/>
              </a:path>
              <a:path w="3283584" h="563879">
                <a:moveTo>
                  <a:pt x="2754412" y="121919"/>
                </a:moveTo>
                <a:lnTo>
                  <a:pt x="2755610" y="124459"/>
                </a:lnTo>
                <a:lnTo>
                  <a:pt x="2754712" y="125729"/>
                </a:lnTo>
                <a:lnTo>
                  <a:pt x="2766442" y="125729"/>
                </a:lnTo>
                <a:lnTo>
                  <a:pt x="2760031" y="123403"/>
                </a:lnTo>
                <a:lnTo>
                  <a:pt x="2757239" y="123189"/>
                </a:lnTo>
                <a:lnTo>
                  <a:pt x="2757867" y="122792"/>
                </a:lnTo>
                <a:lnTo>
                  <a:pt x="2754412" y="121919"/>
                </a:lnTo>
                <a:close/>
              </a:path>
              <a:path w="3283584" h="563879">
                <a:moveTo>
                  <a:pt x="774707" y="118109"/>
                </a:moveTo>
                <a:lnTo>
                  <a:pt x="768310" y="118109"/>
                </a:lnTo>
                <a:lnTo>
                  <a:pt x="769009" y="119379"/>
                </a:lnTo>
                <a:lnTo>
                  <a:pt x="764614" y="119379"/>
                </a:lnTo>
                <a:lnTo>
                  <a:pt x="762876" y="120013"/>
                </a:lnTo>
                <a:lnTo>
                  <a:pt x="760350" y="124459"/>
                </a:lnTo>
                <a:lnTo>
                  <a:pt x="766939" y="123189"/>
                </a:lnTo>
                <a:lnTo>
                  <a:pt x="765026" y="120650"/>
                </a:lnTo>
                <a:lnTo>
                  <a:pt x="769712" y="119379"/>
                </a:lnTo>
                <a:lnTo>
                  <a:pt x="774707" y="118109"/>
                </a:lnTo>
                <a:close/>
              </a:path>
              <a:path w="3283584" h="563879">
                <a:moveTo>
                  <a:pt x="2757867" y="122792"/>
                </a:moveTo>
                <a:lnTo>
                  <a:pt x="2757239" y="123189"/>
                </a:lnTo>
                <a:lnTo>
                  <a:pt x="2760031" y="123403"/>
                </a:lnTo>
                <a:lnTo>
                  <a:pt x="2759442" y="123189"/>
                </a:lnTo>
                <a:lnTo>
                  <a:pt x="2757867" y="122792"/>
                </a:lnTo>
                <a:close/>
              </a:path>
              <a:path w="3283584" h="563879">
                <a:moveTo>
                  <a:pt x="744041" y="121431"/>
                </a:moveTo>
                <a:lnTo>
                  <a:pt x="739744" y="121919"/>
                </a:lnTo>
                <a:lnTo>
                  <a:pt x="739913" y="122788"/>
                </a:lnTo>
                <a:lnTo>
                  <a:pt x="744041" y="121431"/>
                </a:lnTo>
                <a:close/>
              </a:path>
              <a:path w="3283584" h="563879">
                <a:moveTo>
                  <a:pt x="623715" y="119379"/>
                </a:moveTo>
                <a:lnTo>
                  <a:pt x="618464" y="119379"/>
                </a:lnTo>
                <a:lnTo>
                  <a:pt x="619582" y="121919"/>
                </a:lnTo>
                <a:lnTo>
                  <a:pt x="625586" y="121919"/>
                </a:lnTo>
                <a:lnTo>
                  <a:pt x="623715" y="119379"/>
                </a:lnTo>
                <a:close/>
              </a:path>
              <a:path w="3283584" h="563879">
                <a:moveTo>
                  <a:pt x="734658" y="115569"/>
                </a:moveTo>
                <a:lnTo>
                  <a:pt x="731293" y="116839"/>
                </a:lnTo>
                <a:lnTo>
                  <a:pt x="628158" y="116839"/>
                </a:lnTo>
                <a:lnTo>
                  <a:pt x="626474" y="118109"/>
                </a:lnTo>
                <a:lnTo>
                  <a:pt x="633213" y="119379"/>
                </a:lnTo>
                <a:lnTo>
                  <a:pt x="625586" y="121919"/>
                </a:lnTo>
                <a:lnTo>
                  <a:pt x="717744" y="121919"/>
                </a:lnTo>
                <a:lnTo>
                  <a:pt x="726696" y="119379"/>
                </a:lnTo>
                <a:lnTo>
                  <a:pt x="729071" y="118094"/>
                </a:lnTo>
                <a:lnTo>
                  <a:pt x="734658" y="115569"/>
                </a:lnTo>
                <a:close/>
              </a:path>
              <a:path w="3283584" h="563879">
                <a:moveTo>
                  <a:pt x="2654116" y="121885"/>
                </a:moveTo>
                <a:lnTo>
                  <a:pt x="2654266" y="121919"/>
                </a:lnTo>
                <a:lnTo>
                  <a:pt x="2654116" y="121885"/>
                </a:lnTo>
                <a:close/>
              </a:path>
              <a:path w="3283584" h="563879">
                <a:moveTo>
                  <a:pt x="2736951" y="116839"/>
                </a:moveTo>
                <a:lnTo>
                  <a:pt x="2729294" y="118094"/>
                </a:lnTo>
                <a:lnTo>
                  <a:pt x="2729435" y="118138"/>
                </a:lnTo>
                <a:lnTo>
                  <a:pt x="2739724" y="119379"/>
                </a:lnTo>
                <a:lnTo>
                  <a:pt x="2738612" y="121919"/>
                </a:lnTo>
                <a:lnTo>
                  <a:pt x="2744796" y="121919"/>
                </a:lnTo>
                <a:lnTo>
                  <a:pt x="2740900" y="120650"/>
                </a:lnTo>
                <a:lnTo>
                  <a:pt x="2740186" y="119379"/>
                </a:lnTo>
                <a:lnTo>
                  <a:pt x="2739824" y="118138"/>
                </a:lnTo>
                <a:lnTo>
                  <a:pt x="2736951" y="116839"/>
                </a:lnTo>
                <a:close/>
              </a:path>
              <a:path w="3283584" h="563879">
                <a:moveTo>
                  <a:pt x="2619320" y="107950"/>
                </a:moveTo>
                <a:lnTo>
                  <a:pt x="2620170" y="110489"/>
                </a:lnTo>
                <a:lnTo>
                  <a:pt x="2624865" y="111759"/>
                </a:lnTo>
                <a:lnTo>
                  <a:pt x="2621871" y="113029"/>
                </a:lnTo>
                <a:lnTo>
                  <a:pt x="2619824" y="114300"/>
                </a:lnTo>
                <a:lnTo>
                  <a:pt x="2633331" y="116839"/>
                </a:lnTo>
                <a:lnTo>
                  <a:pt x="2646311" y="120650"/>
                </a:lnTo>
                <a:lnTo>
                  <a:pt x="2654116" y="121885"/>
                </a:lnTo>
                <a:lnTo>
                  <a:pt x="2648675" y="120650"/>
                </a:lnTo>
                <a:lnTo>
                  <a:pt x="2648235" y="119379"/>
                </a:lnTo>
                <a:lnTo>
                  <a:pt x="2730222" y="119379"/>
                </a:lnTo>
                <a:lnTo>
                  <a:pt x="2729435" y="118138"/>
                </a:lnTo>
                <a:lnTo>
                  <a:pt x="2729202" y="118109"/>
                </a:lnTo>
                <a:lnTo>
                  <a:pt x="2673388" y="118109"/>
                </a:lnTo>
                <a:lnTo>
                  <a:pt x="2662738" y="116839"/>
                </a:lnTo>
                <a:lnTo>
                  <a:pt x="2661103" y="115569"/>
                </a:lnTo>
                <a:lnTo>
                  <a:pt x="2655463" y="115569"/>
                </a:lnTo>
                <a:lnTo>
                  <a:pt x="2648937" y="113029"/>
                </a:lnTo>
                <a:lnTo>
                  <a:pt x="2632723" y="113029"/>
                </a:lnTo>
                <a:lnTo>
                  <a:pt x="2630690" y="111759"/>
                </a:lnTo>
                <a:lnTo>
                  <a:pt x="2632081" y="111759"/>
                </a:lnTo>
                <a:lnTo>
                  <a:pt x="2619320" y="107950"/>
                </a:lnTo>
                <a:close/>
              </a:path>
              <a:path w="3283584" h="563879">
                <a:moveTo>
                  <a:pt x="751246" y="110489"/>
                </a:moveTo>
                <a:lnTo>
                  <a:pt x="741141" y="110489"/>
                </a:lnTo>
                <a:lnTo>
                  <a:pt x="737398" y="113029"/>
                </a:lnTo>
                <a:lnTo>
                  <a:pt x="734313" y="114300"/>
                </a:lnTo>
                <a:lnTo>
                  <a:pt x="743346" y="114300"/>
                </a:lnTo>
                <a:lnTo>
                  <a:pt x="730086" y="118094"/>
                </a:lnTo>
                <a:lnTo>
                  <a:pt x="730003" y="120650"/>
                </a:lnTo>
                <a:lnTo>
                  <a:pt x="733234" y="118109"/>
                </a:lnTo>
                <a:lnTo>
                  <a:pt x="745103" y="116839"/>
                </a:lnTo>
                <a:lnTo>
                  <a:pt x="746933" y="115569"/>
                </a:lnTo>
                <a:lnTo>
                  <a:pt x="760130" y="115569"/>
                </a:lnTo>
                <a:lnTo>
                  <a:pt x="765206" y="113029"/>
                </a:lnTo>
                <a:lnTo>
                  <a:pt x="749579" y="113029"/>
                </a:lnTo>
                <a:lnTo>
                  <a:pt x="751246" y="110489"/>
                </a:lnTo>
                <a:close/>
              </a:path>
              <a:path w="3283584" h="563879">
                <a:moveTo>
                  <a:pt x="750282" y="119379"/>
                </a:moveTo>
                <a:lnTo>
                  <a:pt x="745956" y="119379"/>
                </a:lnTo>
                <a:lnTo>
                  <a:pt x="745304" y="120650"/>
                </a:lnTo>
                <a:lnTo>
                  <a:pt x="746419" y="120650"/>
                </a:lnTo>
                <a:lnTo>
                  <a:pt x="750282" y="119379"/>
                </a:lnTo>
                <a:close/>
              </a:path>
              <a:path w="3283584" h="563879">
                <a:moveTo>
                  <a:pt x="797294" y="115569"/>
                </a:moveTo>
                <a:lnTo>
                  <a:pt x="793175" y="115569"/>
                </a:lnTo>
                <a:lnTo>
                  <a:pt x="783910" y="116839"/>
                </a:lnTo>
                <a:lnTo>
                  <a:pt x="777772" y="120650"/>
                </a:lnTo>
                <a:lnTo>
                  <a:pt x="784602" y="120650"/>
                </a:lnTo>
                <a:lnTo>
                  <a:pt x="789662" y="118094"/>
                </a:lnTo>
                <a:lnTo>
                  <a:pt x="797294" y="115569"/>
                </a:lnTo>
                <a:close/>
              </a:path>
              <a:path w="3283584" h="563879">
                <a:moveTo>
                  <a:pt x="2750632" y="114300"/>
                </a:moveTo>
                <a:lnTo>
                  <a:pt x="2752517" y="116839"/>
                </a:lnTo>
                <a:lnTo>
                  <a:pt x="2758806" y="118138"/>
                </a:lnTo>
                <a:lnTo>
                  <a:pt x="2766239" y="120650"/>
                </a:lnTo>
                <a:lnTo>
                  <a:pt x="2774331" y="120650"/>
                </a:lnTo>
                <a:lnTo>
                  <a:pt x="2769745" y="119379"/>
                </a:lnTo>
                <a:lnTo>
                  <a:pt x="2773389" y="118109"/>
                </a:lnTo>
                <a:lnTo>
                  <a:pt x="2799296" y="118109"/>
                </a:lnTo>
                <a:lnTo>
                  <a:pt x="2794787" y="116839"/>
                </a:lnTo>
                <a:lnTo>
                  <a:pt x="2761693" y="116839"/>
                </a:lnTo>
                <a:lnTo>
                  <a:pt x="2755719" y="115569"/>
                </a:lnTo>
                <a:lnTo>
                  <a:pt x="2750632" y="114300"/>
                </a:lnTo>
                <a:close/>
              </a:path>
              <a:path w="3283584" h="563879">
                <a:moveTo>
                  <a:pt x="764614" y="119379"/>
                </a:moveTo>
                <a:lnTo>
                  <a:pt x="763236" y="119379"/>
                </a:lnTo>
                <a:lnTo>
                  <a:pt x="762876" y="120013"/>
                </a:lnTo>
                <a:lnTo>
                  <a:pt x="764614" y="119379"/>
                </a:lnTo>
                <a:close/>
              </a:path>
              <a:path w="3283584" h="563879">
                <a:moveTo>
                  <a:pt x="747259" y="116839"/>
                </a:moveTo>
                <a:lnTo>
                  <a:pt x="745053" y="119379"/>
                </a:lnTo>
                <a:lnTo>
                  <a:pt x="745956" y="119379"/>
                </a:lnTo>
                <a:lnTo>
                  <a:pt x="747259" y="116839"/>
                </a:lnTo>
                <a:close/>
              </a:path>
              <a:path w="3283584" h="563879">
                <a:moveTo>
                  <a:pt x="837274" y="107950"/>
                </a:moveTo>
                <a:lnTo>
                  <a:pt x="772426" y="107950"/>
                </a:lnTo>
                <a:lnTo>
                  <a:pt x="777244" y="109219"/>
                </a:lnTo>
                <a:lnTo>
                  <a:pt x="770351" y="113029"/>
                </a:lnTo>
                <a:lnTo>
                  <a:pt x="763659" y="114300"/>
                </a:lnTo>
                <a:lnTo>
                  <a:pt x="762673" y="116839"/>
                </a:lnTo>
                <a:lnTo>
                  <a:pt x="756384" y="116839"/>
                </a:lnTo>
                <a:lnTo>
                  <a:pt x="755647" y="119379"/>
                </a:lnTo>
                <a:lnTo>
                  <a:pt x="766003" y="119379"/>
                </a:lnTo>
                <a:lnTo>
                  <a:pt x="768310" y="118109"/>
                </a:lnTo>
                <a:lnTo>
                  <a:pt x="774707" y="118109"/>
                </a:lnTo>
                <a:lnTo>
                  <a:pt x="793175" y="115569"/>
                </a:lnTo>
                <a:lnTo>
                  <a:pt x="797294" y="115569"/>
                </a:lnTo>
                <a:lnTo>
                  <a:pt x="801133" y="114300"/>
                </a:lnTo>
                <a:lnTo>
                  <a:pt x="798175" y="113029"/>
                </a:lnTo>
                <a:lnTo>
                  <a:pt x="813338" y="113029"/>
                </a:lnTo>
                <a:lnTo>
                  <a:pt x="817874" y="111767"/>
                </a:lnTo>
                <a:lnTo>
                  <a:pt x="819398" y="110489"/>
                </a:lnTo>
                <a:lnTo>
                  <a:pt x="821083" y="110116"/>
                </a:lnTo>
                <a:lnTo>
                  <a:pt x="822836" y="109219"/>
                </a:lnTo>
                <a:lnTo>
                  <a:pt x="828268" y="109219"/>
                </a:lnTo>
                <a:lnTo>
                  <a:pt x="837274" y="107950"/>
                </a:lnTo>
                <a:close/>
              </a:path>
              <a:path w="3283584" h="563879">
                <a:moveTo>
                  <a:pt x="2729294" y="118094"/>
                </a:moveTo>
                <a:lnTo>
                  <a:pt x="2729435" y="118138"/>
                </a:lnTo>
                <a:lnTo>
                  <a:pt x="2729294" y="118094"/>
                </a:lnTo>
                <a:close/>
              </a:path>
              <a:path w="3283584" h="563879">
                <a:moveTo>
                  <a:pt x="760130" y="115569"/>
                </a:moveTo>
                <a:lnTo>
                  <a:pt x="750455" y="115569"/>
                </a:lnTo>
                <a:lnTo>
                  <a:pt x="746900" y="118109"/>
                </a:lnTo>
                <a:lnTo>
                  <a:pt x="756384" y="116839"/>
                </a:lnTo>
                <a:lnTo>
                  <a:pt x="762673" y="116839"/>
                </a:lnTo>
                <a:lnTo>
                  <a:pt x="760130" y="115569"/>
                </a:lnTo>
                <a:close/>
              </a:path>
              <a:path w="3283584" h="563879">
                <a:moveTo>
                  <a:pt x="813338" y="113029"/>
                </a:moveTo>
                <a:lnTo>
                  <a:pt x="807511" y="113029"/>
                </a:lnTo>
                <a:lnTo>
                  <a:pt x="810501" y="115569"/>
                </a:lnTo>
                <a:lnTo>
                  <a:pt x="803855" y="116839"/>
                </a:lnTo>
                <a:lnTo>
                  <a:pt x="805351" y="118109"/>
                </a:lnTo>
                <a:lnTo>
                  <a:pt x="809627" y="116839"/>
                </a:lnTo>
                <a:lnTo>
                  <a:pt x="816326" y="115569"/>
                </a:lnTo>
                <a:lnTo>
                  <a:pt x="812683" y="115569"/>
                </a:lnTo>
                <a:lnTo>
                  <a:pt x="814647" y="114300"/>
                </a:lnTo>
                <a:lnTo>
                  <a:pt x="813338" y="113029"/>
                </a:lnTo>
                <a:close/>
              </a:path>
              <a:path w="3283584" h="563879">
                <a:moveTo>
                  <a:pt x="2711531" y="111759"/>
                </a:moveTo>
                <a:lnTo>
                  <a:pt x="2714118" y="115569"/>
                </a:lnTo>
                <a:lnTo>
                  <a:pt x="2674811" y="115569"/>
                </a:lnTo>
                <a:lnTo>
                  <a:pt x="2673388" y="118109"/>
                </a:lnTo>
                <a:lnTo>
                  <a:pt x="2729202" y="118109"/>
                </a:lnTo>
                <a:lnTo>
                  <a:pt x="2719153" y="116839"/>
                </a:lnTo>
                <a:lnTo>
                  <a:pt x="2719806" y="113029"/>
                </a:lnTo>
                <a:lnTo>
                  <a:pt x="2711531" y="111759"/>
                </a:lnTo>
                <a:close/>
              </a:path>
              <a:path w="3283584" h="563879">
                <a:moveTo>
                  <a:pt x="2729862" y="101600"/>
                </a:moveTo>
                <a:lnTo>
                  <a:pt x="2702161" y="101600"/>
                </a:lnTo>
                <a:lnTo>
                  <a:pt x="2712596" y="104139"/>
                </a:lnTo>
                <a:lnTo>
                  <a:pt x="2720378" y="107950"/>
                </a:lnTo>
                <a:lnTo>
                  <a:pt x="2704474" y="107950"/>
                </a:lnTo>
                <a:lnTo>
                  <a:pt x="2711282" y="111160"/>
                </a:lnTo>
                <a:lnTo>
                  <a:pt x="2718303" y="111759"/>
                </a:lnTo>
                <a:lnTo>
                  <a:pt x="2729178" y="111767"/>
                </a:lnTo>
                <a:lnTo>
                  <a:pt x="2735076" y="114300"/>
                </a:lnTo>
                <a:lnTo>
                  <a:pt x="2746465" y="118109"/>
                </a:lnTo>
                <a:lnTo>
                  <a:pt x="2749892" y="118109"/>
                </a:lnTo>
                <a:lnTo>
                  <a:pt x="2750124" y="116839"/>
                </a:lnTo>
                <a:lnTo>
                  <a:pt x="2744775" y="114300"/>
                </a:lnTo>
                <a:lnTo>
                  <a:pt x="2752628" y="113029"/>
                </a:lnTo>
                <a:lnTo>
                  <a:pt x="2768749" y="113029"/>
                </a:lnTo>
                <a:lnTo>
                  <a:pt x="2765060" y="110489"/>
                </a:lnTo>
                <a:lnTo>
                  <a:pt x="2761849" y="110489"/>
                </a:lnTo>
                <a:lnTo>
                  <a:pt x="2758843" y="109219"/>
                </a:lnTo>
                <a:lnTo>
                  <a:pt x="2755737" y="109219"/>
                </a:lnTo>
                <a:lnTo>
                  <a:pt x="2745671" y="106679"/>
                </a:lnTo>
                <a:lnTo>
                  <a:pt x="2734596" y="102869"/>
                </a:lnTo>
                <a:lnTo>
                  <a:pt x="2729862" y="101600"/>
                </a:lnTo>
                <a:close/>
              </a:path>
              <a:path w="3283584" h="563879">
                <a:moveTo>
                  <a:pt x="720078" y="92709"/>
                </a:moveTo>
                <a:lnTo>
                  <a:pt x="711689" y="95250"/>
                </a:lnTo>
                <a:lnTo>
                  <a:pt x="697926" y="99169"/>
                </a:lnTo>
                <a:lnTo>
                  <a:pt x="686209" y="102869"/>
                </a:lnTo>
                <a:lnTo>
                  <a:pt x="679584" y="105409"/>
                </a:lnTo>
                <a:lnTo>
                  <a:pt x="666603" y="106679"/>
                </a:lnTo>
                <a:lnTo>
                  <a:pt x="654435" y="110489"/>
                </a:lnTo>
                <a:lnTo>
                  <a:pt x="642119" y="111759"/>
                </a:lnTo>
                <a:lnTo>
                  <a:pt x="641049" y="114300"/>
                </a:lnTo>
                <a:lnTo>
                  <a:pt x="632739" y="116839"/>
                </a:lnTo>
                <a:lnTo>
                  <a:pt x="728987" y="116839"/>
                </a:lnTo>
                <a:lnTo>
                  <a:pt x="729496" y="115569"/>
                </a:lnTo>
                <a:lnTo>
                  <a:pt x="734202" y="113029"/>
                </a:lnTo>
                <a:lnTo>
                  <a:pt x="737101" y="111759"/>
                </a:lnTo>
                <a:lnTo>
                  <a:pt x="741141" y="110489"/>
                </a:lnTo>
                <a:lnTo>
                  <a:pt x="751246" y="110489"/>
                </a:lnTo>
                <a:lnTo>
                  <a:pt x="758050" y="109219"/>
                </a:lnTo>
                <a:lnTo>
                  <a:pt x="751613" y="109219"/>
                </a:lnTo>
                <a:lnTo>
                  <a:pt x="748610" y="107950"/>
                </a:lnTo>
                <a:lnTo>
                  <a:pt x="755819" y="106277"/>
                </a:lnTo>
                <a:lnTo>
                  <a:pt x="758874" y="104139"/>
                </a:lnTo>
                <a:lnTo>
                  <a:pt x="765279" y="104139"/>
                </a:lnTo>
                <a:lnTo>
                  <a:pt x="765740" y="102869"/>
                </a:lnTo>
                <a:lnTo>
                  <a:pt x="795002" y="102869"/>
                </a:lnTo>
                <a:lnTo>
                  <a:pt x="795638" y="102329"/>
                </a:lnTo>
                <a:lnTo>
                  <a:pt x="795064" y="101600"/>
                </a:lnTo>
                <a:lnTo>
                  <a:pt x="796497" y="101600"/>
                </a:lnTo>
                <a:lnTo>
                  <a:pt x="798888" y="99059"/>
                </a:lnTo>
                <a:lnTo>
                  <a:pt x="819256" y="99059"/>
                </a:lnTo>
                <a:lnTo>
                  <a:pt x="819392" y="97789"/>
                </a:lnTo>
                <a:lnTo>
                  <a:pt x="810910" y="97789"/>
                </a:lnTo>
                <a:lnTo>
                  <a:pt x="816759" y="95250"/>
                </a:lnTo>
                <a:lnTo>
                  <a:pt x="720937" y="95250"/>
                </a:lnTo>
                <a:lnTo>
                  <a:pt x="720078" y="92709"/>
                </a:lnTo>
                <a:close/>
              </a:path>
              <a:path w="3283584" h="563879">
                <a:moveTo>
                  <a:pt x="2692221" y="111759"/>
                </a:moveTo>
                <a:lnTo>
                  <a:pt x="2656199" y="111759"/>
                </a:lnTo>
                <a:lnTo>
                  <a:pt x="2658583" y="113029"/>
                </a:lnTo>
                <a:lnTo>
                  <a:pt x="2664646" y="114300"/>
                </a:lnTo>
                <a:lnTo>
                  <a:pt x="2669199" y="114300"/>
                </a:lnTo>
                <a:lnTo>
                  <a:pt x="2668016" y="115569"/>
                </a:lnTo>
                <a:lnTo>
                  <a:pt x="2668459" y="116839"/>
                </a:lnTo>
                <a:lnTo>
                  <a:pt x="2671937" y="116839"/>
                </a:lnTo>
                <a:lnTo>
                  <a:pt x="2674811" y="115569"/>
                </a:lnTo>
                <a:lnTo>
                  <a:pt x="2709466" y="115569"/>
                </a:lnTo>
                <a:lnTo>
                  <a:pt x="2702591" y="113029"/>
                </a:lnTo>
                <a:lnTo>
                  <a:pt x="2696282" y="113029"/>
                </a:lnTo>
                <a:lnTo>
                  <a:pt x="2692221" y="111759"/>
                </a:lnTo>
                <a:close/>
              </a:path>
              <a:path w="3283584" h="563879">
                <a:moveTo>
                  <a:pt x="2779616" y="113029"/>
                </a:moveTo>
                <a:lnTo>
                  <a:pt x="2752628" y="113029"/>
                </a:lnTo>
                <a:lnTo>
                  <a:pt x="2761693" y="116839"/>
                </a:lnTo>
                <a:lnTo>
                  <a:pt x="2794787" y="116839"/>
                </a:lnTo>
                <a:lnTo>
                  <a:pt x="2790278" y="115569"/>
                </a:lnTo>
                <a:lnTo>
                  <a:pt x="2779616" y="113029"/>
                </a:lnTo>
                <a:close/>
              </a:path>
              <a:path w="3283584" h="563879">
                <a:moveTo>
                  <a:pt x="2656199" y="111759"/>
                </a:moveTo>
                <a:lnTo>
                  <a:pt x="2645674" y="111759"/>
                </a:lnTo>
                <a:lnTo>
                  <a:pt x="2646614" y="112125"/>
                </a:lnTo>
                <a:lnTo>
                  <a:pt x="2657585" y="113029"/>
                </a:lnTo>
                <a:lnTo>
                  <a:pt x="2655463" y="115569"/>
                </a:lnTo>
                <a:lnTo>
                  <a:pt x="2661103" y="115569"/>
                </a:lnTo>
                <a:lnTo>
                  <a:pt x="2656199" y="111759"/>
                </a:lnTo>
                <a:close/>
              </a:path>
              <a:path w="3283584" h="563879">
                <a:moveTo>
                  <a:pt x="828268" y="109219"/>
                </a:moveTo>
                <a:lnTo>
                  <a:pt x="825125" y="109219"/>
                </a:lnTo>
                <a:lnTo>
                  <a:pt x="821083" y="110116"/>
                </a:lnTo>
                <a:lnTo>
                  <a:pt x="817874" y="111767"/>
                </a:lnTo>
                <a:lnTo>
                  <a:pt x="819743" y="114300"/>
                </a:lnTo>
                <a:lnTo>
                  <a:pt x="830460" y="111767"/>
                </a:lnTo>
                <a:lnTo>
                  <a:pt x="828268" y="109219"/>
                </a:lnTo>
                <a:close/>
              </a:path>
              <a:path w="3283584" h="563879">
                <a:moveTo>
                  <a:pt x="753614" y="111759"/>
                </a:moveTo>
                <a:lnTo>
                  <a:pt x="749579" y="113029"/>
                </a:lnTo>
                <a:lnTo>
                  <a:pt x="755208" y="113029"/>
                </a:lnTo>
                <a:lnTo>
                  <a:pt x="753614" y="111759"/>
                </a:lnTo>
                <a:close/>
              </a:path>
              <a:path w="3283584" h="563879">
                <a:moveTo>
                  <a:pt x="795002" y="102869"/>
                </a:moveTo>
                <a:lnTo>
                  <a:pt x="771845" y="102869"/>
                </a:lnTo>
                <a:lnTo>
                  <a:pt x="760552" y="107769"/>
                </a:lnTo>
                <a:lnTo>
                  <a:pt x="760636" y="107950"/>
                </a:lnTo>
                <a:lnTo>
                  <a:pt x="760235" y="108146"/>
                </a:lnTo>
                <a:lnTo>
                  <a:pt x="761417" y="110489"/>
                </a:lnTo>
                <a:lnTo>
                  <a:pt x="755208" y="113029"/>
                </a:lnTo>
                <a:lnTo>
                  <a:pt x="765206" y="113029"/>
                </a:lnTo>
                <a:lnTo>
                  <a:pt x="767840" y="111715"/>
                </a:lnTo>
                <a:lnTo>
                  <a:pt x="773254" y="109219"/>
                </a:lnTo>
                <a:lnTo>
                  <a:pt x="772426" y="107950"/>
                </a:lnTo>
                <a:lnTo>
                  <a:pt x="820398" y="107950"/>
                </a:lnTo>
                <a:lnTo>
                  <a:pt x="821731" y="106679"/>
                </a:lnTo>
                <a:lnTo>
                  <a:pt x="821547" y="105409"/>
                </a:lnTo>
                <a:lnTo>
                  <a:pt x="784609" y="105409"/>
                </a:lnTo>
                <a:lnTo>
                  <a:pt x="785021" y="104139"/>
                </a:lnTo>
                <a:lnTo>
                  <a:pt x="787487" y="104139"/>
                </a:lnTo>
                <a:lnTo>
                  <a:pt x="795002" y="102869"/>
                </a:lnTo>
                <a:close/>
              </a:path>
              <a:path w="3283584" h="563879">
                <a:moveTo>
                  <a:pt x="2644504" y="111952"/>
                </a:moveTo>
                <a:lnTo>
                  <a:pt x="2637947" y="113029"/>
                </a:lnTo>
                <a:lnTo>
                  <a:pt x="2648937" y="113029"/>
                </a:lnTo>
                <a:lnTo>
                  <a:pt x="2646614" y="112125"/>
                </a:lnTo>
                <a:lnTo>
                  <a:pt x="2644504" y="111952"/>
                </a:lnTo>
                <a:close/>
              </a:path>
              <a:path w="3283584" h="563879">
                <a:moveTo>
                  <a:pt x="2700217" y="112152"/>
                </a:moveTo>
                <a:lnTo>
                  <a:pt x="2696282" y="113029"/>
                </a:lnTo>
                <a:lnTo>
                  <a:pt x="2702591" y="113029"/>
                </a:lnTo>
                <a:lnTo>
                  <a:pt x="2700217" y="112152"/>
                </a:lnTo>
                <a:close/>
              </a:path>
              <a:path w="3283584" h="563879">
                <a:moveTo>
                  <a:pt x="2770093" y="111759"/>
                </a:moveTo>
                <a:lnTo>
                  <a:pt x="2768749" y="113029"/>
                </a:lnTo>
                <a:lnTo>
                  <a:pt x="2776534" y="113029"/>
                </a:lnTo>
                <a:lnTo>
                  <a:pt x="2770093" y="111759"/>
                </a:lnTo>
                <a:close/>
              </a:path>
              <a:path w="3283584" h="563879">
                <a:moveTo>
                  <a:pt x="2701980" y="111759"/>
                </a:moveTo>
                <a:lnTo>
                  <a:pt x="2699153" y="111759"/>
                </a:lnTo>
                <a:lnTo>
                  <a:pt x="2700217" y="112152"/>
                </a:lnTo>
                <a:lnTo>
                  <a:pt x="2701980" y="111759"/>
                </a:lnTo>
                <a:close/>
              </a:path>
              <a:path w="3283584" h="563879">
                <a:moveTo>
                  <a:pt x="2645674" y="111759"/>
                </a:moveTo>
                <a:lnTo>
                  <a:pt x="2644504" y="111952"/>
                </a:lnTo>
                <a:lnTo>
                  <a:pt x="2646614" y="112125"/>
                </a:lnTo>
                <a:lnTo>
                  <a:pt x="2645674" y="111759"/>
                </a:lnTo>
                <a:close/>
              </a:path>
              <a:path w="3283584" h="563879">
                <a:moveTo>
                  <a:pt x="2652059" y="101600"/>
                </a:moveTo>
                <a:lnTo>
                  <a:pt x="2590766" y="101600"/>
                </a:lnTo>
                <a:lnTo>
                  <a:pt x="2601039" y="102869"/>
                </a:lnTo>
                <a:lnTo>
                  <a:pt x="2615013" y="105409"/>
                </a:lnTo>
                <a:lnTo>
                  <a:pt x="2628780" y="107950"/>
                </a:lnTo>
                <a:lnTo>
                  <a:pt x="2638432" y="109219"/>
                </a:lnTo>
                <a:lnTo>
                  <a:pt x="2642172" y="111759"/>
                </a:lnTo>
                <a:lnTo>
                  <a:pt x="2644504" y="111952"/>
                </a:lnTo>
                <a:lnTo>
                  <a:pt x="2645674" y="111759"/>
                </a:lnTo>
                <a:lnTo>
                  <a:pt x="2692221" y="111759"/>
                </a:lnTo>
                <a:lnTo>
                  <a:pt x="2684100" y="109219"/>
                </a:lnTo>
                <a:lnTo>
                  <a:pt x="2671684" y="106679"/>
                </a:lnTo>
                <a:lnTo>
                  <a:pt x="2668028" y="104139"/>
                </a:lnTo>
                <a:lnTo>
                  <a:pt x="2659280" y="104139"/>
                </a:lnTo>
                <a:lnTo>
                  <a:pt x="2652059" y="101600"/>
                </a:lnTo>
                <a:close/>
              </a:path>
              <a:path w="3283584" h="563879">
                <a:moveTo>
                  <a:pt x="2710139" y="111062"/>
                </a:moveTo>
                <a:lnTo>
                  <a:pt x="2712554" y="111759"/>
                </a:lnTo>
                <a:lnTo>
                  <a:pt x="2711282" y="111160"/>
                </a:lnTo>
                <a:lnTo>
                  <a:pt x="2710139" y="111062"/>
                </a:lnTo>
                <a:close/>
              </a:path>
              <a:path w="3283584" h="563879">
                <a:moveTo>
                  <a:pt x="2703760" y="109219"/>
                </a:moveTo>
                <a:lnTo>
                  <a:pt x="2703441" y="110489"/>
                </a:lnTo>
                <a:lnTo>
                  <a:pt x="2710139" y="111062"/>
                </a:lnTo>
                <a:lnTo>
                  <a:pt x="2703760" y="109219"/>
                </a:lnTo>
                <a:close/>
              </a:path>
              <a:path w="3283584" h="563879">
                <a:moveTo>
                  <a:pt x="834614" y="106861"/>
                </a:moveTo>
                <a:lnTo>
                  <a:pt x="826858" y="107950"/>
                </a:lnTo>
                <a:lnTo>
                  <a:pt x="837274" y="107950"/>
                </a:lnTo>
                <a:lnTo>
                  <a:pt x="840173" y="109219"/>
                </a:lnTo>
                <a:lnTo>
                  <a:pt x="852892" y="110489"/>
                </a:lnTo>
                <a:lnTo>
                  <a:pt x="855809" y="109219"/>
                </a:lnTo>
                <a:lnTo>
                  <a:pt x="841709" y="109219"/>
                </a:lnTo>
                <a:lnTo>
                  <a:pt x="838410" y="107950"/>
                </a:lnTo>
                <a:lnTo>
                  <a:pt x="834614" y="106861"/>
                </a:lnTo>
                <a:close/>
              </a:path>
              <a:path w="3283584" h="563879">
                <a:moveTo>
                  <a:pt x="2755727" y="105409"/>
                </a:moveTo>
                <a:lnTo>
                  <a:pt x="2749186" y="105409"/>
                </a:lnTo>
                <a:lnTo>
                  <a:pt x="2756536" y="107950"/>
                </a:lnTo>
                <a:lnTo>
                  <a:pt x="2761212" y="109219"/>
                </a:lnTo>
                <a:lnTo>
                  <a:pt x="2761849" y="110489"/>
                </a:lnTo>
                <a:lnTo>
                  <a:pt x="2765060" y="110489"/>
                </a:lnTo>
                <a:lnTo>
                  <a:pt x="2765933" y="107950"/>
                </a:lnTo>
                <a:lnTo>
                  <a:pt x="2763428" y="107950"/>
                </a:lnTo>
                <a:lnTo>
                  <a:pt x="2755727" y="105409"/>
                </a:lnTo>
                <a:close/>
              </a:path>
              <a:path w="3283584" h="563879">
                <a:moveTo>
                  <a:pt x="825125" y="109219"/>
                </a:moveTo>
                <a:lnTo>
                  <a:pt x="822836" y="109219"/>
                </a:lnTo>
                <a:lnTo>
                  <a:pt x="821083" y="110116"/>
                </a:lnTo>
                <a:lnTo>
                  <a:pt x="825125" y="109219"/>
                </a:lnTo>
                <a:close/>
              </a:path>
              <a:path w="3283584" h="563879">
                <a:moveTo>
                  <a:pt x="759480" y="105450"/>
                </a:moveTo>
                <a:lnTo>
                  <a:pt x="755819" y="106277"/>
                </a:lnTo>
                <a:lnTo>
                  <a:pt x="751613" y="109219"/>
                </a:lnTo>
                <a:lnTo>
                  <a:pt x="758050" y="109219"/>
                </a:lnTo>
                <a:lnTo>
                  <a:pt x="760235" y="108146"/>
                </a:lnTo>
                <a:lnTo>
                  <a:pt x="760135" y="107950"/>
                </a:lnTo>
                <a:lnTo>
                  <a:pt x="760552" y="107769"/>
                </a:lnTo>
                <a:lnTo>
                  <a:pt x="759480" y="105450"/>
                </a:lnTo>
                <a:close/>
              </a:path>
              <a:path w="3283584" h="563879">
                <a:moveTo>
                  <a:pt x="854552" y="106679"/>
                </a:moveTo>
                <a:lnTo>
                  <a:pt x="841709" y="109219"/>
                </a:lnTo>
                <a:lnTo>
                  <a:pt x="855809" y="109219"/>
                </a:lnTo>
                <a:lnTo>
                  <a:pt x="858725" y="107950"/>
                </a:lnTo>
                <a:lnTo>
                  <a:pt x="853345" y="107950"/>
                </a:lnTo>
                <a:lnTo>
                  <a:pt x="854552" y="106679"/>
                </a:lnTo>
                <a:close/>
              </a:path>
              <a:path w="3283584" h="563879">
                <a:moveTo>
                  <a:pt x="2755837" y="107950"/>
                </a:moveTo>
                <a:lnTo>
                  <a:pt x="2755737" y="109219"/>
                </a:lnTo>
                <a:lnTo>
                  <a:pt x="2758843" y="109219"/>
                </a:lnTo>
                <a:lnTo>
                  <a:pt x="2755837" y="107950"/>
                </a:lnTo>
                <a:close/>
              </a:path>
              <a:path w="3283584" h="563879">
                <a:moveTo>
                  <a:pt x="760552" y="107769"/>
                </a:moveTo>
                <a:lnTo>
                  <a:pt x="760135" y="107950"/>
                </a:lnTo>
                <a:lnTo>
                  <a:pt x="760235" y="108146"/>
                </a:lnTo>
                <a:lnTo>
                  <a:pt x="760636" y="107950"/>
                </a:lnTo>
                <a:lnTo>
                  <a:pt x="760552" y="107769"/>
                </a:lnTo>
                <a:close/>
              </a:path>
              <a:path w="3283584" h="563879">
                <a:moveTo>
                  <a:pt x="887016" y="100329"/>
                </a:moveTo>
                <a:lnTo>
                  <a:pt x="875638" y="100329"/>
                </a:lnTo>
                <a:lnTo>
                  <a:pt x="876192" y="102869"/>
                </a:lnTo>
                <a:lnTo>
                  <a:pt x="875633" y="104139"/>
                </a:lnTo>
                <a:lnTo>
                  <a:pt x="863828" y="105409"/>
                </a:lnTo>
                <a:lnTo>
                  <a:pt x="861762" y="107950"/>
                </a:lnTo>
                <a:lnTo>
                  <a:pt x="871752" y="106679"/>
                </a:lnTo>
                <a:lnTo>
                  <a:pt x="877786" y="104139"/>
                </a:lnTo>
                <a:lnTo>
                  <a:pt x="882078" y="104139"/>
                </a:lnTo>
                <a:lnTo>
                  <a:pt x="887016" y="100329"/>
                </a:lnTo>
                <a:close/>
              </a:path>
              <a:path w="3283584" h="563879">
                <a:moveTo>
                  <a:pt x="2720395" y="99059"/>
                </a:moveTo>
                <a:lnTo>
                  <a:pt x="2677233" y="99059"/>
                </a:lnTo>
                <a:lnTo>
                  <a:pt x="2683326" y="101600"/>
                </a:lnTo>
                <a:lnTo>
                  <a:pt x="2684473" y="102869"/>
                </a:lnTo>
                <a:lnTo>
                  <a:pt x="2688882" y="104139"/>
                </a:lnTo>
                <a:lnTo>
                  <a:pt x="2692523" y="105409"/>
                </a:lnTo>
                <a:lnTo>
                  <a:pt x="2689171" y="105409"/>
                </a:lnTo>
                <a:lnTo>
                  <a:pt x="2687346" y="106679"/>
                </a:lnTo>
                <a:lnTo>
                  <a:pt x="2697326" y="107950"/>
                </a:lnTo>
                <a:lnTo>
                  <a:pt x="2710995" y="107950"/>
                </a:lnTo>
                <a:lnTo>
                  <a:pt x="2698021" y="105409"/>
                </a:lnTo>
                <a:lnTo>
                  <a:pt x="2697779" y="102869"/>
                </a:lnTo>
                <a:lnTo>
                  <a:pt x="2698145" y="101600"/>
                </a:lnTo>
                <a:lnTo>
                  <a:pt x="2729862" y="101600"/>
                </a:lnTo>
                <a:lnTo>
                  <a:pt x="2720395" y="99059"/>
                </a:lnTo>
                <a:close/>
              </a:path>
              <a:path w="3283584" h="563879">
                <a:moveTo>
                  <a:pt x="2713330" y="106679"/>
                </a:moveTo>
                <a:lnTo>
                  <a:pt x="2710995" y="107950"/>
                </a:lnTo>
                <a:lnTo>
                  <a:pt x="2720378" y="107950"/>
                </a:lnTo>
                <a:lnTo>
                  <a:pt x="2713330" y="106679"/>
                </a:lnTo>
                <a:close/>
              </a:path>
              <a:path w="3283584" h="563879">
                <a:moveTo>
                  <a:pt x="2766369" y="106679"/>
                </a:moveTo>
                <a:lnTo>
                  <a:pt x="2763428" y="107950"/>
                </a:lnTo>
                <a:lnTo>
                  <a:pt x="2765933" y="107950"/>
                </a:lnTo>
                <a:lnTo>
                  <a:pt x="2766369" y="106679"/>
                </a:lnTo>
                <a:close/>
              </a:path>
              <a:path w="3283584" h="563879">
                <a:moveTo>
                  <a:pt x="836192" y="105409"/>
                </a:moveTo>
                <a:lnTo>
                  <a:pt x="833981" y="106679"/>
                </a:lnTo>
                <a:lnTo>
                  <a:pt x="834614" y="106861"/>
                </a:lnTo>
                <a:lnTo>
                  <a:pt x="835907" y="106679"/>
                </a:lnTo>
                <a:lnTo>
                  <a:pt x="836192" y="105409"/>
                </a:lnTo>
                <a:close/>
              </a:path>
              <a:path w="3283584" h="563879">
                <a:moveTo>
                  <a:pt x="878917" y="88900"/>
                </a:moveTo>
                <a:lnTo>
                  <a:pt x="870339" y="88900"/>
                </a:lnTo>
                <a:lnTo>
                  <a:pt x="857346" y="90169"/>
                </a:lnTo>
                <a:lnTo>
                  <a:pt x="843459" y="92709"/>
                </a:lnTo>
                <a:lnTo>
                  <a:pt x="835615" y="95250"/>
                </a:lnTo>
                <a:lnTo>
                  <a:pt x="829703" y="96519"/>
                </a:lnTo>
                <a:lnTo>
                  <a:pt x="823234" y="97789"/>
                </a:lnTo>
                <a:lnTo>
                  <a:pt x="818982" y="101600"/>
                </a:lnTo>
                <a:lnTo>
                  <a:pt x="796497" y="101600"/>
                </a:lnTo>
                <a:lnTo>
                  <a:pt x="795638" y="102329"/>
                </a:lnTo>
                <a:lnTo>
                  <a:pt x="797065" y="104139"/>
                </a:lnTo>
                <a:lnTo>
                  <a:pt x="787782" y="105409"/>
                </a:lnTo>
                <a:lnTo>
                  <a:pt x="828692" y="105409"/>
                </a:lnTo>
                <a:lnTo>
                  <a:pt x="827317" y="106679"/>
                </a:lnTo>
                <a:lnTo>
                  <a:pt x="836477" y="104139"/>
                </a:lnTo>
                <a:lnTo>
                  <a:pt x="827206" y="104139"/>
                </a:lnTo>
                <a:lnTo>
                  <a:pt x="830638" y="102869"/>
                </a:lnTo>
                <a:lnTo>
                  <a:pt x="826938" y="102869"/>
                </a:lnTo>
                <a:lnTo>
                  <a:pt x="824511" y="101600"/>
                </a:lnTo>
                <a:lnTo>
                  <a:pt x="826327" y="100329"/>
                </a:lnTo>
                <a:lnTo>
                  <a:pt x="829954" y="99169"/>
                </a:lnTo>
                <a:lnTo>
                  <a:pt x="830309" y="99059"/>
                </a:lnTo>
                <a:lnTo>
                  <a:pt x="838527" y="96519"/>
                </a:lnTo>
                <a:lnTo>
                  <a:pt x="854068" y="96519"/>
                </a:lnTo>
                <a:lnTo>
                  <a:pt x="857304" y="95250"/>
                </a:lnTo>
                <a:lnTo>
                  <a:pt x="860761" y="92709"/>
                </a:lnTo>
                <a:lnTo>
                  <a:pt x="920808" y="92709"/>
                </a:lnTo>
                <a:lnTo>
                  <a:pt x="922998" y="90169"/>
                </a:lnTo>
                <a:lnTo>
                  <a:pt x="879559" y="90169"/>
                </a:lnTo>
                <a:lnTo>
                  <a:pt x="878917" y="88900"/>
                </a:lnTo>
                <a:close/>
              </a:path>
              <a:path w="3283584" h="563879">
                <a:moveTo>
                  <a:pt x="842938" y="104139"/>
                </a:moveTo>
                <a:lnTo>
                  <a:pt x="839656" y="104139"/>
                </a:lnTo>
                <a:lnTo>
                  <a:pt x="840190" y="106679"/>
                </a:lnTo>
                <a:lnTo>
                  <a:pt x="846281" y="106679"/>
                </a:lnTo>
                <a:lnTo>
                  <a:pt x="848613" y="105409"/>
                </a:lnTo>
                <a:lnTo>
                  <a:pt x="843150" y="105409"/>
                </a:lnTo>
                <a:lnTo>
                  <a:pt x="842938" y="104139"/>
                </a:lnTo>
                <a:close/>
              </a:path>
              <a:path w="3283584" h="563879">
                <a:moveTo>
                  <a:pt x="758874" y="104139"/>
                </a:moveTo>
                <a:lnTo>
                  <a:pt x="755819" y="106277"/>
                </a:lnTo>
                <a:lnTo>
                  <a:pt x="759480" y="105450"/>
                </a:lnTo>
                <a:lnTo>
                  <a:pt x="758874" y="104139"/>
                </a:lnTo>
                <a:close/>
              </a:path>
              <a:path w="3283584" h="563879">
                <a:moveTo>
                  <a:pt x="765279" y="104139"/>
                </a:moveTo>
                <a:lnTo>
                  <a:pt x="758874" y="104139"/>
                </a:lnTo>
                <a:lnTo>
                  <a:pt x="759480" y="105450"/>
                </a:lnTo>
                <a:lnTo>
                  <a:pt x="765279" y="104139"/>
                </a:lnTo>
                <a:close/>
              </a:path>
              <a:path w="3283584" h="563879">
                <a:moveTo>
                  <a:pt x="788186" y="104139"/>
                </a:moveTo>
                <a:lnTo>
                  <a:pt x="786949" y="104139"/>
                </a:lnTo>
                <a:lnTo>
                  <a:pt x="784609" y="105409"/>
                </a:lnTo>
                <a:lnTo>
                  <a:pt x="787782" y="105409"/>
                </a:lnTo>
                <a:lnTo>
                  <a:pt x="788186" y="104139"/>
                </a:lnTo>
                <a:close/>
              </a:path>
              <a:path w="3283584" h="563879">
                <a:moveTo>
                  <a:pt x="854518" y="101600"/>
                </a:moveTo>
                <a:lnTo>
                  <a:pt x="847279" y="101600"/>
                </a:lnTo>
                <a:lnTo>
                  <a:pt x="848936" y="104139"/>
                </a:lnTo>
                <a:lnTo>
                  <a:pt x="843150" y="105409"/>
                </a:lnTo>
                <a:lnTo>
                  <a:pt x="848614" y="105409"/>
                </a:lnTo>
                <a:lnTo>
                  <a:pt x="850945" y="104139"/>
                </a:lnTo>
                <a:lnTo>
                  <a:pt x="862343" y="104139"/>
                </a:lnTo>
                <a:lnTo>
                  <a:pt x="854518" y="101600"/>
                </a:lnTo>
                <a:close/>
              </a:path>
              <a:path w="3283584" h="563879">
                <a:moveTo>
                  <a:pt x="888662" y="99059"/>
                </a:moveTo>
                <a:lnTo>
                  <a:pt x="878653" y="99059"/>
                </a:lnTo>
                <a:lnTo>
                  <a:pt x="869885" y="100329"/>
                </a:lnTo>
                <a:lnTo>
                  <a:pt x="863593" y="102869"/>
                </a:lnTo>
                <a:lnTo>
                  <a:pt x="861268" y="105409"/>
                </a:lnTo>
                <a:lnTo>
                  <a:pt x="868728" y="104139"/>
                </a:lnTo>
                <a:lnTo>
                  <a:pt x="875638" y="100329"/>
                </a:lnTo>
                <a:lnTo>
                  <a:pt x="887016" y="100329"/>
                </a:lnTo>
                <a:lnTo>
                  <a:pt x="888662" y="99059"/>
                </a:lnTo>
                <a:close/>
              </a:path>
              <a:path w="3283584" h="563879">
                <a:moveTo>
                  <a:pt x="888580" y="102869"/>
                </a:moveTo>
                <a:lnTo>
                  <a:pt x="882078" y="104139"/>
                </a:lnTo>
                <a:lnTo>
                  <a:pt x="877786" y="104139"/>
                </a:lnTo>
                <a:lnTo>
                  <a:pt x="879060" y="105409"/>
                </a:lnTo>
                <a:lnTo>
                  <a:pt x="886400" y="104139"/>
                </a:lnTo>
                <a:lnTo>
                  <a:pt x="888580" y="102869"/>
                </a:lnTo>
                <a:close/>
              </a:path>
              <a:path w="3283584" h="563879">
                <a:moveTo>
                  <a:pt x="2590766" y="101600"/>
                </a:moveTo>
                <a:lnTo>
                  <a:pt x="2575853" y="101600"/>
                </a:lnTo>
                <a:lnTo>
                  <a:pt x="2584018" y="102869"/>
                </a:lnTo>
                <a:lnTo>
                  <a:pt x="2581212" y="104139"/>
                </a:lnTo>
                <a:lnTo>
                  <a:pt x="2588102" y="105409"/>
                </a:lnTo>
                <a:lnTo>
                  <a:pt x="2590766" y="101600"/>
                </a:lnTo>
                <a:close/>
              </a:path>
              <a:path w="3283584" h="563879">
                <a:moveTo>
                  <a:pt x="847279" y="101600"/>
                </a:moveTo>
                <a:lnTo>
                  <a:pt x="836216" y="101600"/>
                </a:lnTo>
                <a:lnTo>
                  <a:pt x="835247" y="102869"/>
                </a:lnTo>
                <a:lnTo>
                  <a:pt x="832379" y="102869"/>
                </a:lnTo>
                <a:lnTo>
                  <a:pt x="827206" y="104139"/>
                </a:lnTo>
                <a:lnTo>
                  <a:pt x="836477" y="104139"/>
                </a:lnTo>
                <a:lnTo>
                  <a:pt x="836192" y="105409"/>
                </a:lnTo>
                <a:lnTo>
                  <a:pt x="838403" y="104139"/>
                </a:lnTo>
                <a:lnTo>
                  <a:pt x="847279" y="101600"/>
                </a:lnTo>
                <a:close/>
              </a:path>
              <a:path w="3283584" h="563879">
                <a:moveTo>
                  <a:pt x="925207" y="100329"/>
                </a:moveTo>
                <a:lnTo>
                  <a:pt x="921631" y="100329"/>
                </a:lnTo>
                <a:lnTo>
                  <a:pt x="916637" y="101600"/>
                </a:lnTo>
                <a:lnTo>
                  <a:pt x="912773" y="101600"/>
                </a:lnTo>
                <a:lnTo>
                  <a:pt x="921510" y="104139"/>
                </a:lnTo>
                <a:lnTo>
                  <a:pt x="925207" y="100329"/>
                </a:lnTo>
                <a:close/>
              </a:path>
              <a:path w="3283584" h="563879">
                <a:moveTo>
                  <a:pt x="2636367" y="97789"/>
                </a:moveTo>
                <a:lnTo>
                  <a:pt x="2537104" y="97789"/>
                </a:lnTo>
                <a:lnTo>
                  <a:pt x="2548002" y="100329"/>
                </a:lnTo>
                <a:lnTo>
                  <a:pt x="2560131" y="101600"/>
                </a:lnTo>
                <a:lnTo>
                  <a:pt x="2573502" y="104139"/>
                </a:lnTo>
                <a:lnTo>
                  <a:pt x="2577965" y="104139"/>
                </a:lnTo>
                <a:lnTo>
                  <a:pt x="2575684" y="102869"/>
                </a:lnTo>
                <a:lnTo>
                  <a:pt x="2575853" y="101600"/>
                </a:lnTo>
                <a:lnTo>
                  <a:pt x="2639141" y="101600"/>
                </a:lnTo>
                <a:lnTo>
                  <a:pt x="2630839" y="100329"/>
                </a:lnTo>
                <a:lnTo>
                  <a:pt x="2636139" y="98157"/>
                </a:lnTo>
                <a:lnTo>
                  <a:pt x="2636367" y="97789"/>
                </a:lnTo>
                <a:close/>
              </a:path>
              <a:path w="3283584" h="563879">
                <a:moveTo>
                  <a:pt x="2681100" y="102869"/>
                </a:moveTo>
                <a:lnTo>
                  <a:pt x="2670076" y="102869"/>
                </a:lnTo>
                <a:lnTo>
                  <a:pt x="2659280" y="104139"/>
                </a:lnTo>
                <a:lnTo>
                  <a:pt x="2683955" y="104139"/>
                </a:lnTo>
                <a:lnTo>
                  <a:pt x="2681100" y="102869"/>
                </a:lnTo>
                <a:close/>
              </a:path>
              <a:path w="3283584" h="563879">
                <a:moveTo>
                  <a:pt x="830056" y="99138"/>
                </a:moveTo>
                <a:lnTo>
                  <a:pt x="826938" y="102869"/>
                </a:lnTo>
                <a:lnTo>
                  <a:pt x="830638" y="102869"/>
                </a:lnTo>
                <a:lnTo>
                  <a:pt x="830056" y="99138"/>
                </a:lnTo>
                <a:close/>
              </a:path>
              <a:path w="3283584" h="563879">
                <a:moveTo>
                  <a:pt x="854068" y="96519"/>
                </a:moveTo>
                <a:lnTo>
                  <a:pt x="844610" y="96519"/>
                </a:lnTo>
                <a:lnTo>
                  <a:pt x="844641" y="99059"/>
                </a:lnTo>
                <a:lnTo>
                  <a:pt x="833130" y="100329"/>
                </a:lnTo>
                <a:lnTo>
                  <a:pt x="833179" y="101600"/>
                </a:lnTo>
                <a:lnTo>
                  <a:pt x="832708" y="102869"/>
                </a:lnTo>
                <a:lnTo>
                  <a:pt x="836216" y="101600"/>
                </a:lnTo>
                <a:lnTo>
                  <a:pt x="865048" y="101600"/>
                </a:lnTo>
                <a:lnTo>
                  <a:pt x="870455" y="99059"/>
                </a:lnTo>
                <a:lnTo>
                  <a:pt x="891240" y="99059"/>
                </a:lnTo>
                <a:lnTo>
                  <a:pt x="896851" y="97789"/>
                </a:lnTo>
                <a:lnTo>
                  <a:pt x="850832" y="97789"/>
                </a:lnTo>
                <a:lnTo>
                  <a:pt x="854068" y="96519"/>
                </a:lnTo>
                <a:close/>
              </a:path>
              <a:path w="3283584" h="563879">
                <a:moveTo>
                  <a:pt x="865048" y="101600"/>
                </a:moveTo>
                <a:lnTo>
                  <a:pt x="854518" y="101600"/>
                </a:lnTo>
                <a:lnTo>
                  <a:pt x="862345" y="102869"/>
                </a:lnTo>
                <a:lnTo>
                  <a:pt x="865048" y="101600"/>
                </a:lnTo>
                <a:close/>
              </a:path>
              <a:path w="3283584" h="563879">
                <a:moveTo>
                  <a:pt x="920808" y="92709"/>
                </a:moveTo>
                <a:lnTo>
                  <a:pt x="871578" y="92709"/>
                </a:lnTo>
                <a:lnTo>
                  <a:pt x="866776" y="93979"/>
                </a:lnTo>
                <a:lnTo>
                  <a:pt x="861073" y="96519"/>
                </a:lnTo>
                <a:lnTo>
                  <a:pt x="850832" y="97789"/>
                </a:lnTo>
                <a:lnTo>
                  <a:pt x="903555" y="97789"/>
                </a:lnTo>
                <a:lnTo>
                  <a:pt x="894857" y="99059"/>
                </a:lnTo>
                <a:lnTo>
                  <a:pt x="888855" y="102869"/>
                </a:lnTo>
                <a:lnTo>
                  <a:pt x="894755" y="101600"/>
                </a:lnTo>
                <a:lnTo>
                  <a:pt x="896030" y="100329"/>
                </a:lnTo>
                <a:lnTo>
                  <a:pt x="911017" y="100329"/>
                </a:lnTo>
                <a:lnTo>
                  <a:pt x="912639" y="99059"/>
                </a:lnTo>
                <a:lnTo>
                  <a:pt x="919197" y="99059"/>
                </a:lnTo>
                <a:lnTo>
                  <a:pt x="928135" y="95250"/>
                </a:lnTo>
                <a:lnTo>
                  <a:pt x="931549" y="93979"/>
                </a:lnTo>
                <a:lnTo>
                  <a:pt x="919713" y="93979"/>
                </a:lnTo>
                <a:lnTo>
                  <a:pt x="920808" y="92709"/>
                </a:lnTo>
                <a:close/>
              </a:path>
              <a:path w="3283584" h="563879">
                <a:moveTo>
                  <a:pt x="796497" y="101600"/>
                </a:moveTo>
                <a:lnTo>
                  <a:pt x="795064" y="101600"/>
                </a:lnTo>
                <a:lnTo>
                  <a:pt x="795638" y="102329"/>
                </a:lnTo>
                <a:lnTo>
                  <a:pt x="796497" y="101600"/>
                </a:lnTo>
                <a:close/>
              </a:path>
              <a:path w="3283584" h="563879">
                <a:moveTo>
                  <a:pt x="819256" y="99059"/>
                </a:moveTo>
                <a:lnTo>
                  <a:pt x="802984" y="99059"/>
                </a:lnTo>
                <a:lnTo>
                  <a:pt x="801850" y="101600"/>
                </a:lnTo>
                <a:lnTo>
                  <a:pt x="818982" y="101600"/>
                </a:lnTo>
                <a:lnTo>
                  <a:pt x="819256" y="99059"/>
                </a:lnTo>
                <a:close/>
              </a:path>
              <a:path w="3283584" h="563879">
                <a:moveTo>
                  <a:pt x="901142" y="100329"/>
                </a:moveTo>
                <a:lnTo>
                  <a:pt x="896030" y="100329"/>
                </a:lnTo>
                <a:lnTo>
                  <a:pt x="898044" y="101600"/>
                </a:lnTo>
                <a:lnTo>
                  <a:pt x="900761" y="101600"/>
                </a:lnTo>
                <a:lnTo>
                  <a:pt x="901142" y="100329"/>
                </a:lnTo>
                <a:close/>
              </a:path>
              <a:path w="3283584" h="563879">
                <a:moveTo>
                  <a:pt x="919197" y="99059"/>
                </a:moveTo>
                <a:lnTo>
                  <a:pt x="912639" y="99059"/>
                </a:lnTo>
                <a:lnTo>
                  <a:pt x="912207" y="100329"/>
                </a:lnTo>
                <a:lnTo>
                  <a:pt x="907804" y="100329"/>
                </a:lnTo>
                <a:lnTo>
                  <a:pt x="907060" y="101600"/>
                </a:lnTo>
                <a:lnTo>
                  <a:pt x="916637" y="101600"/>
                </a:lnTo>
                <a:lnTo>
                  <a:pt x="916218" y="100329"/>
                </a:lnTo>
                <a:lnTo>
                  <a:pt x="919197" y="99059"/>
                </a:lnTo>
                <a:close/>
              </a:path>
              <a:path w="3283584" h="563879">
                <a:moveTo>
                  <a:pt x="2707043" y="95250"/>
                </a:moveTo>
                <a:lnTo>
                  <a:pt x="2698799" y="96519"/>
                </a:lnTo>
                <a:lnTo>
                  <a:pt x="2640803" y="96519"/>
                </a:lnTo>
                <a:lnTo>
                  <a:pt x="2654280" y="97789"/>
                </a:lnTo>
                <a:lnTo>
                  <a:pt x="2674499" y="100329"/>
                </a:lnTo>
                <a:lnTo>
                  <a:pt x="2677233" y="99059"/>
                </a:lnTo>
                <a:lnTo>
                  <a:pt x="2720395" y="99059"/>
                </a:lnTo>
                <a:lnTo>
                  <a:pt x="2709585" y="97789"/>
                </a:lnTo>
                <a:lnTo>
                  <a:pt x="2713358" y="97789"/>
                </a:lnTo>
                <a:lnTo>
                  <a:pt x="2707043" y="95250"/>
                </a:lnTo>
                <a:close/>
              </a:path>
              <a:path w="3283584" h="563879">
                <a:moveTo>
                  <a:pt x="830309" y="99059"/>
                </a:moveTo>
                <a:lnTo>
                  <a:pt x="830044" y="99059"/>
                </a:lnTo>
                <a:lnTo>
                  <a:pt x="830309" y="99059"/>
                </a:lnTo>
                <a:close/>
              </a:path>
              <a:path w="3283584" h="563879">
                <a:moveTo>
                  <a:pt x="933810" y="97789"/>
                </a:moveTo>
                <a:lnTo>
                  <a:pt x="924272" y="97789"/>
                </a:lnTo>
                <a:lnTo>
                  <a:pt x="928461" y="99059"/>
                </a:lnTo>
                <a:lnTo>
                  <a:pt x="933810" y="97789"/>
                </a:lnTo>
                <a:close/>
              </a:path>
              <a:path w="3283584" h="563879">
                <a:moveTo>
                  <a:pt x="2519107" y="93979"/>
                </a:moveTo>
                <a:lnTo>
                  <a:pt x="2517931" y="96519"/>
                </a:lnTo>
                <a:lnTo>
                  <a:pt x="2524794" y="99059"/>
                </a:lnTo>
                <a:lnTo>
                  <a:pt x="2526127" y="98842"/>
                </a:lnTo>
                <a:lnTo>
                  <a:pt x="2519107" y="93979"/>
                </a:lnTo>
                <a:close/>
              </a:path>
              <a:path w="3283584" h="563879">
                <a:moveTo>
                  <a:pt x="2526559" y="98771"/>
                </a:moveTo>
                <a:lnTo>
                  <a:pt x="2526127" y="98842"/>
                </a:lnTo>
                <a:lnTo>
                  <a:pt x="2526441" y="99059"/>
                </a:lnTo>
                <a:lnTo>
                  <a:pt x="2526559" y="98771"/>
                </a:lnTo>
                <a:close/>
              </a:path>
              <a:path w="3283584" h="563879">
                <a:moveTo>
                  <a:pt x="2637036" y="97789"/>
                </a:moveTo>
                <a:lnTo>
                  <a:pt x="2636139" y="98157"/>
                </a:lnTo>
                <a:lnTo>
                  <a:pt x="2635578" y="99059"/>
                </a:lnTo>
                <a:lnTo>
                  <a:pt x="2637790" y="97984"/>
                </a:lnTo>
                <a:lnTo>
                  <a:pt x="2637036" y="97789"/>
                </a:lnTo>
                <a:close/>
              </a:path>
              <a:path w="3283584" h="563879">
                <a:moveTo>
                  <a:pt x="2641221" y="97789"/>
                </a:moveTo>
                <a:lnTo>
                  <a:pt x="2638191" y="97789"/>
                </a:lnTo>
                <a:lnTo>
                  <a:pt x="2637790" y="97984"/>
                </a:lnTo>
                <a:lnTo>
                  <a:pt x="2641949" y="99059"/>
                </a:lnTo>
                <a:lnTo>
                  <a:pt x="2641221" y="97789"/>
                </a:lnTo>
                <a:close/>
              </a:path>
              <a:path w="3283584" h="563879">
                <a:moveTo>
                  <a:pt x="2551480" y="86359"/>
                </a:moveTo>
                <a:lnTo>
                  <a:pt x="2551578" y="88900"/>
                </a:lnTo>
                <a:lnTo>
                  <a:pt x="2511487" y="88900"/>
                </a:lnTo>
                <a:lnTo>
                  <a:pt x="2512805" y="92709"/>
                </a:lnTo>
                <a:lnTo>
                  <a:pt x="2521762" y="93979"/>
                </a:lnTo>
                <a:lnTo>
                  <a:pt x="2527481" y="96519"/>
                </a:lnTo>
                <a:lnTo>
                  <a:pt x="2526559" y="98771"/>
                </a:lnTo>
                <a:lnTo>
                  <a:pt x="2532569" y="97789"/>
                </a:lnTo>
                <a:lnTo>
                  <a:pt x="2638191" y="97789"/>
                </a:lnTo>
                <a:lnTo>
                  <a:pt x="2640803" y="96519"/>
                </a:lnTo>
                <a:lnTo>
                  <a:pt x="2698799" y="96519"/>
                </a:lnTo>
                <a:lnTo>
                  <a:pt x="2699600" y="95250"/>
                </a:lnTo>
                <a:lnTo>
                  <a:pt x="2601827" y="95250"/>
                </a:lnTo>
                <a:lnTo>
                  <a:pt x="2594181" y="90169"/>
                </a:lnTo>
                <a:lnTo>
                  <a:pt x="2558817" y="90169"/>
                </a:lnTo>
                <a:lnTo>
                  <a:pt x="2551480" y="86359"/>
                </a:lnTo>
                <a:close/>
              </a:path>
              <a:path w="3283584" h="563879">
                <a:moveTo>
                  <a:pt x="2637036" y="97789"/>
                </a:moveTo>
                <a:lnTo>
                  <a:pt x="2636367" y="97789"/>
                </a:lnTo>
                <a:lnTo>
                  <a:pt x="2636139" y="98157"/>
                </a:lnTo>
                <a:lnTo>
                  <a:pt x="2637036" y="97789"/>
                </a:lnTo>
                <a:close/>
              </a:path>
              <a:path w="3283584" h="563879">
                <a:moveTo>
                  <a:pt x="2638191" y="97789"/>
                </a:moveTo>
                <a:lnTo>
                  <a:pt x="2637036" y="97789"/>
                </a:lnTo>
                <a:lnTo>
                  <a:pt x="2637790" y="97984"/>
                </a:lnTo>
                <a:lnTo>
                  <a:pt x="2638191" y="97789"/>
                </a:lnTo>
                <a:close/>
              </a:path>
              <a:path w="3283584" h="563879">
                <a:moveTo>
                  <a:pt x="819505" y="96742"/>
                </a:moveTo>
                <a:lnTo>
                  <a:pt x="816212" y="97789"/>
                </a:lnTo>
                <a:lnTo>
                  <a:pt x="819392" y="97789"/>
                </a:lnTo>
                <a:lnTo>
                  <a:pt x="819505" y="96742"/>
                </a:lnTo>
                <a:close/>
              </a:path>
              <a:path w="3283584" h="563879">
                <a:moveTo>
                  <a:pt x="937851" y="96830"/>
                </a:moveTo>
                <a:lnTo>
                  <a:pt x="933810" y="97789"/>
                </a:lnTo>
                <a:lnTo>
                  <a:pt x="938182" y="97789"/>
                </a:lnTo>
                <a:lnTo>
                  <a:pt x="937851" y="96830"/>
                </a:lnTo>
                <a:close/>
              </a:path>
              <a:path w="3283584" h="563879">
                <a:moveTo>
                  <a:pt x="966281" y="89125"/>
                </a:moveTo>
                <a:lnTo>
                  <a:pt x="964530" y="90169"/>
                </a:lnTo>
                <a:lnTo>
                  <a:pt x="961428" y="91439"/>
                </a:lnTo>
                <a:lnTo>
                  <a:pt x="948688" y="92709"/>
                </a:lnTo>
                <a:lnTo>
                  <a:pt x="937306" y="95250"/>
                </a:lnTo>
                <a:lnTo>
                  <a:pt x="937851" y="96830"/>
                </a:lnTo>
                <a:lnTo>
                  <a:pt x="939158" y="96519"/>
                </a:lnTo>
                <a:lnTo>
                  <a:pt x="950832" y="93979"/>
                </a:lnTo>
                <a:lnTo>
                  <a:pt x="964313" y="92709"/>
                </a:lnTo>
                <a:lnTo>
                  <a:pt x="968173" y="90169"/>
                </a:lnTo>
                <a:lnTo>
                  <a:pt x="966281" y="89125"/>
                </a:lnTo>
                <a:close/>
              </a:path>
              <a:path w="3283584" h="563879">
                <a:moveTo>
                  <a:pt x="820721" y="96356"/>
                </a:moveTo>
                <a:lnTo>
                  <a:pt x="819529" y="96519"/>
                </a:lnTo>
                <a:lnTo>
                  <a:pt x="819505" y="96742"/>
                </a:lnTo>
                <a:lnTo>
                  <a:pt x="820721" y="96356"/>
                </a:lnTo>
                <a:close/>
              </a:path>
              <a:path w="3283584" h="563879">
                <a:moveTo>
                  <a:pt x="828233" y="94061"/>
                </a:moveTo>
                <a:lnTo>
                  <a:pt x="827706" y="94135"/>
                </a:lnTo>
                <a:lnTo>
                  <a:pt x="820721" y="96356"/>
                </a:lnTo>
                <a:lnTo>
                  <a:pt x="828779" y="95250"/>
                </a:lnTo>
                <a:lnTo>
                  <a:pt x="828233" y="94061"/>
                </a:lnTo>
                <a:close/>
              </a:path>
              <a:path w="3283584" h="563879">
                <a:moveTo>
                  <a:pt x="728410" y="91619"/>
                </a:moveTo>
                <a:lnTo>
                  <a:pt x="724816" y="92511"/>
                </a:lnTo>
                <a:lnTo>
                  <a:pt x="725507" y="95250"/>
                </a:lnTo>
                <a:lnTo>
                  <a:pt x="813092" y="95250"/>
                </a:lnTo>
                <a:lnTo>
                  <a:pt x="816176" y="93979"/>
                </a:lnTo>
                <a:lnTo>
                  <a:pt x="821983" y="92709"/>
                </a:lnTo>
                <a:lnTo>
                  <a:pt x="731557" y="92709"/>
                </a:lnTo>
                <a:lnTo>
                  <a:pt x="728410" y="91619"/>
                </a:lnTo>
                <a:close/>
              </a:path>
              <a:path w="3283584" h="563879">
                <a:moveTo>
                  <a:pt x="833872" y="91439"/>
                </a:moveTo>
                <a:lnTo>
                  <a:pt x="827789" y="91439"/>
                </a:lnTo>
                <a:lnTo>
                  <a:pt x="817448" y="93979"/>
                </a:lnTo>
                <a:lnTo>
                  <a:pt x="819783" y="95250"/>
                </a:lnTo>
                <a:lnTo>
                  <a:pt x="827706" y="94135"/>
                </a:lnTo>
                <a:lnTo>
                  <a:pt x="828196" y="93979"/>
                </a:lnTo>
                <a:lnTo>
                  <a:pt x="824722" y="93979"/>
                </a:lnTo>
                <a:lnTo>
                  <a:pt x="827712" y="92709"/>
                </a:lnTo>
                <a:lnTo>
                  <a:pt x="833872" y="91439"/>
                </a:lnTo>
                <a:close/>
              </a:path>
              <a:path w="3283584" h="563879">
                <a:moveTo>
                  <a:pt x="2607638" y="90169"/>
                </a:moveTo>
                <a:lnTo>
                  <a:pt x="2610045" y="93979"/>
                </a:lnTo>
                <a:lnTo>
                  <a:pt x="2601827" y="95250"/>
                </a:lnTo>
                <a:lnTo>
                  <a:pt x="2699600" y="95250"/>
                </a:lnTo>
                <a:lnTo>
                  <a:pt x="2700401" y="93979"/>
                </a:lnTo>
                <a:lnTo>
                  <a:pt x="2685467" y="91439"/>
                </a:lnTo>
                <a:lnTo>
                  <a:pt x="2617708" y="91439"/>
                </a:lnTo>
                <a:lnTo>
                  <a:pt x="2607638" y="90169"/>
                </a:lnTo>
                <a:close/>
              </a:path>
              <a:path w="3283584" h="563879">
                <a:moveTo>
                  <a:pt x="828196" y="93979"/>
                </a:moveTo>
                <a:lnTo>
                  <a:pt x="827706" y="94135"/>
                </a:lnTo>
                <a:lnTo>
                  <a:pt x="828233" y="94061"/>
                </a:lnTo>
                <a:close/>
              </a:path>
              <a:path w="3283584" h="563879">
                <a:moveTo>
                  <a:pt x="828813" y="93979"/>
                </a:moveTo>
                <a:lnTo>
                  <a:pt x="828196" y="93979"/>
                </a:lnTo>
                <a:lnTo>
                  <a:pt x="828813" y="93979"/>
                </a:lnTo>
                <a:close/>
              </a:path>
              <a:path w="3283584" h="563879">
                <a:moveTo>
                  <a:pt x="947075" y="88900"/>
                </a:moveTo>
                <a:lnTo>
                  <a:pt x="924093" y="88900"/>
                </a:lnTo>
                <a:lnTo>
                  <a:pt x="927206" y="90169"/>
                </a:lnTo>
                <a:lnTo>
                  <a:pt x="928794" y="91439"/>
                </a:lnTo>
                <a:lnTo>
                  <a:pt x="924821" y="93979"/>
                </a:lnTo>
                <a:lnTo>
                  <a:pt x="931549" y="93979"/>
                </a:lnTo>
                <a:lnTo>
                  <a:pt x="938376" y="91439"/>
                </a:lnTo>
                <a:lnTo>
                  <a:pt x="947075" y="88900"/>
                </a:lnTo>
                <a:close/>
              </a:path>
              <a:path w="3283584" h="563879">
                <a:moveTo>
                  <a:pt x="995460" y="83819"/>
                </a:moveTo>
                <a:lnTo>
                  <a:pt x="994851" y="83819"/>
                </a:lnTo>
                <a:lnTo>
                  <a:pt x="991879" y="88900"/>
                </a:lnTo>
                <a:lnTo>
                  <a:pt x="992854" y="93979"/>
                </a:lnTo>
                <a:lnTo>
                  <a:pt x="998542" y="91439"/>
                </a:lnTo>
                <a:lnTo>
                  <a:pt x="999812" y="88900"/>
                </a:lnTo>
                <a:lnTo>
                  <a:pt x="998594" y="86359"/>
                </a:lnTo>
                <a:lnTo>
                  <a:pt x="1007846" y="86359"/>
                </a:lnTo>
                <a:lnTo>
                  <a:pt x="1009390" y="85089"/>
                </a:lnTo>
                <a:lnTo>
                  <a:pt x="1004036" y="85089"/>
                </a:lnTo>
                <a:lnTo>
                  <a:pt x="995460" y="83819"/>
                </a:lnTo>
                <a:close/>
              </a:path>
              <a:path w="3283584" h="563879">
                <a:moveTo>
                  <a:pt x="2491433" y="90169"/>
                </a:moveTo>
                <a:lnTo>
                  <a:pt x="2492477" y="91439"/>
                </a:lnTo>
                <a:lnTo>
                  <a:pt x="2502101" y="93979"/>
                </a:lnTo>
                <a:lnTo>
                  <a:pt x="2503509" y="91439"/>
                </a:lnTo>
                <a:lnTo>
                  <a:pt x="2498916" y="91439"/>
                </a:lnTo>
                <a:lnTo>
                  <a:pt x="2491433" y="90169"/>
                </a:lnTo>
                <a:close/>
              </a:path>
              <a:path w="3283584" h="563879">
                <a:moveTo>
                  <a:pt x="724676" y="91957"/>
                </a:moveTo>
                <a:lnTo>
                  <a:pt x="724015" y="92709"/>
                </a:lnTo>
                <a:lnTo>
                  <a:pt x="724816" y="92511"/>
                </a:lnTo>
                <a:lnTo>
                  <a:pt x="724676" y="91957"/>
                </a:lnTo>
                <a:close/>
              </a:path>
              <a:path w="3283584" h="563879">
                <a:moveTo>
                  <a:pt x="757047" y="86359"/>
                </a:moveTo>
                <a:lnTo>
                  <a:pt x="750175" y="87629"/>
                </a:lnTo>
                <a:lnTo>
                  <a:pt x="731557" y="92709"/>
                </a:lnTo>
                <a:lnTo>
                  <a:pt x="821983" y="92709"/>
                </a:lnTo>
                <a:lnTo>
                  <a:pt x="827789" y="91439"/>
                </a:lnTo>
                <a:lnTo>
                  <a:pt x="840053" y="91439"/>
                </a:lnTo>
                <a:lnTo>
                  <a:pt x="849763" y="90169"/>
                </a:lnTo>
                <a:lnTo>
                  <a:pt x="849439" y="90169"/>
                </a:lnTo>
                <a:lnTo>
                  <a:pt x="849715" y="90095"/>
                </a:lnTo>
                <a:lnTo>
                  <a:pt x="849706" y="88900"/>
                </a:lnTo>
                <a:lnTo>
                  <a:pt x="753804" y="88900"/>
                </a:lnTo>
                <a:lnTo>
                  <a:pt x="757047" y="86359"/>
                </a:lnTo>
                <a:close/>
              </a:path>
              <a:path w="3283584" h="563879">
                <a:moveTo>
                  <a:pt x="725774" y="90706"/>
                </a:moveTo>
                <a:lnTo>
                  <a:pt x="724676" y="91957"/>
                </a:lnTo>
                <a:lnTo>
                  <a:pt x="724816" y="92511"/>
                </a:lnTo>
                <a:lnTo>
                  <a:pt x="728410" y="91619"/>
                </a:lnTo>
                <a:lnTo>
                  <a:pt x="725774" y="90706"/>
                </a:lnTo>
                <a:close/>
              </a:path>
              <a:path w="3283584" h="563879">
                <a:moveTo>
                  <a:pt x="724225" y="90169"/>
                </a:moveTo>
                <a:lnTo>
                  <a:pt x="724676" y="91957"/>
                </a:lnTo>
                <a:lnTo>
                  <a:pt x="725774" y="90706"/>
                </a:lnTo>
                <a:lnTo>
                  <a:pt x="724225" y="90169"/>
                </a:lnTo>
                <a:close/>
              </a:path>
              <a:path w="3283584" h="563879">
                <a:moveTo>
                  <a:pt x="733647" y="87629"/>
                </a:moveTo>
                <a:lnTo>
                  <a:pt x="728474" y="87629"/>
                </a:lnTo>
                <a:lnTo>
                  <a:pt x="725774" y="90706"/>
                </a:lnTo>
                <a:lnTo>
                  <a:pt x="728410" y="91619"/>
                </a:lnTo>
                <a:lnTo>
                  <a:pt x="729136" y="91439"/>
                </a:lnTo>
                <a:lnTo>
                  <a:pt x="729684" y="88900"/>
                </a:lnTo>
                <a:lnTo>
                  <a:pt x="734995" y="88900"/>
                </a:lnTo>
                <a:lnTo>
                  <a:pt x="733647" y="87629"/>
                </a:lnTo>
                <a:close/>
              </a:path>
              <a:path w="3283584" h="563879">
                <a:moveTo>
                  <a:pt x="2549555" y="87629"/>
                </a:moveTo>
                <a:lnTo>
                  <a:pt x="2493157" y="87629"/>
                </a:lnTo>
                <a:lnTo>
                  <a:pt x="2494551" y="88900"/>
                </a:lnTo>
                <a:lnTo>
                  <a:pt x="2497533" y="90169"/>
                </a:lnTo>
                <a:lnTo>
                  <a:pt x="2498916" y="91439"/>
                </a:lnTo>
                <a:lnTo>
                  <a:pt x="2503509" y="91439"/>
                </a:lnTo>
                <a:lnTo>
                  <a:pt x="2503581" y="88900"/>
                </a:lnTo>
                <a:lnTo>
                  <a:pt x="2551578" y="88900"/>
                </a:lnTo>
                <a:lnTo>
                  <a:pt x="2549555" y="87629"/>
                </a:lnTo>
                <a:close/>
              </a:path>
              <a:path w="3283584" h="563879">
                <a:moveTo>
                  <a:pt x="2654538" y="86359"/>
                </a:moveTo>
                <a:lnTo>
                  <a:pt x="2614566" y="86359"/>
                </a:lnTo>
                <a:lnTo>
                  <a:pt x="2625271" y="88900"/>
                </a:lnTo>
                <a:lnTo>
                  <a:pt x="2616348" y="88900"/>
                </a:lnTo>
                <a:lnTo>
                  <a:pt x="2623675" y="91439"/>
                </a:lnTo>
                <a:lnTo>
                  <a:pt x="2685467" y="91439"/>
                </a:lnTo>
                <a:lnTo>
                  <a:pt x="2674936" y="88900"/>
                </a:lnTo>
                <a:lnTo>
                  <a:pt x="2669304" y="87629"/>
                </a:lnTo>
                <a:lnTo>
                  <a:pt x="2665730" y="87629"/>
                </a:lnTo>
                <a:lnTo>
                  <a:pt x="2654538" y="86359"/>
                </a:lnTo>
                <a:close/>
              </a:path>
              <a:path w="3283584" h="563879">
                <a:moveTo>
                  <a:pt x="734995" y="88900"/>
                </a:moveTo>
                <a:lnTo>
                  <a:pt x="729684" y="88900"/>
                </a:lnTo>
                <a:lnTo>
                  <a:pt x="734101" y="90169"/>
                </a:lnTo>
                <a:lnTo>
                  <a:pt x="734995" y="88900"/>
                </a:lnTo>
                <a:close/>
              </a:path>
              <a:path w="3283584" h="563879">
                <a:moveTo>
                  <a:pt x="849759" y="90083"/>
                </a:moveTo>
                <a:lnTo>
                  <a:pt x="849439" y="90169"/>
                </a:lnTo>
                <a:lnTo>
                  <a:pt x="849761" y="90136"/>
                </a:lnTo>
                <a:close/>
              </a:path>
              <a:path w="3283584" h="563879">
                <a:moveTo>
                  <a:pt x="849761" y="90136"/>
                </a:moveTo>
                <a:lnTo>
                  <a:pt x="849439" y="90169"/>
                </a:lnTo>
                <a:lnTo>
                  <a:pt x="849763" y="90169"/>
                </a:lnTo>
                <a:close/>
              </a:path>
              <a:path w="3283584" h="563879">
                <a:moveTo>
                  <a:pt x="967378" y="83819"/>
                </a:moveTo>
                <a:lnTo>
                  <a:pt x="907418" y="83819"/>
                </a:lnTo>
                <a:lnTo>
                  <a:pt x="903878" y="84313"/>
                </a:lnTo>
                <a:lnTo>
                  <a:pt x="904755" y="86359"/>
                </a:lnTo>
                <a:lnTo>
                  <a:pt x="890882" y="86359"/>
                </a:lnTo>
                <a:lnTo>
                  <a:pt x="879559" y="90169"/>
                </a:lnTo>
                <a:lnTo>
                  <a:pt x="922998" y="90169"/>
                </a:lnTo>
                <a:lnTo>
                  <a:pt x="924078" y="88916"/>
                </a:lnTo>
                <a:lnTo>
                  <a:pt x="947075" y="88900"/>
                </a:lnTo>
                <a:lnTo>
                  <a:pt x="951424" y="87629"/>
                </a:lnTo>
                <a:lnTo>
                  <a:pt x="951108" y="87629"/>
                </a:lnTo>
                <a:lnTo>
                  <a:pt x="951594" y="86359"/>
                </a:lnTo>
                <a:lnTo>
                  <a:pt x="963535" y="85089"/>
                </a:lnTo>
                <a:lnTo>
                  <a:pt x="967378" y="83819"/>
                </a:lnTo>
                <a:close/>
              </a:path>
              <a:path w="3283584" h="563879">
                <a:moveTo>
                  <a:pt x="2477895" y="85089"/>
                </a:moveTo>
                <a:lnTo>
                  <a:pt x="2462793" y="85089"/>
                </a:lnTo>
                <a:lnTo>
                  <a:pt x="2461573" y="86359"/>
                </a:lnTo>
                <a:lnTo>
                  <a:pt x="2466113" y="86359"/>
                </a:lnTo>
                <a:lnTo>
                  <a:pt x="2476642" y="90169"/>
                </a:lnTo>
                <a:lnTo>
                  <a:pt x="2477895" y="85089"/>
                </a:lnTo>
                <a:close/>
              </a:path>
              <a:path w="3283584" h="563879">
                <a:moveTo>
                  <a:pt x="2545510" y="85089"/>
                </a:moveTo>
                <a:lnTo>
                  <a:pt x="2477895" y="85089"/>
                </a:lnTo>
                <a:lnTo>
                  <a:pt x="2489878" y="90169"/>
                </a:lnTo>
                <a:lnTo>
                  <a:pt x="2493157" y="87629"/>
                </a:lnTo>
                <a:lnTo>
                  <a:pt x="2549555" y="87629"/>
                </a:lnTo>
                <a:lnTo>
                  <a:pt x="2545510" y="85089"/>
                </a:lnTo>
                <a:close/>
              </a:path>
              <a:path w="3283584" h="563879">
                <a:moveTo>
                  <a:pt x="2561237" y="89964"/>
                </a:moveTo>
                <a:lnTo>
                  <a:pt x="2560740" y="90169"/>
                </a:lnTo>
                <a:lnTo>
                  <a:pt x="2561229" y="90095"/>
                </a:lnTo>
                <a:lnTo>
                  <a:pt x="2561237" y="89964"/>
                </a:lnTo>
                <a:close/>
              </a:path>
              <a:path w="3283584" h="563879">
                <a:moveTo>
                  <a:pt x="2575208" y="88900"/>
                </a:moveTo>
                <a:lnTo>
                  <a:pt x="2569031" y="88900"/>
                </a:lnTo>
                <a:lnTo>
                  <a:pt x="2561307" y="90083"/>
                </a:lnTo>
                <a:lnTo>
                  <a:pt x="2587655" y="90169"/>
                </a:lnTo>
                <a:lnTo>
                  <a:pt x="2575208" y="88900"/>
                </a:lnTo>
                <a:close/>
              </a:path>
              <a:path w="3283584" h="563879">
                <a:moveTo>
                  <a:pt x="2650925" y="85089"/>
                </a:moveTo>
                <a:lnTo>
                  <a:pt x="2581959" y="85089"/>
                </a:lnTo>
                <a:lnTo>
                  <a:pt x="2587537" y="86359"/>
                </a:lnTo>
                <a:lnTo>
                  <a:pt x="2588897" y="87629"/>
                </a:lnTo>
                <a:lnTo>
                  <a:pt x="2587655" y="90169"/>
                </a:lnTo>
                <a:lnTo>
                  <a:pt x="2594181" y="90169"/>
                </a:lnTo>
                <a:lnTo>
                  <a:pt x="2595733" y="88900"/>
                </a:lnTo>
                <a:lnTo>
                  <a:pt x="2613384" y="88900"/>
                </a:lnTo>
                <a:lnTo>
                  <a:pt x="2614566" y="86359"/>
                </a:lnTo>
                <a:lnTo>
                  <a:pt x="2654538" y="86359"/>
                </a:lnTo>
                <a:lnTo>
                  <a:pt x="2650925" y="85089"/>
                </a:lnTo>
                <a:close/>
              </a:path>
              <a:path w="3283584" h="563879">
                <a:moveTo>
                  <a:pt x="2613384" y="88900"/>
                </a:moveTo>
                <a:lnTo>
                  <a:pt x="2595733" y="88900"/>
                </a:lnTo>
                <a:lnTo>
                  <a:pt x="2606267" y="90169"/>
                </a:lnTo>
                <a:lnTo>
                  <a:pt x="2612793" y="90169"/>
                </a:lnTo>
                <a:lnTo>
                  <a:pt x="2613384" y="88900"/>
                </a:lnTo>
                <a:close/>
              </a:path>
              <a:path w="3283584" h="563879">
                <a:moveTo>
                  <a:pt x="791379" y="77642"/>
                </a:moveTo>
                <a:lnTo>
                  <a:pt x="782483" y="78739"/>
                </a:lnTo>
                <a:lnTo>
                  <a:pt x="780263" y="81279"/>
                </a:lnTo>
                <a:lnTo>
                  <a:pt x="774820" y="82550"/>
                </a:lnTo>
                <a:lnTo>
                  <a:pt x="766366" y="87629"/>
                </a:lnTo>
                <a:lnTo>
                  <a:pt x="860651" y="87629"/>
                </a:lnTo>
                <a:lnTo>
                  <a:pt x="854055" y="88916"/>
                </a:lnTo>
                <a:lnTo>
                  <a:pt x="849759" y="90083"/>
                </a:lnTo>
                <a:lnTo>
                  <a:pt x="861818" y="88900"/>
                </a:lnTo>
                <a:lnTo>
                  <a:pt x="876964" y="85089"/>
                </a:lnTo>
                <a:lnTo>
                  <a:pt x="885360" y="83819"/>
                </a:lnTo>
                <a:lnTo>
                  <a:pt x="784247" y="83819"/>
                </a:lnTo>
                <a:lnTo>
                  <a:pt x="781509" y="82550"/>
                </a:lnTo>
                <a:lnTo>
                  <a:pt x="779873" y="82550"/>
                </a:lnTo>
                <a:lnTo>
                  <a:pt x="785883" y="81279"/>
                </a:lnTo>
                <a:lnTo>
                  <a:pt x="790390" y="78789"/>
                </a:lnTo>
                <a:lnTo>
                  <a:pt x="791379" y="77642"/>
                </a:lnTo>
                <a:close/>
              </a:path>
              <a:path w="3283584" h="563879">
                <a:moveTo>
                  <a:pt x="2561987" y="86359"/>
                </a:moveTo>
                <a:lnTo>
                  <a:pt x="2556109" y="86359"/>
                </a:lnTo>
                <a:lnTo>
                  <a:pt x="2561308" y="88900"/>
                </a:lnTo>
                <a:lnTo>
                  <a:pt x="2561237" y="89964"/>
                </a:lnTo>
                <a:lnTo>
                  <a:pt x="2566882" y="87629"/>
                </a:lnTo>
                <a:lnTo>
                  <a:pt x="2561987" y="86359"/>
                </a:lnTo>
                <a:close/>
              </a:path>
              <a:path w="3283584" h="563879">
                <a:moveTo>
                  <a:pt x="967728" y="88261"/>
                </a:moveTo>
                <a:lnTo>
                  <a:pt x="965873" y="88900"/>
                </a:lnTo>
                <a:lnTo>
                  <a:pt x="966281" y="89125"/>
                </a:lnTo>
                <a:lnTo>
                  <a:pt x="967728" y="88261"/>
                </a:lnTo>
                <a:close/>
              </a:path>
              <a:path w="3283584" h="563879">
                <a:moveTo>
                  <a:pt x="924093" y="88900"/>
                </a:moveTo>
                <a:close/>
              </a:path>
              <a:path w="3283584" h="563879">
                <a:moveTo>
                  <a:pt x="760143" y="85089"/>
                </a:moveTo>
                <a:lnTo>
                  <a:pt x="759602" y="87629"/>
                </a:lnTo>
                <a:lnTo>
                  <a:pt x="753804" y="88900"/>
                </a:lnTo>
                <a:lnTo>
                  <a:pt x="849706" y="88900"/>
                </a:lnTo>
                <a:lnTo>
                  <a:pt x="849650" y="87629"/>
                </a:lnTo>
                <a:lnTo>
                  <a:pt x="766366" y="87629"/>
                </a:lnTo>
                <a:lnTo>
                  <a:pt x="760143" y="85089"/>
                </a:lnTo>
                <a:close/>
              </a:path>
              <a:path w="3283584" h="563879">
                <a:moveTo>
                  <a:pt x="2585575" y="71119"/>
                </a:moveTo>
                <a:lnTo>
                  <a:pt x="2584196" y="72389"/>
                </a:lnTo>
                <a:lnTo>
                  <a:pt x="2586969" y="73659"/>
                </a:lnTo>
                <a:lnTo>
                  <a:pt x="2586654" y="74929"/>
                </a:lnTo>
                <a:lnTo>
                  <a:pt x="2527287" y="74929"/>
                </a:lnTo>
                <a:lnTo>
                  <a:pt x="2528945" y="76200"/>
                </a:lnTo>
                <a:lnTo>
                  <a:pt x="2537049" y="78739"/>
                </a:lnTo>
                <a:lnTo>
                  <a:pt x="2535862" y="80009"/>
                </a:lnTo>
                <a:lnTo>
                  <a:pt x="2586186" y="80009"/>
                </a:lnTo>
                <a:lnTo>
                  <a:pt x="2589149" y="83819"/>
                </a:lnTo>
                <a:lnTo>
                  <a:pt x="2566268" y="83819"/>
                </a:lnTo>
                <a:lnTo>
                  <a:pt x="2576097" y="86359"/>
                </a:lnTo>
                <a:lnTo>
                  <a:pt x="2577999" y="87629"/>
                </a:lnTo>
                <a:lnTo>
                  <a:pt x="2582411" y="88900"/>
                </a:lnTo>
                <a:lnTo>
                  <a:pt x="2581141" y="86359"/>
                </a:lnTo>
                <a:lnTo>
                  <a:pt x="2581959" y="85089"/>
                </a:lnTo>
                <a:lnTo>
                  <a:pt x="2650925" y="85089"/>
                </a:lnTo>
                <a:lnTo>
                  <a:pt x="2647313" y="83819"/>
                </a:lnTo>
                <a:lnTo>
                  <a:pt x="2616420" y="78739"/>
                </a:lnTo>
                <a:lnTo>
                  <a:pt x="2610670" y="78739"/>
                </a:lnTo>
                <a:lnTo>
                  <a:pt x="2606578" y="77469"/>
                </a:lnTo>
                <a:lnTo>
                  <a:pt x="2598815" y="77469"/>
                </a:lnTo>
                <a:lnTo>
                  <a:pt x="2585575" y="71119"/>
                </a:lnTo>
                <a:close/>
              </a:path>
              <a:path w="3283584" h="563879">
                <a:moveTo>
                  <a:pt x="988084" y="80009"/>
                </a:moveTo>
                <a:lnTo>
                  <a:pt x="977089" y="80009"/>
                </a:lnTo>
                <a:lnTo>
                  <a:pt x="985241" y="82550"/>
                </a:lnTo>
                <a:lnTo>
                  <a:pt x="977549" y="85089"/>
                </a:lnTo>
                <a:lnTo>
                  <a:pt x="973042" y="85089"/>
                </a:lnTo>
                <a:lnTo>
                  <a:pt x="967728" y="88261"/>
                </a:lnTo>
                <a:lnTo>
                  <a:pt x="973254" y="86359"/>
                </a:lnTo>
                <a:lnTo>
                  <a:pt x="986976" y="86359"/>
                </a:lnTo>
                <a:lnTo>
                  <a:pt x="992774" y="83819"/>
                </a:lnTo>
                <a:lnTo>
                  <a:pt x="986994" y="83819"/>
                </a:lnTo>
                <a:lnTo>
                  <a:pt x="991745" y="82550"/>
                </a:lnTo>
                <a:lnTo>
                  <a:pt x="1004210" y="82550"/>
                </a:lnTo>
                <a:lnTo>
                  <a:pt x="1005603" y="81279"/>
                </a:lnTo>
                <a:lnTo>
                  <a:pt x="997916" y="81279"/>
                </a:lnTo>
                <a:lnTo>
                  <a:pt x="988084" y="80009"/>
                </a:lnTo>
                <a:close/>
              </a:path>
              <a:path w="3283584" h="563879">
                <a:moveTo>
                  <a:pt x="730580" y="86359"/>
                </a:moveTo>
                <a:lnTo>
                  <a:pt x="726408" y="86359"/>
                </a:lnTo>
                <a:lnTo>
                  <a:pt x="724706" y="87629"/>
                </a:lnTo>
                <a:lnTo>
                  <a:pt x="725421" y="87629"/>
                </a:lnTo>
                <a:lnTo>
                  <a:pt x="730580" y="86359"/>
                </a:lnTo>
                <a:close/>
              </a:path>
              <a:path w="3283584" h="563879">
                <a:moveTo>
                  <a:pt x="734231" y="87292"/>
                </a:moveTo>
                <a:lnTo>
                  <a:pt x="733647" y="87629"/>
                </a:lnTo>
                <a:lnTo>
                  <a:pt x="734667" y="87629"/>
                </a:lnTo>
                <a:lnTo>
                  <a:pt x="734231" y="87292"/>
                </a:lnTo>
                <a:close/>
              </a:path>
              <a:path w="3283584" h="563879">
                <a:moveTo>
                  <a:pt x="1007846" y="86359"/>
                </a:moveTo>
                <a:lnTo>
                  <a:pt x="998594" y="86359"/>
                </a:lnTo>
                <a:lnTo>
                  <a:pt x="1006302" y="87629"/>
                </a:lnTo>
                <a:lnTo>
                  <a:pt x="1007846" y="86359"/>
                </a:lnTo>
                <a:close/>
              </a:path>
              <a:path w="3283584" h="563879">
                <a:moveTo>
                  <a:pt x="738041" y="85089"/>
                </a:moveTo>
                <a:lnTo>
                  <a:pt x="732050" y="86359"/>
                </a:lnTo>
                <a:lnTo>
                  <a:pt x="733026" y="86359"/>
                </a:lnTo>
                <a:lnTo>
                  <a:pt x="734231" y="87292"/>
                </a:lnTo>
                <a:lnTo>
                  <a:pt x="738041" y="85089"/>
                </a:lnTo>
                <a:close/>
              </a:path>
              <a:path w="3283584" h="563879">
                <a:moveTo>
                  <a:pt x="727875" y="84962"/>
                </a:moveTo>
                <a:lnTo>
                  <a:pt x="727530" y="85089"/>
                </a:lnTo>
                <a:lnTo>
                  <a:pt x="722302" y="86359"/>
                </a:lnTo>
                <a:lnTo>
                  <a:pt x="724542" y="86359"/>
                </a:lnTo>
                <a:lnTo>
                  <a:pt x="727960" y="85089"/>
                </a:lnTo>
                <a:lnTo>
                  <a:pt x="727875" y="84962"/>
                </a:lnTo>
                <a:close/>
              </a:path>
              <a:path w="3283584" h="563879">
                <a:moveTo>
                  <a:pt x="730966" y="83819"/>
                </a:moveTo>
                <a:lnTo>
                  <a:pt x="728301" y="84804"/>
                </a:lnTo>
                <a:lnTo>
                  <a:pt x="728028" y="85089"/>
                </a:lnTo>
                <a:lnTo>
                  <a:pt x="728132" y="86359"/>
                </a:lnTo>
                <a:lnTo>
                  <a:pt x="730145" y="86359"/>
                </a:lnTo>
                <a:lnTo>
                  <a:pt x="730966" y="83819"/>
                </a:lnTo>
                <a:close/>
              </a:path>
              <a:path w="3283584" h="563879">
                <a:moveTo>
                  <a:pt x="1018073" y="83819"/>
                </a:moveTo>
                <a:lnTo>
                  <a:pt x="1013134" y="83819"/>
                </a:lnTo>
                <a:lnTo>
                  <a:pt x="1004036" y="85089"/>
                </a:lnTo>
                <a:lnTo>
                  <a:pt x="1009390" y="85089"/>
                </a:lnTo>
                <a:lnTo>
                  <a:pt x="1014169" y="86359"/>
                </a:lnTo>
                <a:lnTo>
                  <a:pt x="1018073" y="83819"/>
                </a:lnTo>
                <a:close/>
              </a:path>
              <a:path w="3283584" h="563879">
                <a:moveTo>
                  <a:pt x="1050560" y="82550"/>
                </a:moveTo>
                <a:lnTo>
                  <a:pt x="1048697" y="85089"/>
                </a:lnTo>
                <a:lnTo>
                  <a:pt x="1060171" y="86359"/>
                </a:lnTo>
                <a:lnTo>
                  <a:pt x="1066749" y="85089"/>
                </a:lnTo>
                <a:lnTo>
                  <a:pt x="1058167" y="85089"/>
                </a:lnTo>
                <a:lnTo>
                  <a:pt x="1050560" y="82550"/>
                </a:lnTo>
                <a:close/>
              </a:path>
              <a:path w="3283584" h="563879">
                <a:moveTo>
                  <a:pt x="2399755" y="80009"/>
                </a:moveTo>
                <a:lnTo>
                  <a:pt x="2393306" y="81279"/>
                </a:lnTo>
                <a:lnTo>
                  <a:pt x="2404895" y="83819"/>
                </a:lnTo>
                <a:lnTo>
                  <a:pt x="2410870" y="86359"/>
                </a:lnTo>
                <a:lnTo>
                  <a:pt x="2411757" y="85089"/>
                </a:lnTo>
                <a:lnTo>
                  <a:pt x="2410299" y="83819"/>
                </a:lnTo>
                <a:lnTo>
                  <a:pt x="2415451" y="83819"/>
                </a:lnTo>
                <a:lnTo>
                  <a:pt x="2408351" y="82550"/>
                </a:lnTo>
                <a:lnTo>
                  <a:pt x="2399755" y="80009"/>
                </a:lnTo>
                <a:close/>
              </a:path>
              <a:path w="3283584" h="563879">
                <a:moveTo>
                  <a:pt x="2500259" y="82550"/>
                </a:moveTo>
                <a:lnTo>
                  <a:pt x="2441914" y="82550"/>
                </a:lnTo>
                <a:lnTo>
                  <a:pt x="2447071" y="86359"/>
                </a:lnTo>
                <a:lnTo>
                  <a:pt x="2450861" y="86359"/>
                </a:lnTo>
                <a:lnTo>
                  <a:pt x="2452703" y="85089"/>
                </a:lnTo>
                <a:lnTo>
                  <a:pt x="2545510" y="85089"/>
                </a:lnTo>
                <a:lnTo>
                  <a:pt x="2543488" y="83819"/>
                </a:lnTo>
                <a:lnTo>
                  <a:pt x="2499438" y="83819"/>
                </a:lnTo>
                <a:lnTo>
                  <a:pt x="2500259" y="82550"/>
                </a:lnTo>
                <a:close/>
              </a:path>
              <a:path w="3283584" h="563879">
                <a:moveTo>
                  <a:pt x="728301" y="84804"/>
                </a:moveTo>
                <a:lnTo>
                  <a:pt x="727875" y="84962"/>
                </a:lnTo>
                <a:lnTo>
                  <a:pt x="728028" y="85089"/>
                </a:lnTo>
                <a:lnTo>
                  <a:pt x="728301" y="84804"/>
                </a:lnTo>
                <a:close/>
              </a:path>
              <a:path w="3283584" h="563879">
                <a:moveTo>
                  <a:pt x="784804" y="74929"/>
                </a:moveTo>
                <a:lnTo>
                  <a:pt x="775882" y="77469"/>
                </a:lnTo>
                <a:lnTo>
                  <a:pt x="775169" y="77469"/>
                </a:lnTo>
                <a:lnTo>
                  <a:pt x="776060" y="78739"/>
                </a:lnTo>
                <a:lnTo>
                  <a:pt x="767947" y="80009"/>
                </a:lnTo>
                <a:lnTo>
                  <a:pt x="767544" y="82280"/>
                </a:lnTo>
                <a:lnTo>
                  <a:pt x="767448" y="82597"/>
                </a:lnTo>
                <a:lnTo>
                  <a:pt x="764917" y="85089"/>
                </a:lnTo>
                <a:lnTo>
                  <a:pt x="775765" y="81279"/>
                </a:lnTo>
                <a:lnTo>
                  <a:pt x="776909" y="78739"/>
                </a:lnTo>
                <a:lnTo>
                  <a:pt x="784804" y="74929"/>
                </a:lnTo>
                <a:close/>
              </a:path>
              <a:path w="3283584" h="563879">
                <a:moveTo>
                  <a:pt x="898152" y="83819"/>
                </a:moveTo>
                <a:lnTo>
                  <a:pt x="895633" y="83819"/>
                </a:lnTo>
                <a:lnTo>
                  <a:pt x="892141" y="85089"/>
                </a:lnTo>
                <a:lnTo>
                  <a:pt x="892859" y="85089"/>
                </a:lnTo>
                <a:lnTo>
                  <a:pt x="898152" y="83819"/>
                </a:lnTo>
                <a:close/>
              </a:path>
              <a:path w="3283584" h="563879">
                <a:moveTo>
                  <a:pt x="903667" y="83819"/>
                </a:moveTo>
                <a:lnTo>
                  <a:pt x="898152" y="83819"/>
                </a:lnTo>
                <a:lnTo>
                  <a:pt x="898304" y="85089"/>
                </a:lnTo>
                <a:lnTo>
                  <a:pt x="903878" y="84313"/>
                </a:lnTo>
                <a:lnTo>
                  <a:pt x="903667" y="83819"/>
                </a:lnTo>
                <a:close/>
              </a:path>
              <a:path w="3283584" h="563879">
                <a:moveTo>
                  <a:pt x="974590" y="82550"/>
                </a:moveTo>
                <a:lnTo>
                  <a:pt x="969977" y="85089"/>
                </a:lnTo>
                <a:lnTo>
                  <a:pt x="977549" y="85089"/>
                </a:lnTo>
                <a:lnTo>
                  <a:pt x="974590" y="82550"/>
                </a:lnTo>
                <a:close/>
              </a:path>
              <a:path w="3283584" h="563879">
                <a:moveTo>
                  <a:pt x="1111463" y="80009"/>
                </a:moveTo>
                <a:lnTo>
                  <a:pt x="1060230" y="80009"/>
                </a:lnTo>
                <a:lnTo>
                  <a:pt x="1064106" y="82550"/>
                </a:lnTo>
                <a:lnTo>
                  <a:pt x="1058167" y="85089"/>
                </a:lnTo>
                <a:lnTo>
                  <a:pt x="1066749" y="85089"/>
                </a:lnTo>
                <a:lnTo>
                  <a:pt x="1073328" y="83819"/>
                </a:lnTo>
                <a:lnTo>
                  <a:pt x="1098157" y="83819"/>
                </a:lnTo>
                <a:lnTo>
                  <a:pt x="1100568" y="82550"/>
                </a:lnTo>
                <a:lnTo>
                  <a:pt x="1102343" y="82550"/>
                </a:lnTo>
                <a:lnTo>
                  <a:pt x="1105067" y="81279"/>
                </a:lnTo>
                <a:lnTo>
                  <a:pt x="1110423" y="81279"/>
                </a:lnTo>
                <a:lnTo>
                  <a:pt x="1111463" y="80009"/>
                </a:lnTo>
                <a:close/>
              </a:path>
              <a:path w="3283584" h="563879">
                <a:moveTo>
                  <a:pt x="730463" y="82550"/>
                </a:moveTo>
                <a:lnTo>
                  <a:pt x="725930" y="83343"/>
                </a:lnTo>
                <a:lnTo>
                  <a:pt x="727875" y="84962"/>
                </a:lnTo>
                <a:lnTo>
                  <a:pt x="728301" y="84804"/>
                </a:lnTo>
                <a:lnTo>
                  <a:pt x="730463" y="82550"/>
                </a:lnTo>
                <a:close/>
              </a:path>
              <a:path w="3283584" h="563879">
                <a:moveTo>
                  <a:pt x="977089" y="80009"/>
                </a:moveTo>
                <a:lnTo>
                  <a:pt x="917111" y="80009"/>
                </a:lnTo>
                <a:lnTo>
                  <a:pt x="917508" y="81279"/>
                </a:lnTo>
                <a:lnTo>
                  <a:pt x="903123" y="82550"/>
                </a:lnTo>
                <a:lnTo>
                  <a:pt x="903878" y="84313"/>
                </a:lnTo>
                <a:lnTo>
                  <a:pt x="907418" y="83819"/>
                </a:lnTo>
                <a:lnTo>
                  <a:pt x="967378" y="83819"/>
                </a:lnTo>
                <a:lnTo>
                  <a:pt x="971221" y="82550"/>
                </a:lnTo>
                <a:lnTo>
                  <a:pt x="969521" y="81279"/>
                </a:lnTo>
                <a:lnTo>
                  <a:pt x="977089" y="80009"/>
                </a:lnTo>
                <a:close/>
              </a:path>
              <a:path w="3283584" h="563879">
                <a:moveTo>
                  <a:pt x="725254" y="82780"/>
                </a:moveTo>
                <a:lnTo>
                  <a:pt x="723210" y="83819"/>
                </a:lnTo>
                <a:lnTo>
                  <a:pt x="725930" y="83343"/>
                </a:lnTo>
                <a:lnTo>
                  <a:pt x="725254" y="82780"/>
                </a:lnTo>
                <a:close/>
              </a:path>
              <a:path w="3283584" h="563879">
                <a:moveTo>
                  <a:pt x="800768" y="77469"/>
                </a:moveTo>
                <a:lnTo>
                  <a:pt x="792778" y="77469"/>
                </a:lnTo>
                <a:lnTo>
                  <a:pt x="790390" y="78789"/>
                </a:lnTo>
                <a:lnTo>
                  <a:pt x="789338" y="80009"/>
                </a:lnTo>
                <a:lnTo>
                  <a:pt x="791669" y="81279"/>
                </a:lnTo>
                <a:lnTo>
                  <a:pt x="789189" y="82550"/>
                </a:lnTo>
                <a:lnTo>
                  <a:pt x="784247" y="83819"/>
                </a:lnTo>
                <a:lnTo>
                  <a:pt x="888091" y="83819"/>
                </a:lnTo>
                <a:lnTo>
                  <a:pt x="888841" y="82550"/>
                </a:lnTo>
                <a:lnTo>
                  <a:pt x="897858" y="82550"/>
                </a:lnTo>
                <a:lnTo>
                  <a:pt x="917111" y="80009"/>
                </a:lnTo>
                <a:lnTo>
                  <a:pt x="944322" y="80009"/>
                </a:lnTo>
                <a:lnTo>
                  <a:pt x="948491" y="78739"/>
                </a:lnTo>
                <a:lnTo>
                  <a:pt x="802944" y="78739"/>
                </a:lnTo>
                <a:lnTo>
                  <a:pt x="800768" y="77469"/>
                </a:lnTo>
                <a:close/>
              </a:path>
              <a:path w="3283584" h="563879">
                <a:moveTo>
                  <a:pt x="897858" y="82550"/>
                </a:moveTo>
                <a:lnTo>
                  <a:pt x="888841" y="82550"/>
                </a:lnTo>
                <a:lnTo>
                  <a:pt x="888648" y="83819"/>
                </a:lnTo>
                <a:lnTo>
                  <a:pt x="895393" y="83819"/>
                </a:lnTo>
                <a:lnTo>
                  <a:pt x="897858" y="82550"/>
                </a:lnTo>
                <a:close/>
              </a:path>
              <a:path w="3283584" h="563879">
                <a:moveTo>
                  <a:pt x="1004210" y="82550"/>
                </a:moveTo>
                <a:lnTo>
                  <a:pt x="991745" y="82550"/>
                </a:lnTo>
                <a:lnTo>
                  <a:pt x="995175" y="83819"/>
                </a:lnTo>
                <a:lnTo>
                  <a:pt x="1004210" y="82550"/>
                </a:lnTo>
                <a:close/>
              </a:path>
              <a:path w="3283584" h="563879">
                <a:moveTo>
                  <a:pt x="1110423" y="81279"/>
                </a:moveTo>
                <a:lnTo>
                  <a:pt x="1105067" y="81279"/>
                </a:lnTo>
                <a:lnTo>
                  <a:pt x="1108344" y="83819"/>
                </a:lnTo>
                <a:lnTo>
                  <a:pt x="1110423" y="81279"/>
                </a:lnTo>
                <a:close/>
              </a:path>
              <a:path w="3283584" h="563879">
                <a:moveTo>
                  <a:pt x="2430354" y="78739"/>
                </a:moveTo>
                <a:lnTo>
                  <a:pt x="2421708" y="78739"/>
                </a:lnTo>
                <a:lnTo>
                  <a:pt x="2425783" y="80009"/>
                </a:lnTo>
                <a:lnTo>
                  <a:pt x="2427437" y="83819"/>
                </a:lnTo>
                <a:lnTo>
                  <a:pt x="2430354" y="78739"/>
                </a:lnTo>
                <a:close/>
              </a:path>
              <a:path w="3283584" h="563879">
                <a:moveTo>
                  <a:pt x="2429737" y="81279"/>
                </a:moveTo>
                <a:lnTo>
                  <a:pt x="2431909" y="83819"/>
                </a:lnTo>
                <a:lnTo>
                  <a:pt x="2438544" y="82977"/>
                </a:lnTo>
                <a:lnTo>
                  <a:pt x="2429737" y="81279"/>
                </a:lnTo>
                <a:close/>
              </a:path>
              <a:path w="3283584" h="563879">
                <a:moveTo>
                  <a:pt x="2441541" y="82597"/>
                </a:moveTo>
                <a:lnTo>
                  <a:pt x="2438544" y="82977"/>
                </a:lnTo>
                <a:lnTo>
                  <a:pt x="2442913" y="83819"/>
                </a:lnTo>
                <a:lnTo>
                  <a:pt x="2441541" y="82597"/>
                </a:lnTo>
                <a:close/>
              </a:path>
              <a:path w="3283584" h="563879">
                <a:moveTo>
                  <a:pt x="2502693" y="81279"/>
                </a:moveTo>
                <a:lnTo>
                  <a:pt x="2503404" y="82550"/>
                </a:lnTo>
                <a:lnTo>
                  <a:pt x="2499438" y="83819"/>
                </a:lnTo>
                <a:lnTo>
                  <a:pt x="2543488" y="83819"/>
                </a:lnTo>
                <a:lnTo>
                  <a:pt x="2545485" y="82550"/>
                </a:lnTo>
                <a:lnTo>
                  <a:pt x="2507994" y="82550"/>
                </a:lnTo>
                <a:lnTo>
                  <a:pt x="2502693" y="81279"/>
                </a:lnTo>
                <a:close/>
              </a:path>
              <a:path w="3283584" h="563879">
                <a:moveTo>
                  <a:pt x="2528072" y="78739"/>
                </a:moveTo>
                <a:lnTo>
                  <a:pt x="2526889" y="80009"/>
                </a:lnTo>
                <a:lnTo>
                  <a:pt x="2522465" y="81279"/>
                </a:lnTo>
                <a:lnTo>
                  <a:pt x="2547482" y="81279"/>
                </a:lnTo>
                <a:lnTo>
                  <a:pt x="2572419" y="83819"/>
                </a:lnTo>
                <a:lnTo>
                  <a:pt x="2589149" y="83819"/>
                </a:lnTo>
                <a:lnTo>
                  <a:pt x="2586713" y="82550"/>
                </a:lnTo>
                <a:lnTo>
                  <a:pt x="2575664" y="82550"/>
                </a:lnTo>
                <a:lnTo>
                  <a:pt x="2575869" y="80009"/>
                </a:lnTo>
                <a:lnTo>
                  <a:pt x="2535862" y="80009"/>
                </a:lnTo>
                <a:lnTo>
                  <a:pt x="2528072" y="78739"/>
                </a:lnTo>
                <a:close/>
              </a:path>
              <a:path w="3283584" h="563879">
                <a:moveTo>
                  <a:pt x="728205" y="81279"/>
                </a:moveTo>
                <a:lnTo>
                  <a:pt x="723451" y="81279"/>
                </a:lnTo>
                <a:lnTo>
                  <a:pt x="725254" y="82780"/>
                </a:lnTo>
                <a:lnTo>
                  <a:pt x="728205" y="81279"/>
                </a:lnTo>
                <a:close/>
              </a:path>
              <a:path w="3283584" h="563879">
                <a:moveTo>
                  <a:pt x="2462526" y="72389"/>
                </a:moveTo>
                <a:lnTo>
                  <a:pt x="2380589" y="72389"/>
                </a:lnTo>
                <a:lnTo>
                  <a:pt x="2388499" y="74929"/>
                </a:lnTo>
                <a:lnTo>
                  <a:pt x="2400378" y="74929"/>
                </a:lnTo>
                <a:lnTo>
                  <a:pt x="2410023" y="76200"/>
                </a:lnTo>
                <a:lnTo>
                  <a:pt x="2407712" y="78739"/>
                </a:lnTo>
                <a:lnTo>
                  <a:pt x="2430354" y="78739"/>
                </a:lnTo>
                <a:lnTo>
                  <a:pt x="2438638" y="80009"/>
                </a:lnTo>
                <a:lnTo>
                  <a:pt x="2441541" y="82597"/>
                </a:lnTo>
                <a:lnTo>
                  <a:pt x="2441914" y="82550"/>
                </a:lnTo>
                <a:lnTo>
                  <a:pt x="2500259" y="82550"/>
                </a:lnTo>
                <a:lnTo>
                  <a:pt x="2503541" y="77469"/>
                </a:lnTo>
                <a:lnTo>
                  <a:pt x="2481340" y="77469"/>
                </a:lnTo>
                <a:lnTo>
                  <a:pt x="2466427" y="74929"/>
                </a:lnTo>
                <a:lnTo>
                  <a:pt x="2462526" y="72389"/>
                </a:lnTo>
                <a:close/>
              </a:path>
              <a:path w="3283584" h="563879">
                <a:moveTo>
                  <a:pt x="733201" y="78739"/>
                </a:moveTo>
                <a:lnTo>
                  <a:pt x="732688" y="78739"/>
                </a:lnTo>
                <a:lnTo>
                  <a:pt x="727580" y="80009"/>
                </a:lnTo>
                <a:lnTo>
                  <a:pt x="720365" y="81279"/>
                </a:lnTo>
                <a:lnTo>
                  <a:pt x="718318" y="82550"/>
                </a:lnTo>
                <a:lnTo>
                  <a:pt x="723451" y="81279"/>
                </a:lnTo>
                <a:lnTo>
                  <a:pt x="728205" y="81279"/>
                </a:lnTo>
                <a:lnTo>
                  <a:pt x="733201" y="78739"/>
                </a:lnTo>
                <a:close/>
              </a:path>
              <a:path w="3283584" h="563879">
                <a:moveTo>
                  <a:pt x="1114296" y="82280"/>
                </a:moveTo>
                <a:lnTo>
                  <a:pt x="1111711" y="82550"/>
                </a:lnTo>
                <a:lnTo>
                  <a:pt x="1114117" y="82550"/>
                </a:lnTo>
                <a:lnTo>
                  <a:pt x="1114296" y="82280"/>
                </a:lnTo>
                <a:close/>
              </a:path>
              <a:path w="3283584" h="563879">
                <a:moveTo>
                  <a:pt x="2421708" y="78739"/>
                </a:moveTo>
                <a:lnTo>
                  <a:pt x="2410179" y="78739"/>
                </a:lnTo>
                <a:lnTo>
                  <a:pt x="2410424" y="80009"/>
                </a:lnTo>
                <a:lnTo>
                  <a:pt x="2416662" y="81279"/>
                </a:lnTo>
                <a:lnTo>
                  <a:pt x="2418566" y="81279"/>
                </a:lnTo>
                <a:lnTo>
                  <a:pt x="2422276" y="82550"/>
                </a:lnTo>
                <a:lnTo>
                  <a:pt x="2423044" y="81279"/>
                </a:lnTo>
                <a:lnTo>
                  <a:pt x="2421708" y="78739"/>
                </a:lnTo>
                <a:close/>
              </a:path>
              <a:path w="3283584" h="563879">
                <a:moveTo>
                  <a:pt x="2506907" y="76200"/>
                </a:moveTo>
                <a:lnTo>
                  <a:pt x="2504362" y="76200"/>
                </a:lnTo>
                <a:lnTo>
                  <a:pt x="2503541" y="77469"/>
                </a:lnTo>
                <a:lnTo>
                  <a:pt x="2504325" y="77469"/>
                </a:lnTo>
                <a:lnTo>
                  <a:pt x="2505355" y="78739"/>
                </a:lnTo>
                <a:lnTo>
                  <a:pt x="2505648" y="80009"/>
                </a:lnTo>
                <a:lnTo>
                  <a:pt x="2507994" y="82550"/>
                </a:lnTo>
                <a:lnTo>
                  <a:pt x="2545485" y="82550"/>
                </a:lnTo>
                <a:lnTo>
                  <a:pt x="2547482" y="81279"/>
                </a:lnTo>
                <a:lnTo>
                  <a:pt x="2522465" y="81279"/>
                </a:lnTo>
                <a:lnTo>
                  <a:pt x="2522668" y="78739"/>
                </a:lnTo>
                <a:lnTo>
                  <a:pt x="2517109" y="78739"/>
                </a:lnTo>
                <a:lnTo>
                  <a:pt x="2511602" y="77469"/>
                </a:lnTo>
                <a:lnTo>
                  <a:pt x="2511254" y="76577"/>
                </a:lnTo>
                <a:lnTo>
                  <a:pt x="2506907" y="76200"/>
                </a:lnTo>
                <a:close/>
              </a:path>
              <a:path w="3283584" h="563879">
                <a:moveTo>
                  <a:pt x="1080659" y="74929"/>
                </a:moveTo>
                <a:lnTo>
                  <a:pt x="1069607" y="74929"/>
                </a:lnTo>
                <a:lnTo>
                  <a:pt x="1064092" y="76200"/>
                </a:lnTo>
                <a:lnTo>
                  <a:pt x="1066133" y="78739"/>
                </a:lnTo>
                <a:lnTo>
                  <a:pt x="1058011" y="80009"/>
                </a:lnTo>
                <a:lnTo>
                  <a:pt x="1114548" y="80009"/>
                </a:lnTo>
                <a:lnTo>
                  <a:pt x="1114962" y="81279"/>
                </a:lnTo>
                <a:lnTo>
                  <a:pt x="1114296" y="82280"/>
                </a:lnTo>
                <a:lnTo>
                  <a:pt x="1123904" y="81279"/>
                </a:lnTo>
                <a:lnTo>
                  <a:pt x="1135317" y="81279"/>
                </a:lnTo>
                <a:lnTo>
                  <a:pt x="1145546" y="78739"/>
                </a:lnTo>
                <a:lnTo>
                  <a:pt x="1148241" y="77469"/>
                </a:lnTo>
                <a:lnTo>
                  <a:pt x="1149356" y="76200"/>
                </a:lnTo>
                <a:lnTo>
                  <a:pt x="1089522" y="76200"/>
                </a:lnTo>
                <a:lnTo>
                  <a:pt x="1080659" y="74929"/>
                </a:lnTo>
                <a:close/>
              </a:path>
              <a:path w="3283584" h="563879">
                <a:moveTo>
                  <a:pt x="1004849" y="77469"/>
                </a:moveTo>
                <a:lnTo>
                  <a:pt x="998226" y="77469"/>
                </a:lnTo>
                <a:lnTo>
                  <a:pt x="997916" y="81279"/>
                </a:lnTo>
                <a:lnTo>
                  <a:pt x="1005603" y="81279"/>
                </a:lnTo>
                <a:lnTo>
                  <a:pt x="1006995" y="80009"/>
                </a:lnTo>
                <a:lnTo>
                  <a:pt x="1001619" y="80009"/>
                </a:lnTo>
                <a:lnTo>
                  <a:pt x="1003361" y="78739"/>
                </a:lnTo>
                <a:lnTo>
                  <a:pt x="1004849" y="77469"/>
                </a:lnTo>
                <a:close/>
              </a:path>
              <a:path w="3283584" h="563879">
                <a:moveTo>
                  <a:pt x="1047821" y="76200"/>
                </a:moveTo>
                <a:lnTo>
                  <a:pt x="1037002" y="77469"/>
                </a:lnTo>
                <a:lnTo>
                  <a:pt x="1027934" y="78739"/>
                </a:lnTo>
                <a:lnTo>
                  <a:pt x="1035465" y="78739"/>
                </a:lnTo>
                <a:lnTo>
                  <a:pt x="1035685" y="81279"/>
                </a:lnTo>
                <a:lnTo>
                  <a:pt x="1045136" y="80009"/>
                </a:lnTo>
                <a:lnTo>
                  <a:pt x="1042184" y="78739"/>
                </a:lnTo>
                <a:lnTo>
                  <a:pt x="1049216" y="77469"/>
                </a:lnTo>
                <a:lnTo>
                  <a:pt x="1047821" y="76200"/>
                </a:lnTo>
                <a:close/>
              </a:path>
              <a:path w="3283584" h="563879">
                <a:moveTo>
                  <a:pt x="1061453" y="77469"/>
                </a:moveTo>
                <a:lnTo>
                  <a:pt x="1054146" y="78739"/>
                </a:lnTo>
                <a:lnTo>
                  <a:pt x="1047400" y="81279"/>
                </a:lnTo>
                <a:lnTo>
                  <a:pt x="1060230" y="80009"/>
                </a:lnTo>
                <a:lnTo>
                  <a:pt x="1058011" y="80009"/>
                </a:lnTo>
                <a:lnTo>
                  <a:pt x="1061453" y="77469"/>
                </a:lnTo>
                <a:close/>
              </a:path>
              <a:path w="3283584" h="563879">
                <a:moveTo>
                  <a:pt x="953622" y="78739"/>
                </a:moveTo>
                <a:lnTo>
                  <a:pt x="944322" y="80009"/>
                </a:lnTo>
                <a:lnTo>
                  <a:pt x="953753" y="80009"/>
                </a:lnTo>
                <a:lnTo>
                  <a:pt x="953622" y="78739"/>
                </a:lnTo>
                <a:close/>
              </a:path>
              <a:path w="3283584" h="563879">
                <a:moveTo>
                  <a:pt x="984262" y="73659"/>
                </a:moveTo>
                <a:lnTo>
                  <a:pt x="981242" y="73659"/>
                </a:lnTo>
                <a:lnTo>
                  <a:pt x="971830" y="77469"/>
                </a:lnTo>
                <a:lnTo>
                  <a:pt x="958207" y="78739"/>
                </a:lnTo>
                <a:lnTo>
                  <a:pt x="953753" y="80009"/>
                </a:lnTo>
                <a:lnTo>
                  <a:pt x="977392" y="80009"/>
                </a:lnTo>
                <a:lnTo>
                  <a:pt x="975476" y="77469"/>
                </a:lnTo>
                <a:lnTo>
                  <a:pt x="989319" y="74929"/>
                </a:lnTo>
                <a:lnTo>
                  <a:pt x="984262" y="73659"/>
                </a:lnTo>
                <a:close/>
              </a:path>
              <a:path w="3283584" h="563879">
                <a:moveTo>
                  <a:pt x="1062855" y="68579"/>
                </a:moveTo>
                <a:lnTo>
                  <a:pt x="1037460" y="68579"/>
                </a:lnTo>
                <a:lnTo>
                  <a:pt x="1034217" y="69989"/>
                </a:lnTo>
                <a:lnTo>
                  <a:pt x="1043886" y="71119"/>
                </a:lnTo>
                <a:lnTo>
                  <a:pt x="1041040" y="73659"/>
                </a:lnTo>
                <a:lnTo>
                  <a:pt x="1004342" y="73659"/>
                </a:lnTo>
                <a:lnTo>
                  <a:pt x="1001666" y="76200"/>
                </a:lnTo>
                <a:lnTo>
                  <a:pt x="989316" y="77469"/>
                </a:lnTo>
                <a:lnTo>
                  <a:pt x="987060" y="80009"/>
                </a:lnTo>
                <a:lnTo>
                  <a:pt x="998226" y="77469"/>
                </a:lnTo>
                <a:lnTo>
                  <a:pt x="1004850" y="77469"/>
                </a:lnTo>
                <a:lnTo>
                  <a:pt x="1007233" y="76200"/>
                </a:lnTo>
                <a:lnTo>
                  <a:pt x="1021626" y="76200"/>
                </a:lnTo>
                <a:lnTo>
                  <a:pt x="1023209" y="74929"/>
                </a:lnTo>
                <a:lnTo>
                  <a:pt x="1041189" y="74929"/>
                </a:lnTo>
                <a:lnTo>
                  <a:pt x="1043699" y="72389"/>
                </a:lnTo>
                <a:lnTo>
                  <a:pt x="1054357" y="71119"/>
                </a:lnTo>
                <a:lnTo>
                  <a:pt x="1062855" y="68579"/>
                </a:lnTo>
                <a:close/>
              </a:path>
              <a:path w="3283584" h="563879">
                <a:moveTo>
                  <a:pt x="1180917" y="76200"/>
                </a:moveTo>
                <a:lnTo>
                  <a:pt x="1162106" y="76200"/>
                </a:lnTo>
                <a:lnTo>
                  <a:pt x="1161588" y="77469"/>
                </a:lnTo>
                <a:lnTo>
                  <a:pt x="1151535" y="80009"/>
                </a:lnTo>
                <a:lnTo>
                  <a:pt x="1159328" y="80009"/>
                </a:lnTo>
                <a:lnTo>
                  <a:pt x="1174591" y="77469"/>
                </a:lnTo>
                <a:lnTo>
                  <a:pt x="1180917" y="76200"/>
                </a:lnTo>
                <a:close/>
              </a:path>
              <a:path w="3283584" h="563879">
                <a:moveTo>
                  <a:pt x="2370842" y="73659"/>
                </a:moveTo>
                <a:lnTo>
                  <a:pt x="2364859" y="73659"/>
                </a:lnTo>
                <a:lnTo>
                  <a:pt x="2372385" y="76200"/>
                </a:lnTo>
                <a:lnTo>
                  <a:pt x="2367256" y="77469"/>
                </a:lnTo>
                <a:lnTo>
                  <a:pt x="2361592" y="77469"/>
                </a:lnTo>
                <a:lnTo>
                  <a:pt x="2360756" y="80009"/>
                </a:lnTo>
                <a:lnTo>
                  <a:pt x="2370762" y="80009"/>
                </a:lnTo>
                <a:lnTo>
                  <a:pt x="2376286" y="77469"/>
                </a:lnTo>
                <a:lnTo>
                  <a:pt x="2376033" y="74929"/>
                </a:lnTo>
                <a:lnTo>
                  <a:pt x="2374586" y="74929"/>
                </a:lnTo>
                <a:lnTo>
                  <a:pt x="2370842" y="73659"/>
                </a:lnTo>
                <a:close/>
              </a:path>
              <a:path w="3283584" h="563879">
                <a:moveTo>
                  <a:pt x="792778" y="77469"/>
                </a:moveTo>
                <a:lnTo>
                  <a:pt x="791379" y="77642"/>
                </a:lnTo>
                <a:lnTo>
                  <a:pt x="790390" y="78789"/>
                </a:lnTo>
                <a:lnTo>
                  <a:pt x="792778" y="77469"/>
                </a:lnTo>
                <a:close/>
              </a:path>
              <a:path w="3283584" h="563879">
                <a:moveTo>
                  <a:pt x="766263" y="76200"/>
                </a:moveTo>
                <a:lnTo>
                  <a:pt x="763686" y="78739"/>
                </a:lnTo>
                <a:lnTo>
                  <a:pt x="767901" y="78739"/>
                </a:lnTo>
                <a:lnTo>
                  <a:pt x="775169" y="77469"/>
                </a:lnTo>
                <a:lnTo>
                  <a:pt x="775882" y="77469"/>
                </a:lnTo>
                <a:lnTo>
                  <a:pt x="766263" y="76200"/>
                </a:lnTo>
                <a:close/>
              </a:path>
              <a:path w="3283584" h="563879">
                <a:moveTo>
                  <a:pt x="802532" y="70298"/>
                </a:moveTo>
                <a:lnTo>
                  <a:pt x="803101" y="72389"/>
                </a:lnTo>
                <a:lnTo>
                  <a:pt x="804589" y="75947"/>
                </a:lnTo>
                <a:lnTo>
                  <a:pt x="804598" y="76340"/>
                </a:lnTo>
                <a:lnTo>
                  <a:pt x="802944" y="78739"/>
                </a:lnTo>
                <a:lnTo>
                  <a:pt x="948491" y="78739"/>
                </a:lnTo>
                <a:lnTo>
                  <a:pt x="952659" y="77469"/>
                </a:lnTo>
                <a:lnTo>
                  <a:pt x="819572" y="77469"/>
                </a:lnTo>
                <a:lnTo>
                  <a:pt x="816759" y="74929"/>
                </a:lnTo>
                <a:lnTo>
                  <a:pt x="810540" y="74929"/>
                </a:lnTo>
                <a:lnTo>
                  <a:pt x="806988" y="73659"/>
                </a:lnTo>
                <a:lnTo>
                  <a:pt x="812176" y="71119"/>
                </a:lnTo>
                <a:lnTo>
                  <a:pt x="803544" y="71119"/>
                </a:lnTo>
                <a:lnTo>
                  <a:pt x="802532" y="70298"/>
                </a:lnTo>
                <a:close/>
              </a:path>
              <a:path w="3283584" h="563879">
                <a:moveTo>
                  <a:pt x="1023209" y="74929"/>
                </a:moveTo>
                <a:lnTo>
                  <a:pt x="1021626" y="76200"/>
                </a:lnTo>
                <a:lnTo>
                  <a:pt x="1009921" y="76200"/>
                </a:lnTo>
                <a:lnTo>
                  <a:pt x="1006784" y="77469"/>
                </a:lnTo>
                <a:lnTo>
                  <a:pt x="1011436" y="78739"/>
                </a:lnTo>
                <a:lnTo>
                  <a:pt x="1022206" y="78739"/>
                </a:lnTo>
                <a:lnTo>
                  <a:pt x="1022274" y="76200"/>
                </a:lnTo>
                <a:lnTo>
                  <a:pt x="1023209" y="74929"/>
                </a:lnTo>
                <a:close/>
              </a:path>
              <a:path w="3283584" h="563879">
                <a:moveTo>
                  <a:pt x="2394977" y="76628"/>
                </a:moveTo>
                <a:lnTo>
                  <a:pt x="2394267" y="77168"/>
                </a:lnTo>
                <a:lnTo>
                  <a:pt x="2399997" y="78739"/>
                </a:lnTo>
                <a:lnTo>
                  <a:pt x="2405039" y="78739"/>
                </a:lnTo>
                <a:lnTo>
                  <a:pt x="2403307" y="77469"/>
                </a:lnTo>
                <a:lnTo>
                  <a:pt x="2394977" y="76628"/>
                </a:lnTo>
                <a:close/>
              </a:path>
              <a:path w="3283584" h="563879">
                <a:moveTo>
                  <a:pt x="2526262" y="74929"/>
                </a:moveTo>
                <a:lnTo>
                  <a:pt x="2516515" y="77033"/>
                </a:lnTo>
                <a:lnTo>
                  <a:pt x="2521543" y="77469"/>
                </a:lnTo>
                <a:lnTo>
                  <a:pt x="2517109" y="78739"/>
                </a:lnTo>
                <a:lnTo>
                  <a:pt x="2522668" y="78739"/>
                </a:lnTo>
                <a:lnTo>
                  <a:pt x="2522871" y="76200"/>
                </a:lnTo>
                <a:lnTo>
                  <a:pt x="2527591" y="76200"/>
                </a:lnTo>
                <a:lnTo>
                  <a:pt x="2526262" y="74929"/>
                </a:lnTo>
                <a:close/>
              </a:path>
              <a:path w="3283584" h="563879">
                <a:moveTo>
                  <a:pt x="2527591" y="76200"/>
                </a:moveTo>
                <a:lnTo>
                  <a:pt x="2522871" y="76200"/>
                </a:lnTo>
                <a:lnTo>
                  <a:pt x="2530248" y="78739"/>
                </a:lnTo>
                <a:lnTo>
                  <a:pt x="2527591" y="76200"/>
                </a:lnTo>
                <a:close/>
              </a:path>
              <a:path w="3283584" h="563879">
                <a:moveTo>
                  <a:pt x="2613096" y="76200"/>
                </a:moveTo>
                <a:lnTo>
                  <a:pt x="2610670" y="78739"/>
                </a:lnTo>
                <a:lnTo>
                  <a:pt x="2616420" y="78739"/>
                </a:lnTo>
                <a:lnTo>
                  <a:pt x="2613096" y="76200"/>
                </a:lnTo>
                <a:close/>
              </a:path>
              <a:path w="3283584" h="563879">
                <a:moveTo>
                  <a:pt x="800303" y="74929"/>
                </a:moveTo>
                <a:lnTo>
                  <a:pt x="791528" y="77469"/>
                </a:lnTo>
                <a:lnTo>
                  <a:pt x="791379" y="77642"/>
                </a:lnTo>
                <a:lnTo>
                  <a:pt x="792778" y="77469"/>
                </a:lnTo>
                <a:lnTo>
                  <a:pt x="800768" y="77469"/>
                </a:lnTo>
                <a:lnTo>
                  <a:pt x="800303" y="74929"/>
                </a:lnTo>
                <a:close/>
              </a:path>
              <a:path w="3283584" h="563879">
                <a:moveTo>
                  <a:pt x="831719" y="73659"/>
                </a:moveTo>
                <a:lnTo>
                  <a:pt x="821927" y="73659"/>
                </a:lnTo>
                <a:lnTo>
                  <a:pt x="820172" y="74929"/>
                </a:lnTo>
                <a:lnTo>
                  <a:pt x="826303" y="76200"/>
                </a:lnTo>
                <a:lnTo>
                  <a:pt x="819572" y="77469"/>
                </a:lnTo>
                <a:lnTo>
                  <a:pt x="952661" y="77469"/>
                </a:lnTo>
                <a:lnTo>
                  <a:pt x="956828" y="76200"/>
                </a:lnTo>
                <a:lnTo>
                  <a:pt x="840524" y="76200"/>
                </a:lnTo>
                <a:lnTo>
                  <a:pt x="831486" y="74929"/>
                </a:lnTo>
                <a:lnTo>
                  <a:pt x="831719" y="73659"/>
                </a:lnTo>
                <a:close/>
              </a:path>
              <a:path w="3283584" h="563879">
                <a:moveTo>
                  <a:pt x="1066406" y="73659"/>
                </a:moveTo>
                <a:lnTo>
                  <a:pt x="1047529" y="73659"/>
                </a:lnTo>
                <a:lnTo>
                  <a:pt x="1047628" y="74929"/>
                </a:lnTo>
                <a:lnTo>
                  <a:pt x="1054809" y="74929"/>
                </a:lnTo>
                <a:lnTo>
                  <a:pt x="1050648" y="77469"/>
                </a:lnTo>
                <a:lnTo>
                  <a:pt x="1054074" y="77469"/>
                </a:lnTo>
                <a:lnTo>
                  <a:pt x="1057029" y="76200"/>
                </a:lnTo>
                <a:lnTo>
                  <a:pt x="1064684" y="74929"/>
                </a:lnTo>
                <a:lnTo>
                  <a:pt x="1066406" y="73659"/>
                </a:lnTo>
                <a:close/>
              </a:path>
              <a:path w="3283584" h="563879">
                <a:moveTo>
                  <a:pt x="1197241" y="72389"/>
                </a:moveTo>
                <a:lnTo>
                  <a:pt x="1091646" y="72389"/>
                </a:lnTo>
                <a:lnTo>
                  <a:pt x="1091707" y="73659"/>
                </a:lnTo>
                <a:lnTo>
                  <a:pt x="1086845" y="73659"/>
                </a:lnTo>
                <a:lnTo>
                  <a:pt x="1088439" y="74929"/>
                </a:lnTo>
                <a:lnTo>
                  <a:pt x="1149970" y="74929"/>
                </a:lnTo>
                <a:lnTo>
                  <a:pt x="1153279" y="76200"/>
                </a:lnTo>
                <a:lnTo>
                  <a:pt x="1155389" y="77469"/>
                </a:lnTo>
                <a:lnTo>
                  <a:pt x="1162106" y="76200"/>
                </a:lnTo>
                <a:lnTo>
                  <a:pt x="1180917" y="76200"/>
                </a:lnTo>
                <a:lnTo>
                  <a:pt x="1187244" y="74929"/>
                </a:lnTo>
                <a:lnTo>
                  <a:pt x="1197241" y="72389"/>
                </a:lnTo>
                <a:close/>
              </a:path>
              <a:path w="3283584" h="563879">
                <a:moveTo>
                  <a:pt x="2359929" y="73659"/>
                </a:moveTo>
                <a:lnTo>
                  <a:pt x="2361824" y="76200"/>
                </a:lnTo>
                <a:lnTo>
                  <a:pt x="2361386" y="76200"/>
                </a:lnTo>
                <a:lnTo>
                  <a:pt x="2356844" y="77469"/>
                </a:lnTo>
                <a:lnTo>
                  <a:pt x="2365154" y="77469"/>
                </a:lnTo>
                <a:lnTo>
                  <a:pt x="2363412" y="76200"/>
                </a:lnTo>
                <a:lnTo>
                  <a:pt x="2361824" y="76200"/>
                </a:lnTo>
                <a:lnTo>
                  <a:pt x="2360804" y="75947"/>
                </a:lnTo>
                <a:lnTo>
                  <a:pt x="2363065" y="75947"/>
                </a:lnTo>
                <a:lnTo>
                  <a:pt x="2359929" y="73659"/>
                </a:lnTo>
                <a:close/>
              </a:path>
              <a:path w="3283584" h="563879">
                <a:moveTo>
                  <a:pt x="2393812" y="77044"/>
                </a:moveTo>
                <a:lnTo>
                  <a:pt x="2393871" y="77469"/>
                </a:lnTo>
                <a:lnTo>
                  <a:pt x="2394267" y="77168"/>
                </a:lnTo>
                <a:lnTo>
                  <a:pt x="2393812" y="77044"/>
                </a:lnTo>
                <a:close/>
              </a:path>
              <a:path w="3283584" h="563879">
                <a:moveTo>
                  <a:pt x="2400261" y="74982"/>
                </a:moveTo>
                <a:lnTo>
                  <a:pt x="2400045" y="75077"/>
                </a:lnTo>
                <a:lnTo>
                  <a:pt x="2403311" y="77469"/>
                </a:lnTo>
                <a:lnTo>
                  <a:pt x="2400468" y="75007"/>
                </a:lnTo>
                <a:lnTo>
                  <a:pt x="2400261" y="74982"/>
                </a:lnTo>
                <a:close/>
              </a:path>
              <a:path w="3283584" h="563879">
                <a:moveTo>
                  <a:pt x="2471119" y="71504"/>
                </a:moveTo>
                <a:lnTo>
                  <a:pt x="2471220" y="72389"/>
                </a:lnTo>
                <a:lnTo>
                  <a:pt x="2481962" y="74929"/>
                </a:lnTo>
                <a:lnTo>
                  <a:pt x="2481342" y="77469"/>
                </a:lnTo>
                <a:lnTo>
                  <a:pt x="2491198" y="77469"/>
                </a:lnTo>
                <a:lnTo>
                  <a:pt x="2491474" y="76200"/>
                </a:lnTo>
                <a:lnTo>
                  <a:pt x="2499549" y="74929"/>
                </a:lnTo>
                <a:lnTo>
                  <a:pt x="2505802" y="73659"/>
                </a:lnTo>
                <a:lnTo>
                  <a:pt x="2486741" y="73659"/>
                </a:lnTo>
                <a:lnTo>
                  <a:pt x="2482340" y="72389"/>
                </a:lnTo>
                <a:lnTo>
                  <a:pt x="2475086" y="72389"/>
                </a:lnTo>
                <a:lnTo>
                  <a:pt x="2471119" y="71504"/>
                </a:lnTo>
                <a:close/>
              </a:path>
              <a:path w="3283584" h="563879">
                <a:moveTo>
                  <a:pt x="2502904" y="76340"/>
                </a:moveTo>
                <a:lnTo>
                  <a:pt x="2491198" y="77469"/>
                </a:lnTo>
                <a:lnTo>
                  <a:pt x="2501090" y="77469"/>
                </a:lnTo>
                <a:lnTo>
                  <a:pt x="2502904" y="76340"/>
                </a:lnTo>
                <a:close/>
              </a:path>
              <a:path w="3283584" h="563879">
                <a:moveTo>
                  <a:pt x="2504362" y="76200"/>
                </a:moveTo>
                <a:lnTo>
                  <a:pt x="2502904" y="76340"/>
                </a:lnTo>
                <a:lnTo>
                  <a:pt x="2501089" y="77469"/>
                </a:lnTo>
                <a:lnTo>
                  <a:pt x="2503542" y="77469"/>
                </a:lnTo>
                <a:lnTo>
                  <a:pt x="2504362" y="76200"/>
                </a:lnTo>
                <a:close/>
              </a:path>
              <a:path w="3283584" h="563879">
                <a:moveTo>
                  <a:pt x="2513643" y="76784"/>
                </a:moveTo>
                <a:lnTo>
                  <a:pt x="2514496" y="77469"/>
                </a:lnTo>
                <a:lnTo>
                  <a:pt x="2516515" y="77033"/>
                </a:lnTo>
                <a:lnTo>
                  <a:pt x="2513643" y="76784"/>
                </a:lnTo>
                <a:close/>
              </a:path>
              <a:path w="3283584" h="563879">
                <a:moveTo>
                  <a:pt x="2597290" y="73659"/>
                </a:moveTo>
                <a:lnTo>
                  <a:pt x="2598816" y="77469"/>
                </a:lnTo>
                <a:lnTo>
                  <a:pt x="2606578" y="77469"/>
                </a:lnTo>
                <a:lnTo>
                  <a:pt x="2606120" y="76200"/>
                </a:lnTo>
                <a:lnTo>
                  <a:pt x="2602758" y="76200"/>
                </a:lnTo>
                <a:lnTo>
                  <a:pt x="2597290" y="73659"/>
                </a:lnTo>
                <a:close/>
              </a:path>
              <a:path w="3283584" h="563879">
                <a:moveTo>
                  <a:pt x="2393738" y="76503"/>
                </a:moveTo>
                <a:lnTo>
                  <a:pt x="2393812" y="77044"/>
                </a:lnTo>
                <a:lnTo>
                  <a:pt x="2394267" y="77168"/>
                </a:lnTo>
                <a:lnTo>
                  <a:pt x="2394977" y="76628"/>
                </a:lnTo>
                <a:lnTo>
                  <a:pt x="2393738" y="76503"/>
                </a:lnTo>
                <a:close/>
              </a:path>
              <a:path w="3283584" h="563879">
                <a:moveTo>
                  <a:pt x="2390733" y="76200"/>
                </a:moveTo>
                <a:lnTo>
                  <a:pt x="2393812" y="77044"/>
                </a:lnTo>
                <a:lnTo>
                  <a:pt x="2393738" y="76503"/>
                </a:lnTo>
                <a:lnTo>
                  <a:pt x="2390733" y="76200"/>
                </a:lnTo>
                <a:close/>
              </a:path>
              <a:path w="3283584" h="563879">
                <a:moveTo>
                  <a:pt x="2512917" y="76200"/>
                </a:moveTo>
                <a:lnTo>
                  <a:pt x="2511107" y="76200"/>
                </a:lnTo>
                <a:lnTo>
                  <a:pt x="2511254" y="76577"/>
                </a:lnTo>
                <a:lnTo>
                  <a:pt x="2513643" y="76784"/>
                </a:lnTo>
                <a:lnTo>
                  <a:pt x="2512917" y="76200"/>
                </a:lnTo>
                <a:close/>
              </a:path>
              <a:path w="3283584" h="563879">
                <a:moveTo>
                  <a:pt x="2399844" y="74929"/>
                </a:moveTo>
                <a:lnTo>
                  <a:pt x="2393522" y="74929"/>
                </a:lnTo>
                <a:lnTo>
                  <a:pt x="2393738" y="76503"/>
                </a:lnTo>
                <a:lnTo>
                  <a:pt x="2394977" y="76628"/>
                </a:lnTo>
                <a:lnTo>
                  <a:pt x="2395541" y="76200"/>
                </a:lnTo>
                <a:lnTo>
                  <a:pt x="2397511" y="76200"/>
                </a:lnTo>
                <a:lnTo>
                  <a:pt x="2400045" y="75077"/>
                </a:lnTo>
                <a:lnTo>
                  <a:pt x="2399844" y="74929"/>
                </a:lnTo>
                <a:close/>
              </a:path>
              <a:path w="3283584" h="563879">
                <a:moveTo>
                  <a:pt x="2511339" y="74929"/>
                </a:moveTo>
                <a:lnTo>
                  <a:pt x="2506907" y="76200"/>
                </a:lnTo>
                <a:lnTo>
                  <a:pt x="2511254" y="76577"/>
                </a:lnTo>
                <a:lnTo>
                  <a:pt x="2511107" y="76200"/>
                </a:lnTo>
                <a:lnTo>
                  <a:pt x="2512917" y="76200"/>
                </a:lnTo>
                <a:lnTo>
                  <a:pt x="2511339" y="74929"/>
                </a:lnTo>
                <a:close/>
              </a:path>
              <a:path w="3283584" h="563879">
                <a:moveTo>
                  <a:pt x="2504362" y="76200"/>
                </a:moveTo>
                <a:lnTo>
                  <a:pt x="2503130" y="76200"/>
                </a:lnTo>
                <a:lnTo>
                  <a:pt x="2502904" y="76340"/>
                </a:lnTo>
                <a:lnTo>
                  <a:pt x="2504362" y="76200"/>
                </a:lnTo>
                <a:close/>
              </a:path>
              <a:path w="3283584" h="563879">
                <a:moveTo>
                  <a:pt x="779254" y="69850"/>
                </a:moveTo>
                <a:lnTo>
                  <a:pt x="771643" y="71119"/>
                </a:lnTo>
                <a:lnTo>
                  <a:pt x="771273" y="72389"/>
                </a:lnTo>
                <a:lnTo>
                  <a:pt x="766939" y="73659"/>
                </a:lnTo>
                <a:lnTo>
                  <a:pt x="766272" y="74929"/>
                </a:lnTo>
                <a:lnTo>
                  <a:pt x="772100" y="74929"/>
                </a:lnTo>
                <a:lnTo>
                  <a:pt x="773394" y="76200"/>
                </a:lnTo>
                <a:lnTo>
                  <a:pt x="777986" y="72389"/>
                </a:lnTo>
                <a:lnTo>
                  <a:pt x="779254" y="69850"/>
                </a:lnTo>
                <a:close/>
              </a:path>
              <a:path w="3283584" h="563879">
                <a:moveTo>
                  <a:pt x="798886" y="67339"/>
                </a:moveTo>
                <a:lnTo>
                  <a:pt x="799073" y="68579"/>
                </a:lnTo>
                <a:lnTo>
                  <a:pt x="800660" y="69850"/>
                </a:lnTo>
                <a:lnTo>
                  <a:pt x="793994" y="69862"/>
                </a:lnTo>
                <a:lnTo>
                  <a:pt x="785004" y="74929"/>
                </a:lnTo>
                <a:lnTo>
                  <a:pt x="791371" y="76200"/>
                </a:lnTo>
                <a:lnTo>
                  <a:pt x="795378" y="74929"/>
                </a:lnTo>
                <a:lnTo>
                  <a:pt x="791109" y="73659"/>
                </a:lnTo>
                <a:lnTo>
                  <a:pt x="796660" y="72389"/>
                </a:lnTo>
                <a:lnTo>
                  <a:pt x="799539" y="72389"/>
                </a:lnTo>
                <a:lnTo>
                  <a:pt x="802204" y="70032"/>
                </a:lnTo>
                <a:lnTo>
                  <a:pt x="798886" y="67339"/>
                </a:lnTo>
                <a:close/>
              </a:path>
              <a:path w="3283584" h="563879">
                <a:moveTo>
                  <a:pt x="799539" y="72389"/>
                </a:moveTo>
                <a:lnTo>
                  <a:pt x="796660" y="72389"/>
                </a:lnTo>
                <a:lnTo>
                  <a:pt x="795233" y="76200"/>
                </a:lnTo>
                <a:lnTo>
                  <a:pt x="799539" y="72389"/>
                </a:lnTo>
                <a:close/>
              </a:path>
              <a:path w="3283584" h="563879">
                <a:moveTo>
                  <a:pt x="849587" y="70501"/>
                </a:moveTo>
                <a:lnTo>
                  <a:pt x="847038" y="70984"/>
                </a:lnTo>
                <a:lnTo>
                  <a:pt x="840524" y="76200"/>
                </a:lnTo>
                <a:lnTo>
                  <a:pt x="967933" y="76200"/>
                </a:lnTo>
                <a:lnTo>
                  <a:pt x="975823" y="74929"/>
                </a:lnTo>
                <a:lnTo>
                  <a:pt x="972186" y="74929"/>
                </a:lnTo>
                <a:lnTo>
                  <a:pt x="973258" y="73659"/>
                </a:lnTo>
                <a:lnTo>
                  <a:pt x="984262" y="73659"/>
                </a:lnTo>
                <a:lnTo>
                  <a:pt x="987418" y="72389"/>
                </a:lnTo>
                <a:lnTo>
                  <a:pt x="852871" y="72389"/>
                </a:lnTo>
                <a:lnTo>
                  <a:pt x="849587" y="70501"/>
                </a:lnTo>
                <a:close/>
              </a:path>
              <a:path w="3283584" h="563879">
                <a:moveTo>
                  <a:pt x="1041189" y="74929"/>
                </a:moveTo>
                <a:lnTo>
                  <a:pt x="1023209" y="74929"/>
                </a:lnTo>
                <a:lnTo>
                  <a:pt x="1022274" y="76200"/>
                </a:lnTo>
                <a:lnTo>
                  <a:pt x="1030860" y="76200"/>
                </a:lnTo>
                <a:lnTo>
                  <a:pt x="1041189" y="74929"/>
                </a:lnTo>
                <a:close/>
              </a:path>
              <a:path w="3283584" h="563879">
                <a:moveTo>
                  <a:pt x="1054809" y="74929"/>
                </a:moveTo>
                <a:lnTo>
                  <a:pt x="1046162" y="74929"/>
                </a:lnTo>
                <a:lnTo>
                  <a:pt x="1044393" y="76200"/>
                </a:lnTo>
                <a:lnTo>
                  <a:pt x="1054809" y="74929"/>
                </a:lnTo>
                <a:close/>
              </a:path>
              <a:path w="3283584" h="563879">
                <a:moveTo>
                  <a:pt x="1142175" y="74929"/>
                </a:moveTo>
                <a:lnTo>
                  <a:pt x="1091834" y="74929"/>
                </a:lnTo>
                <a:lnTo>
                  <a:pt x="1089522" y="76200"/>
                </a:lnTo>
                <a:lnTo>
                  <a:pt x="1145613" y="76200"/>
                </a:lnTo>
                <a:lnTo>
                  <a:pt x="1142175" y="74929"/>
                </a:lnTo>
                <a:close/>
              </a:path>
              <a:path w="3283584" h="563879">
                <a:moveTo>
                  <a:pt x="1206677" y="72389"/>
                </a:moveTo>
                <a:lnTo>
                  <a:pt x="1196035" y="73659"/>
                </a:lnTo>
                <a:lnTo>
                  <a:pt x="1193326" y="74929"/>
                </a:lnTo>
                <a:lnTo>
                  <a:pt x="1187777" y="76200"/>
                </a:lnTo>
                <a:lnTo>
                  <a:pt x="1199988" y="76200"/>
                </a:lnTo>
                <a:lnTo>
                  <a:pt x="1206677" y="72389"/>
                </a:lnTo>
                <a:close/>
              </a:path>
              <a:path w="3283584" h="563879">
                <a:moveTo>
                  <a:pt x="1231917" y="69850"/>
                </a:moveTo>
                <a:lnTo>
                  <a:pt x="1221267" y="69850"/>
                </a:lnTo>
                <a:lnTo>
                  <a:pt x="1222870" y="71119"/>
                </a:lnTo>
                <a:lnTo>
                  <a:pt x="1219183" y="72389"/>
                </a:lnTo>
                <a:lnTo>
                  <a:pt x="1214551" y="73659"/>
                </a:lnTo>
                <a:lnTo>
                  <a:pt x="1210243" y="74929"/>
                </a:lnTo>
                <a:lnTo>
                  <a:pt x="1202993" y="74929"/>
                </a:lnTo>
                <a:lnTo>
                  <a:pt x="1199988" y="76200"/>
                </a:lnTo>
                <a:lnTo>
                  <a:pt x="1221587" y="76200"/>
                </a:lnTo>
                <a:lnTo>
                  <a:pt x="1225260" y="73659"/>
                </a:lnTo>
                <a:lnTo>
                  <a:pt x="1229254" y="72389"/>
                </a:lnTo>
                <a:lnTo>
                  <a:pt x="1248141" y="72389"/>
                </a:lnTo>
                <a:lnTo>
                  <a:pt x="1248712" y="71119"/>
                </a:lnTo>
                <a:lnTo>
                  <a:pt x="1236887" y="71119"/>
                </a:lnTo>
                <a:lnTo>
                  <a:pt x="1231917" y="69850"/>
                </a:lnTo>
                <a:close/>
              </a:path>
              <a:path w="3283584" h="563879">
                <a:moveTo>
                  <a:pt x="2318452" y="69850"/>
                </a:moveTo>
                <a:lnTo>
                  <a:pt x="2307338" y="69850"/>
                </a:lnTo>
                <a:lnTo>
                  <a:pt x="2316958" y="72389"/>
                </a:lnTo>
                <a:lnTo>
                  <a:pt x="2322416" y="74929"/>
                </a:lnTo>
                <a:lnTo>
                  <a:pt x="2315039" y="74929"/>
                </a:lnTo>
                <a:lnTo>
                  <a:pt x="2319665" y="76200"/>
                </a:lnTo>
                <a:lnTo>
                  <a:pt x="2327655" y="74929"/>
                </a:lnTo>
                <a:lnTo>
                  <a:pt x="2331054" y="72389"/>
                </a:lnTo>
                <a:lnTo>
                  <a:pt x="2332978" y="72389"/>
                </a:lnTo>
                <a:lnTo>
                  <a:pt x="2327388" y="71119"/>
                </a:lnTo>
                <a:lnTo>
                  <a:pt x="2320150" y="71119"/>
                </a:lnTo>
                <a:lnTo>
                  <a:pt x="2318452" y="69850"/>
                </a:lnTo>
                <a:close/>
              </a:path>
              <a:path w="3283584" h="563879">
                <a:moveTo>
                  <a:pt x="2359831" y="73744"/>
                </a:moveTo>
                <a:lnTo>
                  <a:pt x="2358466" y="74929"/>
                </a:lnTo>
                <a:lnTo>
                  <a:pt x="2360804" y="75947"/>
                </a:lnTo>
                <a:lnTo>
                  <a:pt x="2361824" y="76200"/>
                </a:lnTo>
                <a:lnTo>
                  <a:pt x="2359831" y="73744"/>
                </a:lnTo>
                <a:close/>
              </a:path>
              <a:path w="3283584" h="563879">
                <a:moveTo>
                  <a:pt x="2603549" y="74929"/>
                </a:moveTo>
                <a:lnTo>
                  <a:pt x="2602758" y="76200"/>
                </a:lnTo>
                <a:lnTo>
                  <a:pt x="2607278" y="76200"/>
                </a:lnTo>
                <a:lnTo>
                  <a:pt x="2603549" y="74929"/>
                </a:lnTo>
                <a:close/>
              </a:path>
              <a:path w="3283584" h="563879">
                <a:moveTo>
                  <a:pt x="2356400" y="71801"/>
                </a:moveTo>
                <a:lnTo>
                  <a:pt x="2355589" y="72389"/>
                </a:lnTo>
                <a:lnTo>
                  <a:pt x="2346465" y="72389"/>
                </a:lnTo>
                <a:lnTo>
                  <a:pt x="2360804" y="75947"/>
                </a:lnTo>
                <a:lnTo>
                  <a:pt x="2358466" y="74929"/>
                </a:lnTo>
                <a:lnTo>
                  <a:pt x="2359831" y="73744"/>
                </a:lnTo>
                <a:lnTo>
                  <a:pt x="2358731" y="72389"/>
                </a:lnTo>
                <a:lnTo>
                  <a:pt x="2356400" y="71801"/>
                </a:lnTo>
                <a:close/>
              </a:path>
              <a:path w="3283584" h="563879">
                <a:moveTo>
                  <a:pt x="2400378" y="74929"/>
                </a:moveTo>
                <a:lnTo>
                  <a:pt x="2399844" y="74929"/>
                </a:lnTo>
                <a:lnTo>
                  <a:pt x="2400261" y="74982"/>
                </a:lnTo>
                <a:close/>
              </a:path>
              <a:path w="3283584" h="563879">
                <a:moveTo>
                  <a:pt x="981242" y="73659"/>
                </a:moveTo>
                <a:lnTo>
                  <a:pt x="973258" y="73659"/>
                </a:lnTo>
                <a:lnTo>
                  <a:pt x="976146" y="74929"/>
                </a:lnTo>
                <a:lnTo>
                  <a:pt x="981242" y="73659"/>
                </a:lnTo>
                <a:close/>
              </a:path>
              <a:path w="3283584" h="563879">
                <a:moveTo>
                  <a:pt x="1004523" y="71119"/>
                </a:moveTo>
                <a:lnTo>
                  <a:pt x="991068" y="71119"/>
                </a:lnTo>
                <a:lnTo>
                  <a:pt x="989324" y="72389"/>
                </a:lnTo>
                <a:lnTo>
                  <a:pt x="987508" y="72389"/>
                </a:lnTo>
                <a:lnTo>
                  <a:pt x="992043" y="74929"/>
                </a:lnTo>
                <a:lnTo>
                  <a:pt x="1004523" y="71119"/>
                </a:lnTo>
                <a:close/>
              </a:path>
              <a:path w="3283584" h="563879">
                <a:moveTo>
                  <a:pt x="1202240" y="71119"/>
                </a:moveTo>
                <a:lnTo>
                  <a:pt x="1055046" y="71119"/>
                </a:lnTo>
                <a:lnTo>
                  <a:pt x="1063133" y="72389"/>
                </a:lnTo>
                <a:lnTo>
                  <a:pt x="1058933" y="73659"/>
                </a:lnTo>
                <a:lnTo>
                  <a:pt x="1066406" y="73659"/>
                </a:lnTo>
                <a:lnTo>
                  <a:pt x="1066473" y="74929"/>
                </a:lnTo>
                <a:lnTo>
                  <a:pt x="1076041" y="74929"/>
                </a:lnTo>
                <a:lnTo>
                  <a:pt x="1075281" y="72389"/>
                </a:lnTo>
                <a:lnTo>
                  <a:pt x="1197241" y="72389"/>
                </a:lnTo>
                <a:lnTo>
                  <a:pt x="1202240" y="71119"/>
                </a:lnTo>
                <a:close/>
              </a:path>
              <a:path w="3283584" h="563879">
                <a:moveTo>
                  <a:pt x="2282449" y="62229"/>
                </a:moveTo>
                <a:lnTo>
                  <a:pt x="2211588" y="62229"/>
                </a:lnTo>
                <a:lnTo>
                  <a:pt x="2209158" y="66039"/>
                </a:lnTo>
                <a:lnTo>
                  <a:pt x="2221611" y="66039"/>
                </a:lnTo>
                <a:lnTo>
                  <a:pt x="2217596" y="69850"/>
                </a:lnTo>
                <a:lnTo>
                  <a:pt x="2234560" y="71119"/>
                </a:lnTo>
                <a:lnTo>
                  <a:pt x="2256408" y="71119"/>
                </a:lnTo>
                <a:lnTo>
                  <a:pt x="2265806" y="72389"/>
                </a:lnTo>
                <a:lnTo>
                  <a:pt x="2284657" y="72389"/>
                </a:lnTo>
                <a:lnTo>
                  <a:pt x="2288509" y="73659"/>
                </a:lnTo>
                <a:lnTo>
                  <a:pt x="2282874" y="73659"/>
                </a:lnTo>
                <a:lnTo>
                  <a:pt x="2287465" y="74929"/>
                </a:lnTo>
                <a:lnTo>
                  <a:pt x="2298007" y="72389"/>
                </a:lnTo>
                <a:lnTo>
                  <a:pt x="2307338" y="69850"/>
                </a:lnTo>
                <a:lnTo>
                  <a:pt x="2318452" y="69850"/>
                </a:lnTo>
                <a:lnTo>
                  <a:pt x="2310672" y="68579"/>
                </a:lnTo>
                <a:lnTo>
                  <a:pt x="2317363" y="68579"/>
                </a:lnTo>
                <a:lnTo>
                  <a:pt x="2306014" y="67309"/>
                </a:lnTo>
                <a:lnTo>
                  <a:pt x="2292718" y="66039"/>
                </a:lnTo>
                <a:lnTo>
                  <a:pt x="2292686" y="64769"/>
                </a:lnTo>
                <a:lnTo>
                  <a:pt x="2278164" y="64769"/>
                </a:lnTo>
                <a:lnTo>
                  <a:pt x="2282449" y="62229"/>
                </a:lnTo>
                <a:close/>
              </a:path>
              <a:path w="3283584" h="563879">
                <a:moveTo>
                  <a:pt x="2347135" y="70861"/>
                </a:moveTo>
                <a:lnTo>
                  <a:pt x="2342898" y="73659"/>
                </a:lnTo>
                <a:lnTo>
                  <a:pt x="2348664" y="74929"/>
                </a:lnTo>
                <a:lnTo>
                  <a:pt x="2346465" y="72389"/>
                </a:lnTo>
                <a:lnTo>
                  <a:pt x="2355589" y="72389"/>
                </a:lnTo>
                <a:lnTo>
                  <a:pt x="2354170" y="71238"/>
                </a:lnTo>
                <a:lnTo>
                  <a:pt x="2353699" y="71119"/>
                </a:lnTo>
                <a:lnTo>
                  <a:pt x="2349085" y="71119"/>
                </a:lnTo>
                <a:lnTo>
                  <a:pt x="2347135" y="70861"/>
                </a:lnTo>
                <a:close/>
              </a:path>
              <a:path w="3283584" h="563879">
                <a:moveTo>
                  <a:pt x="2380589" y="72389"/>
                </a:moveTo>
                <a:lnTo>
                  <a:pt x="2373868" y="72389"/>
                </a:lnTo>
                <a:lnTo>
                  <a:pt x="2374586" y="74929"/>
                </a:lnTo>
                <a:lnTo>
                  <a:pt x="2376033" y="74929"/>
                </a:lnTo>
                <a:lnTo>
                  <a:pt x="2380589" y="72389"/>
                </a:lnTo>
                <a:close/>
              </a:path>
              <a:path w="3283584" h="563879">
                <a:moveTo>
                  <a:pt x="2580881" y="71119"/>
                </a:moveTo>
                <a:lnTo>
                  <a:pt x="2515163" y="71119"/>
                </a:lnTo>
                <a:lnTo>
                  <a:pt x="2511404" y="74929"/>
                </a:lnTo>
                <a:lnTo>
                  <a:pt x="2524890" y="72389"/>
                </a:lnTo>
                <a:lnTo>
                  <a:pt x="2581955" y="72389"/>
                </a:lnTo>
                <a:lnTo>
                  <a:pt x="2580881" y="71119"/>
                </a:lnTo>
                <a:close/>
              </a:path>
              <a:path w="3283584" h="563879">
                <a:moveTo>
                  <a:pt x="2571101" y="72389"/>
                </a:moveTo>
                <a:lnTo>
                  <a:pt x="2524890" y="72389"/>
                </a:lnTo>
                <a:lnTo>
                  <a:pt x="2520823" y="74929"/>
                </a:lnTo>
                <a:lnTo>
                  <a:pt x="2583798" y="74929"/>
                </a:lnTo>
                <a:lnTo>
                  <a:pt x="2583562" y="73659"/>
                </a:lnTo>
                <a:lnTo>
                  <a:pt x="2569180" y="73659"/>
                </a:lnTo>
                <a:lnTo>
                  <a:pt x="2571101" y="72389"/>
                </a:lnTo>
                <a:close/>
              </a:path>
              <a:path w="3283584" h="563879">
                <a:moveTo>
                  <a:pt x="1029664" y="71119"/>
                </a:moveTo>
                <a:lnTo>
                  <a:pt x="1004523" y="71119"/>
                </a:lnTo>
                <a:lnTo>
                  <a:pt x="1009510" y="72389"/>
                </a:lnTo>
                <a:lnTo>
                  <a:pt x="1006273" y="73659"/>
                </a:lnTo>
                <a:lnTo>
                  <a:pt x="1041040" y="73659"/>
                </a:lnTo>
                <a:lnTo>
                  <a:pt x="1032953" y="72389"/>
                </a:lnTo>
                <a:lnTo>
                  <a:pt x="1029664" y="71119"/>
                </a:lnTo>
                <a:close/>
              </a:path>
              <a:path w="3283584" h="563879">
                <a:moveTo>
                  <a:pt x="1091646" y="72389"/>
                </a:moveTo>
                <a:lnTo>
                  <a:pt x="1075281" y="72389"/>
                </a:lnTo>
                <a:lnTo>
                  <a:pt x="1087064" y="73659"/>
                </a:lnTo>
                <a:lnTo>
                  <a:pt x="1091646" y="72389"/>
                </a:lnTo>
                <a:close/>
              </a:path>
              <a:path w="3283584" h="563879">
                <a:moveTo>
                  <a:pt x="1248141" y="72389"/>
                </a:moveTo>
                <a:lnTo>
                  <a:pt x="1229254" y="72389"/>
                </a:lnTo>
                <a:lnTo>
                  <a:pt x="1230906" y="73659"/>
                </a:lnTo>
                <a:lnTo>
                  <a:pt x="1247570" y="73659"/>
                </a:lnTo>
                <a:lnTo>
                  <a:pt x="1248141" y="72389"/>
                </a:lnTo>
                <a:close/>
              </a:path>
              <a:path w="3283584" h="563879">
                <a:moveTo>
                  <a:pt x="2495392" y="72389"/>
                </a:moveTo>
                <a:lnTo>
                  <a:pt x="2491568" y="73659"/>
                </a:lnTo>
                <a:lnTo>
                  <a:pt x="2505802" y="73659"/>
                </a:lnTo>
                <a:lnTo>
                  <a:pt x="2495392" y="72389"/>
                </a:lnTo>
                <a:close/>
              </a:path>
              <a:path w="3283584" h="563879">
                <a:moveTo>
                  <a:pt x="2577654" y="72899"/>
                </a:moveTo>
                <a:lnTo>
                  <a:pt x="2569180" y="73659"/>
                </a:lnTo>
                <a:lnTo>
                  <a:pt x="2583030" y="73659"/>
                </a:lnTo>
                <a:lnTo>
                  <a:pt x="2577654" y="72899"/>
                </a:lnTo>
                <a:close/>
              </a:path>
              <a:path w="3283584" h="563879">
                <a:moveTo>
                  <a:pt x="2582052" y="72504"/>
                </a:moveTo>
                <a:lnTo>
                  <a:pt x="2577654" y="72899"/>
                </a:lnTo>
                <a:lnTo>
                  <a:pt x="2583030" y="73659"/>
                </a:lnTo>
                <a:lnTo>
                  <a:pt x="2582052" y="72504"/>
                </a:lnTo>
                <a:close/>
              </a:path>
              <a:path w="3283584" h="563879">
                <a:moveTo>
                  <a:pt x="2583326" y="72389"/>
                </a:moveTo>
                <a:lnTo>
                  <a:pt x="2582052" y="72504"/>
                </a:lnTo>
                <a:lnTo>
                  <a:pt x="2583030" y="73659"/>
                </a:lnTo>
                <a:lnTo>
                  <a:pt x="2583562" y="73659"/>
                </a:lnTo>
                <a:lnTo>
                  <a:pt x="2583326" y="72389"/>
                </a:lnTo>
                <a:close/>
              </a:path>
              <a:path w="3283584" h="563879">
                <a:moveTo>
                  <a:pt x="2581955" y="72389"/>
                </a:moveTo>
                <a:lnTo>
                  <a:pt x="2574057" y="72389"/>
                </a:lnTo>
                <a:lnTo>
                  <a:pt x="2577654" y="72899"/>
                </a:lnTo>
                <a:lnTo>
                  <a:pt x="2582052" y="72504"/>
                </a:lnTo>
                <a:close/>
              </a:path>
              <a:path w="3283584" h="563879">
                <a:moveTo>
                  <a:pt x="844228" y="65528"/>
                </a:moveTo>
                <a:lnTo>
                  <a:pt x="841236" y="66039"/>
                </a:lnTo>
                <a:lnTo>
                  <a:pt x="838210" y="72389"/>
                </a:lnTo>
                <a:lnTo>
                  <a:pt x="840244" y="71119"/>
                </a:lnTo>
                <a:lnTo>
                  <a:pt x="840079" y="69850"/>
                </a:lnTo>
                <a:lnTo>
                  <a:pt x="848362" y="68579"/>
                </a:lnTo>
                <a:lnTo>
                  <a:pt x="858302" y="68579"/>
                </a:lnTo>
                <a:lnTo>
                  <a:pt x="858499" y="68242"/>
                </a:lnTo>
                <a:lnTo>
                  <a:pt x="854790" y="67309"/>
                </a:lnTo>
                <a:lnTo>
                  <a:pt x="848382" y="67309"/>
                </a:lnTo>
                <a:lnTo>
                  <a:pt x="845529" y="66039"/>
                </a:lnTo>
                <a:lnTo>
                  <a:pt x="842313" y="66039"/>
                </a:lnTo>
                <a:lnTo>
                  <a:pt x="844228" y="65528"/>
                </a:lnTo>
                <a:close/>
              </a:path>
              <a:path w="3283584" h="563879">
                <a:moveTo>
                  <a:pt x="991068" y="71119"/>
                </a:moveTo>
                <a:lnTo>
                  <a:pt x="857253" y="71119"/>
                </a:lnTo>
                <a:lnTo>
                  <a:pt x="852871" y="72389"/>
                </a:lnTo>
                <a:lnTo>
                  <a:pt x="987418" y="72389"/>
                </a:lnTo>
                <a:lnTo>
                  <a:pt x="991068" y="71119"/>
                </a:lnTo>
                <a:close/>
              </a:path>
              <a:path w="3283584" h="563879">
                <a:moveTo>
                  <a:pt x="2450366" y="68555"/>
                </a:moveTo>
                <a:lnTo>
                  <a:pt x="2450152" y="68579"/>
                </a:lnTo>
                <a:lnTo>
                  <a:pt x="2332435" y="68579"/>
                </a:lnTo>
                <a:lnTo>
                  <a:pt x="2330034" y="69850"/>
                </a:lnTo>
                <a:lnTo>
                  <a:pt x="2339615" y="72389"/>
                </a:lnTo>
                <a:lnTo>
                  <a:pt x="2339511" y="69850"/>
                </a:lnTo>
                <a:lnTo>
                  <a:pt x="2449944" y="69850"/>
                </a:lnTo>
                <a:lnTo>
                  <a:pt x="2450341" y="68840"/>
                </a:lnTo>
                <a:lnTo>
                  <a:pt x="2450366" y="68555"/>
                </a:lnTo>
                <a:close/>
              </a:path>
              <a:path w="3283584" h="563879">
                <a:moveTo>
                  <a:pt x="2354170" y="71238"/>
                </a:moveTo>
                <a:lnTo>
                  <a:pt x="2355589" y="72389"/>
                </a:lnTo>
                <a:lnTo>
                  <a:pt x="2356400" y="71801"/>
                </a:lnTo>
                <a:lnTo>
                  <a:pt x="2354170" y="71238"/>
                </a:lnTo>
                <a:close/>
              </a:path>
              <a:path w="3283584" h="563879">
                <a:moveTo>
                  <a:pt x="2449944" y="69850"/>
                </a:moveTo>
                <a:lnTo>
                  <a:pt x="2362188" y="69850"/>
                </a:lnTo>
                <a:lnTo>
                  <a:pt x="2359714" y="72389"/>
                </a:lnTo>
                <a:lnTo>
                  <a:pt x="2466827" y="72389"/>
                </a:lnTo>
                <a:lnTo>
                  <a:pt x="2462411" y="71119"/>
                </a:lnTo>
                <a:lnTo>
                  <a:pt x="2459614" y="71119"/>
                </a:lnTo>
                <a:lnTo>
                  <a:pt x="2449944" y="69850"/>
                </a:lnTo>
                <a:close/>
              </a:path>
              <a:path w="3283584" h="563879">
                <a:moveTo>
                  <a:pt x="2470990" y="70383"/>
                </a:moveTo>
                <a:lnTo>
                  <a:pt x="2471119" y="71504"/>
                </a:lnTo>
                <a:lnTo>
                  <a:pt x="2475086" y="72389"/>
                </a:lnTo>
                <a:lnTo>
                  <a:pt x="2470990" y="70383"/>
                </a:lnTo>
                <a:close/>
              </a:path>
              <a:path w="3283584" h="563879">
                <a:moveTo>
                  <a:pt x="2470637" y="67309"/>
                </a:moveTo>
                <a:lnTo>
                  <a:pt x="2470990" y="70383"/>
                </a:lnTo>
                <a:lnTo>
                  <a:pt x="2475086" y="72389"/>
                </a:lnTo>
                <a:lnTo>
                  <a:pt x="2482340" y="72389"/>
                </a:lnTo>
                <a:lnTo>
                  <a:pt x="2482810" y="71119"/>
                </a:lnTo>
                <a:lnTo>
                  <a:pt x="2479079" y="71119"/>
                </a:lnTo>
                <a:lnTo>
                  <a:pt x="2479838" y="69850"/>
                </a:lnTo>
                <a:lnTo>
                  <a:pt x="2479306" y="69850"/>
                </a:lnTo>
                <a:lnTo>
                  <a:pt x="2480016" y="68579"/>
                </a:lnTo>
                <a:lnTo>
                  <a:pt x="2482955" y="68579"/>
                </a:lnTo>
                <a:lnTo>
                  <a:pt x="2470637" y="67309"/>
                </a:lnTo>
                <a:close/>
              </a:path>
              <a:path w="3283584" h="563879">
                <a:moveTo>
                  <a:pt x="2359088" y="69850"/>
                </a:moveTo>
                <a:lnTo>
                  <a:pt x="2352457" y="69850"/>
                </a:lnTo>
                <a:lnTo>
                  <a:pt x="2354170" y="71238"/>
                </a:lnTo>
                <a:lnTo>
                  <a:pt x="2356400" y="71801"/>
                </a:lnTo>
                <a:lnTo>
                  <a:pt x="2359088" y="69850"/>
                </a:lnTo>
                <a:close/>
              </a:path>
              <a:path w="3283584" h="563879">
                <a:moveTo>
                  <a:pt x="2469902" y="69850"/>
                </a:moveTo>
                <a:lnTo>
                  <a:pt x="2469291" y="69850"/>
                </a:lnTo>
                <a:lnTo>
                  <a:pt x="2468542" y="71119"/>
                </a:lnTo>
                <a:lnTo>
                  <a:pt x="2469394" y="71119"/>
                </a:lnTo>
                <a:lnTo>
                  <a:pt x="2471119" y="71504"/>
                </a:lnTo>
                <a:lnTo>
                  <a:pt x="2470990" y="70383"/>
                </a:lnTo>
                <a:lnTo>
                  <a:pt x="2469902" y="69850"/>
                </a:lnTo>
                <a:close/>
              </a:path>
              <a:path w="3283584" h="563879">
                <a:moveTo>
                  <a:pt x="848455" y="69850"/>
                </a:moveTo>
                <a:lnTo>
                  <a:pt x="847330" y="69862"/>
                </a:lnTo>
                <a:lnTo>
                  <a:pt x="845590" y="71119"/>
                </a:lnTo>
                <a:lnTo>
                  <a:pt x="846287" y="71119"/>
                </a:lnTo>
                <a:lnTo>
                  <a:pt x="847046" y="70977"/>
                </a:lnTo>
                <a:lnTo>
                  <a:pt x="848455" y="69850"/>
                </a:lnTo>
                <a:close/>
              </a:path>
              <a:path w="3283584" h="563879">
                <a:moveTo>
                  <a:pt x="864772" y="68579"/>
                </a:moveTo>
                <a:lnTo>
                  <a:pt x="859840" y="68579"/>
                </a:lnTo>
                <a:lnTo>
                  <a:pt x="858449" y="68840"/>
                </a:lnTo>
                <a:lnTo>
                  <a:pt x="858930" y="69850"/>
                </a:lnTo>
                <a:lnTo>
                  <a:pt x="852996" y="69862"/>
                </a:lnTo>
                <a:lnTo>
                  <a:pt x="852398" y="69974"/>
                </a:lnTo>
                <a:lnTo>
                  <a:pt x="851526" y="71119"/>
                </a:lnTo>
                <a:lnTo>
                  <a:pt x="861173" y="71119"/>
                </a:lnTo>
                <a:lnTo>
                  <a:pt x="865245" y="69862"/>
                </a:lnTo>
                <a:lnTo>
                  <a:pt x="865118" y="69435"/>
                </a:lnTo>
                <a:lnTo>
                  <a:pt x="864772" y="68579"/>
                </a:lnTo>
                <a:close/>
              </a:path>
              <a:path w="3283584" h="563879">
                <a:moveTo>
                  <a:pt x="871414" y="68074"/>
                </a:moveTo>
                <a:lnTo>
                  <a:pt x="869713" y="68579"/>
                </a:lnTo>
                <a:lnTo>
                  <a:pt x="869036" y="71119"/>
                </a:lnTo>
                <a:lnTo>
                  <a:pt x="1015843" y="71119"/>
                </a:lnTo>
                <a:lnTo>
                  <a:pt x="1015429" y="69850"/>
                </a:lnTo>
                <a:lnTo>
                  <a:pt x="1026835" y="69850"/>
                </a:lnTo>
                <a:lnTo>
                  <a:pt x="1025776" y="68579"/>
                </a:lnTo>
                <a:lnTo>
                  <a:pt x="872017" y="68579"/>
                </a:lnTo>
                <a:lnTo>
                  <a:pt x="871414" y="68074"/>
                </a:lnTo>
                <a:close/>
              </a:path>
              <a:path w="3283584" h="563879">
                <a:moveTo>
                  <a:pt x="1026835" y="69850"/>
                </a:moveTo>
                <a:lnTo>
                  <a:pt x="1027894" y="71119"/>
                </a:lnTo>
                <a:lnTo>
                  <a:pt x="1026835" y="69850"/>
                </a:lnTo>
                <a:close/>
              </a:path>
              <a:path w="3283584" h="563879">
                <a:moveTo>
                  <a:pt x="1303033" y="63500"/>
                </a:moveTo>
                <a:lnTo>
                  <a:pt x="1059841" y="63500"/>
                </a:lnTo>
                <a:lnTo>
                  <a:pt x="1059576" y="67309"/>
                </a:lnTo>
                <a:lnTo>
                  <a:pt x="1029907" y="67309"/>
                </a:lnTo>
                <a:lnTo>
                  <a:pt x="1031617" y="71119"/>
                </a:lnTo>
                <a:lnTo>
                  <a:pt x="1034217" y="69989"/>
                </a:lnTo>
                <a:lnTo>
                  <a:pt x="1033023" y="69850"/>
                </a:lnTo>
                <a:lnTo>
                  <a:pt x="1037460" y="68579"/>
                </a:lnTo>
                <a:lnTo>
                  <a:pt x="1247204" y="68579"/>
                </a:lnTo>
                <a:lnTo>
                  <a:pt x="1260315" y="67309"/>
                </a:lnTo>
                <a:lnTo>
                  <a:pt x="1272097" y="66039"/>
                </a:lnTo>
                <a:lnTo>
                  <a:pt x="1283398" y="66039"/>
                </a:lnTo>
                <a:lnTo>
                  <a:pt x="1295065" y="64769"/>
                </a:lnTo>
                <a:lnTo>
                  <a:pt x="1304014" y="64769"/>
                </a:lnTo>
                <a:lnTo>
                  <a:pt x="1303033" y="63500"/>
                </a:lnTo>
                <a:close/>
              </a:path>
              <a:path w="3283584" h="563879">
                <a:moveTo>
                  <a:pt x="1247204" y="68579"/>
                </a:moveTo>
                <a:lnTo>
                  <a:pt x="1062855" y="68579"/>
                </a:lnTo>
                <a:lnTo>
                  <a:pt x="1058416" y="71119"/>
                </a:lnTo>
                <a:lnTo>
                  <a:pt x="1212347" y="71119"/>
                </a:lnTo>
                <a:lnTo>
                  <a:pt x="1219974" y="69850"/>
                </a:lnTo>
                <a:lnTo>
                  <a:pt x="1231917" y="69850"/>
                </a:lnTo>
                <a:lnTo>
                  <a:pt x="1247204" y="68579"/>
                </a:lnTo>
                <a:close/>
              </a:path>
              <a:path w="3283584" h="563879">
                <a:moveTo>
                  <a:pt x="2348666" y="69850"/>
                </a:moveTo>
                <a:lnTo>
                  <a:pt x="2347135" y="70861"/>
                </a:lnTo>
                <a:lnTo>
                  <a:pt x="2349085" y="71119"/>
                </a:lnTo>
                <a:lnTo>
                  <a:pt x="2349812" y="71119"/>
                </a:lnTo>
                <a:lnTo>
                  <a:pt x="2348717" y="69862"/>
                </a:lnTo>
                <a:close/>
              </a:path>
              <a:path w="3283584" h="563879">
                <a:moveTo>
                  <a:pt x="2348717" y="69862"/>
                </a:moveTo>
                <a:lnTo>
                  <a:pt x="2349812" y="71119"/>
                </a:lnTo>
                <a:lnTo>
                  <a:pt x="2353699" y="71119"/>
                </a:lnTo>
                <a:lnTo>
                  <a:pt x="2348717" y="69862"/>
                </a:lnTo>
                <a:close/>
              </a:path>
              <a:path w="3283584" h="563879">
                <a:moveTo>
                  <a:pt x="2459576" y="69686"/>
                </a:moveTo>
                <a:lnTo>
                  <a:pt x="2459765" y="69850"/>
                </a:lnTo>
                <a:lnTo>
                  <a:pt x="2459614" y="71119"/>
                </a:lnTo>
                <a:lnTo>
                  <a:pt x="2462411" y="71119"/>
                </a:lnTo>
                <a:lnTo>
                  <a:pt x="2462813" y="70984"/>
                </a:lnTo>
                <a:lnTo>
                  <a:pt x="2459576" y="69686"/>
                </a:lnTo>
                <a:close/>
              </a:path>
              <a:path w="3283584" h="563879">
                <a:moveTo>
                  <a:pt x="2463146" y="70872"/>
                </a:moveTo>
                <a:lnTo>
                  <a:pt x="2462813" y="70984"/>
                </a:lnTo>
                <a:lnTo>
                  <a:pt x="2463151" y="71119"/>
                </a:lnTo>
                <a:lnTo>
                  <a:pt x="2463146" y="70872"/>
                </a:lnTo>
                <a:close/>
              </a:path>
              <a:path w="3283584" h="563879">
                <a:moveTo>
                  <a:pt x="2488375" y="69850"/>
                </a:moveTo>
                <a:lnTo>
                  <a:pt x="2479838" y="69850"/>
                </a:lnTo>
                <a:lnTo>
                  <a:pt x="2485109" y="71119"/>
                </a:lnTo>
                <a:lnTo>
                  <a:pt x="2488869" y="71119"/>
                </a:lnTo>
                <a:lnTo>
                  <a:pt x="2488375" y="69850"/>
                </a:lnTo>
                <a:close/>
              </a:path>
              <a:path w="3283584" h="563879">
                <a:moveTo>
                  <a:pt x="2502954" y="69435"/>
                </a:moveTo>
                <a:lnTo>
                  <a:pt x="2503683" y="71119"/>
                </a:lnTo>
                <a:lnTo>
                  <a:pt x="2565653" y="71119"/>
                </a:lnTo>
                <a:lnTo>
                  <a:pt x="2565313" y="69850"/>
                </a:lnTo>
                <a:lnTo>
                  <a:pt x="2503685" y="69850"/>
                </a:lnTo>
                <a:lnTo>
                  <a:pt x="2502954" y="69435"/>
                </a:lnTo>
                <a:close/>
              </a:path>
              <a:path w="3283584" h="563879">
                <a:moveTo>
                  <a:pt x="848455" y="69850"/>
                </a:moveTo>
                <a:lnTo>
                  <a:pt x="847046" y="70977"/>
                </a:lnTo>
                <a:lnTo>
                  <a:pt x="849587" y="70501"/>
                </a:lnTo>
                <a:lnTo>
                  <a:pt x="848455" y="69850"/>
                </a:lnTo>
                <a:close/>
              </a:path>
              <a:path w="3283584" h="563879">
                <a:moveTo>
                  <a:pt x="2463105" y="68579"/>
                </a:moveTo>
                <a:lnTo>
                  <a:pt x="2463146" y="70872"/>
                </a:lnTo>
                <a:lnTo>
                  <a:pt x="2466177" y="69850"/>
                </a:lnTo>
                <a:lnTo>
                  <a:pt x="2469715" y="69850"/>
                </a:lnTo>
                <a:lnTo>
                  <a:pt x="2463105" y="68579"/>
                </a:lnTo>
                <a:close/>
              </a:path>
              <a:path w="3283584" h="563879">
                <a:moveTo>
                  <a:pt x="2348666" y="69850"/>
                </a:moveTo>
                <a:lnTo>
                  <a:pt x="2339511" y="69850"/>
                </a:lnTo>
                <a:lnTo>
                  <a:pt x="2347135" y="70861"/>
                </a:lnTo>
                <a:lnTo>
                  <a:pt x="2348666" y="69850"/>
                </a:lnTo>
                <a:close/>
              </a:path>
              <a:path w="3283584" h="563879">
                <a:moveTo>
                  <a:pt x="852493" y="69850"/>
                </a:moveTo>
                <a:lnTo>
                  <a:pt x="848455" y="69850"/>
                </a:lnTo>
                <a:lnTo>
                  <a:pt x="849587" y="70501"/>
                </a:lnTo>
                <a:lnTo>
                  <a:pt x="852398" y="69974"/>
                </a:lnTo>
                <a:close/>
              </a:path>
              <a:path w="3283584" h="563879">
                <a:moveTo>
                  <a:pt x="802410" y="69850"/>
                </a:moveTo>
                <a:lnTo>
                  <a:pt x="802204" y="70032"/>
                </a:lnTo>
                <a:lnTo>
                  <a:pt x="802532" y="70298"/>
                </a:lnTo>
                <a:lnTo>
                  <a:pt x="802410" y="69850"/>
                </a:lnTo>
                <a:close/>
              </a:path>
              <a:path w="3283584" h="563879">
                <a:moveTo>
                  <a:pt x="1037460" y="68579"/>
                </a:moveTo>
                <a:lnTo>
                  <a:pt x="1033023" y="69850"/>
                </a:lnTo>
                <a:lnTo>
                  <a:pt x="1034217" y="69989"/>
                </a:lnTo>
                <a:lnTo>
                  <a:pt x="1037460" y="68579"/>
                </a:lnTo>
                <a:close/>
              </a:path>
              <a:path w="3283584" h="563879">
                <a:moveTo>
                  <a:pt x="858325" y="68579"/>
                </a:moveTo>
                <a:lnTo>
                  <a:pt x="848362" y="68579"/>
                </a:lnTo>
                <a:lnTo>
                  <a:pt x="849411" y="69850"/>
                </a:lnTo>
                <a:lnTo>
                  <a:pt x="852493" y="69850"/>
                </a:lnTo>
                <a:lnTo>
                  <a:pt x="858449" y="68840"/>
                </a:lnTo>
                <a:lnTo>
                  <a:pt x="858325" y="68579"/>
                </a:lnTo>
                <a:close/>
              </a:path>
              <a:path w="3283584" h="563879">
                <a:moveTo>
                  <a:pt x="2348706" y="69850"/>
                </a:moveTo>
                <a:close/>
              </a:path>
              <a:path w="3283584" h="563879">
                <a:moveTo>
                  <a:pt x="807858" y="64769"/>
                </a:moveTo>
                <a:lnTo>
                  <a:pt x="794576" y="67309"/>
                </a:lnTo>
                <a:lnTo>
                  <a:pt x="790342" y="67309"/>
                </a:lnTo>
                <a:lnTo>
                  <a:pt x="785385" y="68579"/>
                </a:lnTo>
                <a:lnTo>
                  <a:pt x="787515" y="69850"/>
                </a:lnTo>
                <a:lnTo>
                  <a:pt x="795036" y="68579"/>
                </a:lnTo>
                <a:lnTo>
                  <a:pt x="796062" y="68579"/>
                </a:lnTo>
                <a:lnTo>
                  <a:pt x="798850" y="67309"/>
                </a:lnTo>
                <a:lnTo>
                  <a:pt x="807858" y="64769"/>
                </a:lnTo>
                <a:close/>
              </a:path>
              <a:path w="3283584" h="563879">
                <a:moveTo>
                  <a:pt x="796062" y="68579"/>
                </a:moveTo>
                <a:lnTo>
                  <a:pt x="795036" y="68579"/>
                </a:lnTo>
                <a:lnTo>
                  <a:pt x="793242" y="69850"/>
                </a:lnTo>
                <a:lnTo>
                  <a:pt x="796062" y="68579"/>
                </a:lnTo>
                <a:close/>
              </a:path>
              <a:path w="3283584" h="563879">
                <a:moveTo>
                  <a:pt x="2211588" y="62229"/>
                </a:moveTo>
                <a:lnTo>
                  <a:pt x="2164184" y="62229"/>
                </a:lnTo>
                <a:lnTo>
                  <a:pt x="2166810" y="64769"/>
                </a:lnTo>
                <a:lnTo>
                  <a:pt x="2160230" y="64769"/>
                </a:lnTo>
                <a:lnTo>
                  <a:pt x="2160134" y="66039"/>
                </a:lnTo>
                <a:lnTo>
                  <a:pt x="2161684" y="67358"/>
                </a:lnTo>
                <a:lnTo>
                  <a:pt x="2163417" y="68579"/>
                </a:lnTo>
                <a:lnTo>
                  <a:pt x="2166470" y="69850"/>
                </a:lnTo>
                <a:lnTo>
                  <a:pt x="2167231" y="66039"/>
                </a:lnTo>
                <a:lnTo>
                  <a:pt x="2189802" y="66039"/>
                </a:lnTo>
                <a:lnTo>
                  <a:pt x="2188998" y="63500"/>
                </a:lnTo>
                <a:lnTo>
                  <a:pt x="2201232" y="63500"/>
                </a:lnTo>
                <a:lnTo>
                  <a:pt x="2211588" y="62229"/>
                </a:lnTo>
                <a:close/>
              </a:path>
              <a:path w="3283584" h="563879">
                <a:moveTo>
                  <a:pt x="2499780" y="67638"/>
                </a:moveTo>
                <a:lnTo>
                  <a:pt x="2496197" y="69850"/>
                </a:lnTo>
                <a:lnTo>
                  <a:pt x="2503133" y="69850"/>
                </a:lnTo>
                <a:lnTo>
                  <a:pt x="2502954" y="69435"/>
                </a:lnTo>
                <a:lnTo>
                  <a:pt x="2499780" y="67638"/>
                </a:lnTo>
                <a:close/>
              </a:path>
              <a:path w="3283584" h="563879">
                <a:moveTo>
                  <a:pt x="2542849" y="64963"/>
                </a:moveTo>
                <a:lnTo>
                  <a:pt x="2540266" y="66039"/>
                </a:lnTo>
                <a:lnTo>
                  <a:pt x="2501485" y="66039"/>
                </a:lnTo>
                <a:lnTo>
                  <a:pt x="2502954" y="69435"/>
                </a:lnTo>
                <a:lnTo>
                  <a:pt x="2503685" y="69850"/>
                </a:lnTo>
                <a:lnTo>
                  <a:pt x="2558274" y="69850"/>
                </a:lnTo>
                <a:lnTo>
                  <a:pt x="2553591" y="68555"/>
                </a:lnTo>
                <a:lnTo>
                  <a:pt x="2545497" y="66039"/>
                </a:lnTo>
                <a:lnTo>
                  <a:pt x="2542849" y="64963"/>
                </a:lnTo>
                <a:close/>
              </a:path>
              <a:path w="3283584" h="563879">
                <a:moveTo>
                  <a:pt x="2556069" y="67309"/>
                </a:moveTo>
                <a:lnTo>
                  <a:pt x="2564222" y="68579"/>
                </a:lnTo>
                <a:lnTo>
                  <a:pt x="2558274" y="69850"/>
                </a:lnTo>
                <a:lnTo>
                  <a:pt x="2570462" y="69850"/>
                </a:lnTo>
                <a:lnTo>
                  <a:pt x="2564917" y="68579"/>
                </a:lnTo>
                <a:lnTo>
                  <a:pt x="2556069" y="67309"/>
                </a:lnTo>
                <a:close/>
              </a:path>
              <a:path w="3283584" h="563879">
                <a:moveTo>
                  <a:pt x="2458293" y="68579"/>
                </a:moveTo>
                <a:lnTo>
                  <a:pt x="2456815" y="68579"/>
                </a:lnTo>
                <a:lnTo>
                  <a:pt x="2459576" y="69686"/>
                </a:lnTo>
                <a:lnTo>
                  <a:pt x="2458293" y="68579"/>
                </a:lnTo>
                <a:close/>
              </a:path>
              <a:path w="3283584" h="563879">
                <a:moveTo>
                  <a:pt x="859118" y="68398"/>
                </a:moveTo>
                <a:lnTo>
                  <a:pt x="858302" y="68579"/>
                </a:lnTo>
                <a:lnTo>
                  <a:pt x="858449" y="68840"/>
                </a:lnTo>
                <a:lnTo>
                  <a:pt x="859840" y="68579"/>
                </a:lnTo>
                <a:lnTo>
                  <a:pt x="859118" y="68398"/>
                </a:lnTo>
                <a:close/>
              </a:path>
              <a:path w="3283584" h="563879">
                <a:moveTo>
                  <a:pt x="858499" y="68242"/>
                </a:moveTo>
                <a:lnTo>
                  <a:pt x="858302" y="68579"/>
                </a:lnTo>
                <a:lnTo>
                  <a:pt x="859118" y="68398"/>
                </a:lnTo>
                <a:lnTo>
                  <a:pt x="858499" y="68242"/>
                </a:lnTo>
                <a:close/>
              </a:path>
              <a:path w="3283584" h="563879">
                <a:moveTo>
                  <a:pt x="872656" y="67705"/>
                </a:moveTo>
                <a:lnTo>
                  <a:pt x="871414" y="68074"/>
                </a:lnTo>
                <a:lnTo>
                  <a:pt x="872017" y="68579"/>
                </a:lnTo>
                <a:lnTo>
                  <a:pt x="872656" y="67705"/>
                </a:lnTo>
                <a:close/>
              </a:path>
              <a:path w="3283584" h="563879">
                <a:moveTo>
                  <a:pt x="874407" y="67309"/>
                </a:moveTo>
                <a:lnTo>
                  <a:pt x="873987" y="67309"/>
                </a:lnTo>
                <a:lnTo>
                  <a:pt x="872656" y="67705"/>
                </a:lnTo>
                <a:lnTo>
                  <a:pt x="872017" y="68579"/>
                </a:lnTo>
                <a:lnTo>
                  <a:pt x="873241" y="68579"/>
                </a:lnTo>
                <a:lnTo>
                  <a:pt x="874407" y="67309"/>
                </a:lnTo>
                <a:close/>
              </a:path>
              <a:path w="3283584" h="563879">
                <a:moveTo>
                  <a:pt x="886658" y="64769"/>
                </a:moveTo>
                <a:lnTo>
                  <a:pt x="876738" y="64769"/>
                </a:lnTo>
                <a:lnTo>
                  <a:pt x="873241" y="68579"/>
                </a:lnTo>
                <a:lnTo>
                  <a:pt x="877543" y="67358"/>
                </a:lnTo>
                <a:lnTo>
                  <a:pt x="877713" y="67309"/>
                </a:lnTo>
                <a:lnTo>
                  <a:pt x="886658" y="64769"/>
                </a:lnTo>
                <a:close/>
              </a:path>
              <a:path w="3283584" h="563879">
                <a:moveTo>
                  <a:pt x="877543" y="67358"/>
                </a:moveTo>
                <a:lnTo>
                  <a:pt x="873241" y="68579"/>
                </a:lnTo>
                <a:lnTo>
                  <a:pt x="876580" y="68579"/>
                </a:lnTo>
                <a:lnTo>
                  <a:pt x="877543" y="67358"/>
                </a:lnTo>
                <a:close/>
              </a:path>
              <a:path w="3283584" h="563879">
                <a:moveTo>
                  <a:pt x="1024717" y="67309"/>
                </a:moveTo>
                <a:lnTo>
                  <a:pt x="880182" y="67309"/>
                </a:lnTo>
                <a:lnTo>
                  <a:pt x="879676" y="68579"/>
                </a:lnTo>
                <a:lnTo>
                  <a:pt x="1025776" y="68579"/>
                </a:lnTo>
                <a:lnTo>
                  <a:pt x="1024717" y="67309"/>
                </a:lnTo>
                <a:close/>
              </a:path>
              <a:path w="3283584" h="563879">
                <a:moveTo>
                  <a:pt x="2188250" y="66039"/>
                </a:moveTo>
                <a:lnTo>
                  <a:pt x="2167231" y="66039"/>
                </a:lnTo>
                <a:lnTo>
                  <a:pt x="2178159" y="67358"/>
                </a:lnTo>
                <a:lnTo>
                  <a:pt x="2185453" y="68579"/>
                </a:lnTo>
                <a:lnTo>
                  <a:pt x="2188250" y="66039"/>
                </a:lnTo>
                <a:close/>
              </a:path>
              <a:path w="3283584" h="563879">
                <a:moveTo>
                  <a:pt x="2201232" y="63500"/>
                </a:moveTo>
                <a:lnTo>
                  <a:pt x="2188998" y="63500"/>
                </a:lnTo>
                <a:lnTo>
                  <a:pt x="2200188" y="64769"/>
                </a:lnTo>
                <a:lnTo>
                  <a:pt x="2198530" y="67167"/>
                </a:lnTo>
                <a:lnTo>
                  <a:pt x="2198478" y="67319"/>
                </a:lnTo>
                <a:lnTo>
                  <a:pt x="2204883" y="68579"/>
                </a:lnTo>
                <a:lnTo>
                  <a:pt x="2203242" y="66039"/>
                </a:lnTo>
                <a:lnTo>
                  <a:pt x="2201232" y="63500"/>
                </a:lnTo>
                <a:close/>
              </a:path>
              <a:path w="3283584" h="563879">
                <a:moveTo>
                  <a:pt x="2447239" y="66039"/>
                </a:moveTo>
                <a:lnTo>
                  <a:pt x="2323830" y="66039"/>
                </a:lnTo>
                <a:lnTo>
                  <a:pt x="2323668" y="68579"/>
                </a:lnTo>
                <a:lnTo>
                  <a:pt x="2450152" y="68579"/>
                </a:lnTo>
                <a:lnTo>
                  <a:pt x="2446450" y="67319"/>
                </a:lnTo>
                <a:lnTo>
                  <a:pt x="2446513" y="67167"/>
                </a:lnTo>
                <a:lnTo>
                  <a:pt x="2447239" y="66039"/>
                </a:lnTo>
                <a:close/>
              </a:path>
              <a:path w="3283584" h="563879">
                <a:moveTo>
                  <a:pt x="2450106" y="68473"/>
                </a:moveTo>
                <a:lnTo>
                  <a:pt x="2450366" y="68555"/>
                </a:lnTo>
                <a:lnTo>
                  <a:pt x="2450106" y="68473"/>
                </a:lnTo>
                <a:close/>
              </a:path>
              <a:path w="3283584" h="563879">
                <a:moveTo>
                  <a:pt x="2467480" y="66039"/>
                </a:moveTo>
                <a:lnTo>
                  <a:pt x="2447239" y="66039"/>
                </a:lnTo>
                <a:lnTo>
                  <a:pt x="2450362" y="67309"/>
                </a:lnTo>
                <a:lnTo>
                  <a:pt x="2449609" y="67309"/>
                </a:lnTo>
                <a:lnTo>
                  <a:pt x="2450106" y="68473"/>
                </a:lnTo>
                <a:lnTo>
                  <a:pt x="2450366" y="68555"/>
                </a:lnTo>
                <a:lnTo>
                  <a:pt x="2461246" y="67309"/>
                </a:lnTo>
                <a:lnTo>
                  <a:pt x="2467480" y="66039"/>
                </a:lnTo>
                <a:close/>
              </a:path>
              <a:path w="3283584" h="563879">
                <a:moveTo>
                  <a:pt x="868080" y="65002"/>
                </a:moveTo>
                <a:lnTo>
                  <a:pt x="859783" y="66039"/>
                </a:lnTo>
                <a:lnTo>
                  <a:pt x="858499" y="68242"/>
                </a:lnTo>
                <a:lnTo>
                  <a:pt x="859118" y="68398"/>
                </a:lnTo>
                <a:lnTo>
                  <a:pt x="864011" y="67309"/>
                </a:lnTo>
                <a:lnTo>
                  <a:pt x="868080" y="65002"/>
                </a:lnTo>
                <a:close/>
              </a:path>
              <a:path w="3283584" h="563879">
                <a:moveTo>
                  <a:pt x="873873" y="66039"/>
                </a:moveTo>
                <a:lnTo>
                  <a:pt x="868987" y="66039"/>
                </a:lnTo>
                <a:lnTo>
                  <a:pt x="871414" y="68074"/>
                </a:lnTo>
                <a:lnTo>
                  <a:pt x="872656" y="67705"/>
                </a:lnTo>
                <a:lnTo>
                  <a:pt x="873873" y="66039"/>
                </a:lnTo>
                <a:close/>
              </a:path>
              <a:path w="3283584" h="563879">
                <a:moveTo>
                  <a:pt x="2499456" y="67167"/>
                </a:moveTo>
                <a:lnTo>
                  <a:pt x="2499200" y="67309"/>
                </a:lnTo>
                <a:lnTo>
                  <a:pt x="2499780" y="67638"/>
                </a:lnTo>
                <a:lnTo>
                  <a:pt x="2500313" y="67309"/>
                </a:lnTo>
                <a:lnTo>
                  <a:pt x="2499456" y="67167"/>
                </a:lnTo>
                <a:close/>
              </a:path>
              <a:path w="3283584" h="563879">
                <a:moveTo>
                  <a:pt x="877713" y="67309"/>
                </a:moveTo>
                <a:lnTo>
                  <a:pt x="877581" y="67309"/>
                </a:lnTo>
                <a:lnTo>
                  <a:pt x="877713" y="67309"/>
                </a:lnTo>
                <a:close/>
              </a:path>
              <a:path w="3283584" h="563879">
                <a:moveTo>
                  <a:pt x="857813" y="64769"/>
                </a:moveTo>
                <a:lnTo>
                  <a:pt x="850228" y="66039"/>
                </a:lnTo>
                <a:lnTo>
                  <a:pt x="848382" y="67309"/>
                </a:lnTo>
                <a:lnTo>
                  <a:pt x="854790" y="67309"/>
                </a:lnTo>
                <a:lnTo>
                  <a:pt x="857813" y="64769"/>
                </a:lnTo>
                <a:close/>
              </a:path>
              <a:path w="3283584" h="563879">
                <a:moveTo>
                  <a:pt x="888856" y="62229"/>
                </a:moveTo>
                <a:lnTo>
                  <a:pt x="883469" y="63500"/>
                </a:lnTo>
                <a:lnTo>
                  <a:pt x="879330" y="64769"/>
                </a:lnTo>
                <a:lnTo>
                  <a:pt x="886658" y="64769"/>
                </a:lnTo>
                <a:lnTo>
                  <a:pt x="883163" y="67309"/>
                </a:lnTo>
                <a:lnTo>
                  <a:pt x="1046941" y="67309"/>
                </a:lnTo>
                <a:lnTo>
                  <a:pt x="1048052" y="66039"/>
                </a:lnTo>
                <a:lnTo>
                  <a:pt x="886887" y="66039"/>
                </a:lnTo>
                <a:lnTo>
                  <a:pt x="888856" y="62229"/>
                </a:lnTo>
                <a:close/>
              </a:path>
              <a:path w="3283584" h="563879">
                <a:moveTo>
                  <a:pt x="1056761" y="66039"/>
                </a:moveTo>
                <a:lnTo>
                  <a:pt x="1052445" y="66039"/>
                </a:lnTo>
                <a:lnTo>
                  <a:pt x="1046941" y="67309"/>
                </a:lnTo>
                <a:lnTo>
                  <a:pt x="1059576" y="67309"/>
                </a:lnTo>
                <a:lnTo>
                  <a:pt x="1056761" y="66039"/>
                </a:lnTo>
                <a:close/>
              </a:path>
              <a:path w="3283584" h="563879">
                <a:moveTo>
                  <a:pt x="2467216" y="55879"/>
                </a:moveTo>
                <a:lnTo>
                  <a:pt x="2399631" y="55879"/>
                </a:lnTo>
                <a:lnTo>
                  <a:pt x="2409274" y="57150"/>
                </a:lnTo>
                <a:lnTo>
                  <a:pt x="2423203" y="60959"/>
                </a:lnTo>
                <a:lnTo>
                  <a:pt x="2416846" y="63500"/>
                </a:lnTo>
                <a:lnTo>
                  <a:pt x="2306797" y="63500"/>
                </a:lnTo>
                <a:lnTo>
                  <a:pt x="2308073" y="67309"/>
                </a:lnTo>
                <a:lnTo>
                  <a:pt x="2321283" y="67309"/>
                </a:lnTo>
                <a:lnTo>
                  <a:pt x="2323830" y="66039"/>
                </a:lnTo>
                <a:lnTo>
                  <a:pt x="2538997" y="66039"/>
                </a:lnTo>
                <a:lnTo>
                  <a:pt x="2528372" y="64769"/>
                </a:lnTo>
                <a:lnTo>
                  <a:pt x="2501015" y="59689"/>
                </a:lnTo>
                <a:lnTo>
                  <a:pt x="2487030" y="58419"/>
                </a:lnTo>
                <a:lnTo>
                  <a:pt x="2474672" y="57150"/>
                </a:lnTo>
                <a:lnTo>
                  <a:pt x="2467216" y="55879"/>
                </a:lnTo>
                <a:close/>
              </a:path>
              <a:path w="3283584" h="563879">
                <a:moveTo>
                  <a:pt x="2501485" y="66039"/>
                </a:moveTo>
                <a:lnTo>
                  <a:pt x="2492681" y="66039"/>
                </a:lnTo>
                <a:lnTo>
                  <a:pt x="2499456" y="67167"/>
                </a:lnTo>
                <a:lnTo>
                  <a:pt x="2501485" y="66039"/>
                </a:lnTo>
                <a:close/>
              </a:path>
              <a:path w="3283584" h="563879">
                <a:moveTo>
                  <a:pt x="864324" y="57150"/>
                </a:moveTo>
                <a:lnTo>
                  <a:pt x="859450" y="57150"/>
                </a:lnTo>
                <a:lnTo>
                  <a:pt x="850375" y="58805"/>
                </a:lnTo>
                <a:lnTo>
                  <a:pt x="848935" y="60959"/>
                </a:lnTo>
                <a:lnTo>
                  <a:pt x="848794" y="60959"/>
                </a:lnTo>
                <a:lnTo>
                  <a:pt x="851258" y="62229"/>
                </a:lnTo>
                <a:lnTo>
                  <a:pt x="847098" y="63500"/>
                </a:lnTo>
                <a:lnTo>
                  <a:pt x="841927" y="63500"/>
                </a:lnTo>
                <a:lnTo>
                  <a:pt x="843334" y="64769"/>
                </a:lnTo>
                <a:lnTo>
                  <a:pt x="837811" y="66039"/>
                </a:lnTo>
                <a:lnTo>
                  <a:pt x="841236" y="66039"/>
                </a:lnTo>
                <a:lnTo>
                  <a:pt x="844228" y="65528"/>
                </a:lnTo>
                <a:lnTo>
                  <a:pt x="851817" y="63500"/>
                </a:lnTo>
                <a:lnTo>
                  <a:pt x="856104" y="60959"/>
                </a:lnTo>
                <a:lnTo>
                  <a:pt x="864324" y="57150"/>
                </a:lnTo>
                <a:close/>
              </a:path>
              <a:path w="3283584" h="563879">
                <a:moveTo>
                  <a:pt x="848660" y="64769"/>
                </a:moveTo>
                <a:lnTo>
                  <a:pt x="844228" y="65528"/>
                </a:lnTo>
                <a:lnTo>
                  <a:pt x="842313" y="66039"/>
                </a:lnTo>
                <a:lnTo>
                  <a:pt x="849062" y="66039"/>
                </a:lnTo>
                <a:lnTo>
                  <a:pt x="848660" y="64769"/>
                </a:lnTo>
                <a:close/>
              </a:path>
              <a:path w="3283584" h="563879">
                <a:moveTo>
                  <a:pt x="875555" y="64769"/>
                </a:moveTo>
                <a:lnTo>
                  <a:pt x="872244" y="64769"/>
                </a:lnTo>
                <a:lnTo>
                  <a:pt x="873760" y="66039"/>
                </a:lnTo>
                <a:lnTo>
                  <a:pt x="875555" y="64769"/>
                </a:lnTo>
                <a:close/>
              </a:path>
              <a:path w="3283584" h="563879">
                <a:moveTo>
                  <a:pt x="897313" y="63500"/>
                </a:moveTo>
                <a:lnTo>
                  <a:pt x="886887" y="66039"/>
                </a:lnTo>
                <a:lnTo>
                  <a:pt x="1056685" y="66039"/>
                </a:lnTo>
                <a:lnTo>
                  <a:pt x="1054732" y="64769"/>
                </a:lnTo>
                <a:lnTo>
                  <a:pt x="901680" y="64769"/>
                </a:lnTo>
                <a:lnTo>
                  <a:pt x="897313" y="63500"/>
                </a:lnTo>
                <a:close/>
              </a:path>
              <a:path w="3283584" h="563879">
                <a:moveTo>
                  <a:pt x="2157145" y="64769"/>
                </a:moveTo>
                <a:lnTo>
                  <a:pt x="2149044" y="64769"/>
                </a:lnTo>
                <a:lnTo>
                  <a:pt x="2156142" y="66039"/>
                </a:lnTo>
                <a:lnTo>
                  <a:pt x="2157145" y="64769"/>
                </a:lnTo>
                <a:close/>
              </a:path>
              <a:path w="3283584" h="563879">
                <a:moveTo>
                  <a:pt x="869957" y="63937"/>
                </a:moveTo>
                <a:lnTo>
                  <a:pt x="868080" y="65002"/>
                </a:lnTo>
                <a:lnTo>
                  <a:pt x="869937" y="64769"/>
                </a:lnTo>
                <a:lnTo>
                  <a:pt x="869957" y="63937"/>
                </a:lnTo>
                <a:close/>
              </a:path>
              <a:path w="3283584" h="563879">
                <a:moveTo>
                  <a:pt x="2543313" y="64769"/>
                </a:moveTo>
                <a:lnTo>
                  <a:pt x="2542373" y="64769"/>
                </a:lnTo>
                <a:lnTo>
                  <a:pt x="2542849" y="64963"/>
                </a:lnTo>
                <a:lnTo>
                  <a:pt x="2543313" y="64769"/>
                </a:lnTo>
                <a:close/>
              </a:path>
              <a:path w="3283584" h="563879">
                <a:moveTo>
                  <a:pt x="871053" y="63771"/>
                </a:moveTo>
                <a:lnTo>
                  <a:pt x="871093" y="64769"/>
                </a:lnTo>
                <a:lnTo>
                  <a:pt x="872244" y="64769"/>
                </a:lnTo>
                <a:lnTo>
                  <a:pt x="871053" y="63771"/>
                </a:lnTo>
                <a:close/>
              </a:path>
              <a:path w="3283584" h="563879">
                <a:moveTo>
                  <a:pt x="1302052" y="62229"/>
                </a:moveTo>
                <a:lnTo>
                  <a:pt x="902609" y="62229"/>
                </a:lnTo>
                <a:lnTo>
                  <a:pt x="901680" y="64769"/>
                </a:lnTo>
                <a:lnTo>
                  <a:pt x="1054732" y="64769"/>
                </a:lnTo>
                <a:lnTo>
                  <a:pt x="1052779" y="63500"/>
                </a:lnTo>
                <a:lnTo>
                  <a:pt x="1303033" y="63500"/>
                </a:lnTo>
                <a:lnTo>
                  <a:pt x="1302052" y="62229"/>
                </a:lnTo>
                <a:close/>
              </a:path>
              <a:path w="3283584" h="563879">
                <a:moveTo>
                  <a:pt x="1332203" y="62229"/>
                </a:moveTo>
                <a:lnTo>
                  <a:pt x="1306478" y="62229"/>
                </a:lnTo>
                <a:lnTo>
                  <a:pt x="1306596" y="63590"/>
                </a:lnTo>
                <a:lnTo>
                  <a:pt x="1307511" y="64769"/>
                </a:lnTo>
                <a:lnTo>
                  <a:pt x="1317661" y="64769"/>
                </a:lnTo>
                <a:lnTo>
                  <a:pt x="1322067" y="63500"/>
                </a:lnTo>
                <a:lnTo>
                  <a:pt x="1332556" y="63500"/>
                </a:lnTo>
                <a:lnTo>
                  <a:pt x="1332203" y="62229"/>
                </a:lnTo>
                <a:close/>
              </a:path>
              <a:path w="3283584" h="563879">
                <a:moveTo>
                  <a:pt x="1352763" y="64700"/>
                </a:moveTo>
                <a:lnTo>
                  <a:pt x="1352613" y="64769"/>
                </a:lnTo>
                <a:lnTo>
                  <a:pt x="1352958" y="64769"/>
                </a:lnTo>
                <a:lnTo>
                  <a:pt x="1352763" y="64700"/>
                </a:lnTo>
                <a:close/>
              </a:path>
              <a:path w="3283584" h="563879">
                <a:moveTo>
                  <a:pt x="2150687" y="63665"/>
                </a:moveTo>
                <a:lnTo>
                  <a:pt x="2144391" y="64769"/>
                </a:lnTo>
                <a:lnTo>
                  <a:pt x="2150642" y="64769"/>
                </a:lnTo>
                <a:lnTo>
                  <a:pt x="2150687" y="63665"/>
                </a:lnTo>
                <a:close/>
              </a:path>
              <a:path w="3283584" h="563879">
                <a:moveTo>
                  <a:pt x="2410650" y="59689"/>
                </a:moveTo>
                <a:lnTo>
                  <a:pt x="2144759" y="59689"/>
                </a:lnTo>
                <a:lnTo>
                  <a:pt x="2141777" y="62229"/>
                </a:lnTo>
                <a:lnTo>
                  <a:pt x="2151628" y="63500"/>
                </a:lnTo>
                <a:lnTo>
                  <a:pt x="2151112" y="63590"/>
                </a:lnTo>
                <a:lnTo>
                  <a:pt x="2156547" y="64769"/>
                </a:lnTo>
                <a:lnTo>
                  <a:pt x="2164184" y="62229"/>
                </a:lnTo>
                <a:lnTo>
                  <a:pt x="2414781" y="62229"/>
                </a:lnTo>
                <a:lnTo>
                  <a:pt x="2410650" y="59689"/>
                </a:lnTo>
                <a:close/>
              </a:path>
              <a:path w="3283584" h="563879">
                <a:moveTo>
                  <a:pt x="2292654" y="63500"/>
                </a:moveTo>
                <a:lnTo>
                  <a:pt x="2278164" y="64769"/>
                </a:lnTo>
                <a:lnTo>
                  <a:pt x="2292686" y="64769"/>
                </a:lnTo>
                <a:lnTo>
                  <a:pt x="2292654" y="63500"/>
                </a:lnTo>
                <a:close/>
              </a:path>
              <a:path w="3283584" h="563879">
                <a:moveTo>
                  <a:pt x="1404466" y="58419"/>
                </a:moveTo>
                <a:lnTo>
                  <a:pt x="1339081" y="58419"/>
                </a:lnTo>
                <a:lnTo>
                  <a:pt x="1342332" y="60959"/>
                </a:lnTo>
                <a:lnTo>
                  <a:pt x="1352763" y="64700"/>
                </a:lnTo>
                <a:lnTo>
                  <a:pt x="1360805" y="60959"/>
                </a:lnTo>
                <a:lnTo>
                  <a:pt x="1398441" y="60959"/>
                </a:lnTo>
                <a:lnTo>
                  <a:pt x="1404171" y="59689"/>
                </a:lnTo>
                <a:lnTo>
                  <a:pt x="1404466" y="58419"/>
                </a:lnTo>
                <a:close/>
              </a:path>
              <a:path w="3283584" h="563879">
                <a:moveTo>
                  <a:pt x="890824" y="57499"/>
                </a:moveTo>
                <a:lnTo>
                  <a:pt x="885301" y="59689"/>
                </a:lnTo>
                <a:lnTo>
                  <a:pt x="878485" y="60959"/>
                </a:lnTo>
                <a:lnTo>
                  <a:pt x="869998" y="62229"/>
                </a:lnTo>
                <a:lnTo>
                  <a:pt x="869957" y="63937"/>
                </a:lnTo>
                <a:lnTo>
                  <a:pt x="870729" y="63500"/>
                </a:lnTo>
                <a:lnTo>
                  <a:pt x="871042" y="63500"/>
                </a:lnTo>
                <a:lnTo>
                  <a:pt x="870992" y="62229"/>
                </a:lnTo>
                <a:lnTo>
                  <a:pt x="880820" y="62229"/>
                </a:lnTo>
                <a:lnTo>
                  <a:pt x="891531" y="58158"/>
                </a:lnTo>
                <a:lnTo>
                  <a:pt x="890824" y="57499"/>
                </a:lnTo>
                <a:close/>
              </a:path>
              <a:path w="3283584" h="563879">
                <a:moveTo>
                  <a:pt x="871042" y="63500"/>
                </a:moveTo>
                <a:lnTo>
                  <a:pt x="870729" y="63500"/>
                </a:lnTo>
                <a:lnTo>
                  <a:pt x="871053" y="63771"/>
                </a:lnTo>
                <a:lnTo>
                  <a:pt x="871042" y="63500"/>
                </a:lnTo>
                <a:close/>
              </a:path>
              <a:path w="3283584" h="563879">
                <a:moveTo>
                  <a:pt x="2150694" y="63500"/>
                </a:moveTo>
                <a:lnTo>
                  <a:pt x="2150687" y="63665"/>
                </a:lnTo>
                <a:lnTo>
                  <a:pt x="2151112" y="63590"/>
                </a:lnTo>
                <a:lnTo>
                  <a:pt x="2150694" y="63500"/>
                </a:lnTo>
                <a:close/>
              </a:path>
              <a:path w="3283584" h="563879">
                <a:moveTo>
                  <a:pt x="947125" y="55879"/>
                </a:moveTo>
                <a:lnTo>
                  <a:pt x="906441" y="55879"/>
                </a:lnTo>
                <a:lnTo>
                  <a:pt x="890829" y="59689"/>
                </a:lnTo>
                <a:lnTo>
                  <a:pt x="896119" y="59689"/>
                </a:lnTo>
                <a:lnTo>
                  <a:pt x="888439" y="63500"/>
                </a:lnTo>
                <a:lnTo>
                  <a:pt x="898132" y="60959"/>
                </a:lnTo>
                <a:lnTo>
                  <a:pt x="931409" y="60959"/>
                </a:lnTo>
                <a:lnTo>
                  <a:pt x="935330" y="57150"/>
                </a:lnTo>
                <a:lnTo>
                  <a:pt x="942540" y="57150"/>
                </a:lnTo>
                <a:lnTo>
                  <a:pt x="947125" y="55879"/>
                </a:lnTo>
                <a:close/>
              </a:path>
              <a:path w="3283584" h="563879">
                <a:moveTo>
                  <a:pt x="1154120" y="53339"/>
                </a:moveTo>
                <a:lnTo>
                  <a:pt x="917916" y="53339"/>
                </a:lnTo>
                <a:lnTo>
                  <a:pt x="915261" y="54609"/>
                </a:lnTo>
                <a:lnTo>
                  <a:pt x="912907" y="55879"/>
                </a:lnTo>
                <a:lnTo>
                  <a:pt x="950837" y="55879"/>
                </a:lnTo>
                <a:lnTo>
                  <a:pt x="948886" y="58419"/>
                </a:lnTo>
                <a:lnTo>
                  <a:pt x="948005" y="58419"/>
                </a:lnTo>
                <a:lnTo>
                  <a:pt x="944639" y="60959"/>
                </a:lnTo>
                <a:lnTo>
                  <a:pt x="898132" y="60959"/>
                </a:lnTo>
                <a:lnTo>
                  <a:pt x="895750" y="63500"/>
                </a:lnTo>
                <a:lnTo>
                  <a:pt x="902609" y="62229"/>
                </a:lnTo>
                <a:lnTo>
                  <a:pt x="1332203" y="62229"/>
                </a:lnTo>
                <a:lnTo>
                  <a:pt x="1331850" y="60959"/>
                </a:lnTo>
                <a:lnTo>
                  <a:pt x="1333381" y="59689"/>
                </a:lnTo>
                <a:lnTo>
                  <a:pt x="1154480" y="59689"/>
                </a:lnTo>
                <a:lnTo>
                  <a:pt x="1150611" y="57150"/>
                </a:lnTo>
                <a:lnTo>
                  <a:pt x="1152982" y="55879"/>
                </a:lnTo>
                <a:lnTo>
                  <a:pt x="1154120" y="53339"/>
                </a:lnTo>
                <a:close/>
              </a:path>
              <a:path w="3283584" h="563879">
                <a:moveTo>
                  <a:pt x="2106442" y="59689"/>
                </a:moveTo>
                <a:lnTo>
                  <a:pt x="2090253" y="59689"/>
                </a:lnTo>
                <a:lnTo>
                  <a:pt x="2089534" y="62229"/>
                </a:lnTo>
                <a:lnTo>
                  <a:pt x="2092891" y="63500"/>
                </a:lnTo>
                <a:lnTo>
                  <a:pt x="2099707" y="63500"/>
                </a:lnTo>
                <a:lnTo>
                  <a:pt x="2100380" y="62229"/>
                </a:lnTo>
                <a:lnTo>
                  <a:pt x="2099221" y="60959"/>
                </a:lnTo>
                <a:lnTo>
                  <a:pt x="2106851" y="60959"/>
                </a:lnTo>
                <a:lnTo>
                  <a:pt x="2106442" y="59689"/>
                </a:lnTo>
                <a:close/>
              </a:path>
              <a:path w="3283584" h="563879">
                <a:moveTo>
                  <a:pt x="2106851" y="60959"/>
                </a:moveTo>
                <a:lnTo>
                  <a:pt x="2102944" y="60959"/>
                </a:lnTo>
                <a:lnTo>
                  <a:pt x="2105555" y="63500"/>
                </a:lnTo>
                <a:lnTo>
                  <a:pt x="2114086" y="62229"/>
                </a:lnTo>
                <a:lnTo>
                  <a:pt x="2107261" y="62229"/>
                </a:lnTo>
                <a:lnTo>
                  <a:pt x="2106851" y="60959"/>
                </a:lnTo>
                <a:close/>
              </a:path>
              <a:path w="3283584" h="563879">
                <a:moveTo>
                  <a:pt x="2121279" y="60959"/>
                </a:moveTo>
                <a:lnTo>
                  <a:pt x="2107261" y="62229"/>
                </a:lnTo>
                <a:lnTo>
                  <a:pt x="2114086" y="62229"/>
                </a:lnTo>
                <a:lnTo>
                  <a:pt x="2118944" y="63500"/>
                </a:lnTo>
                <a:lnTo>
                  <a:pt x="2121279" y="60959"/>
                </a:lnTo>
                <a:close/>
              </a:path>
              <a:path w="3283584" h="563879">
                <a:moveTo>
                  <a:pt x="2414781" y="62229"/>
                </a:moveTo>
                <a:lnTo>
                  <a:pt x="2282449" y="62229"/>
                </a:lnTo>
                <a:lnTo>
                  <a:pt x="2295482" y="63500"/>
                </a:lnTo>
                <a:lnTo>
                  <a:pt x="2416846" y="63500"/>
                </a:lnTo>
                <a:lnTo>
                  <a:pt x="2414781" y="62229"/>
                </a:lnTo>
                <a:close/>
              </a:path>
              <a:path w="3283584" h="563879">
                <a:moveTo>
                  <a:pt x="1378386" y="60959"/>
                </a:moveTo>
                <a:lnTo>
                  <a:pt x="1365261" y="60959"/>
                </a:lnTo>
                <a:lnTo>
                  <a:pt x="1368519" y="62229"/>
                </a:lnTo>
                <a:lnTo>
                  <a:pt x="1378386" y="60959"/>
                </a:lnTo>
                <a:close/>
              </a:path>
              <a:path w="3283584" h="563879">
                <a:moveTo>
                  <a:pt x="2086529" y="59689"/>
                </a:moveTo>
                <a:lnTo>
                  <a:pt x="2072328" y="59689"/>
                </a:lnTo>
                <a:lnTo>
                  <a:pt x="2073443" y="60959"/>
                </a:lnTo>
                <a:lnTo>
                  <a:pt x="2086091" y="62229"/>
                </a:lnTo>
                <a:lnTo>
                  <a:pt x="2087693" y="60959"/>
                </a:lnTo>
                <a:lnTo>
                  <a:pt x="2086529" y="59689"/>
                </a:lnTo>
                <a:close/>
              </a:path>
              <a:path w="3283584" h="563879">
                <a:moveTo>
                  <a:pt x="2142850" y="59689"/>
                </a:moveTo>
                <a:lnTo>
                  <a:pt x="2121086" y="59689"/>
                </a:lnTo>
                <a:lnTo>
                  <a:pt x="2131505" y="62229"/>
                </a:lnTo>
                <a:lnTo>
                  <a:pt x="2131548" y="60959"/>
                </a:lnTo>
                <a:lnTo>
                  <a:pt x="2142850" y="59689"/>
                </a:lnTo>
                <a:close/>
              </a:path>
              <a:path w="3283584" h="563879">
                <a:moveTo>
                  <a:pt x="841040" y="58419"/>
                </a:moveTo>
                <a:lnTo>
                  <a:pt x="841872" y="59689"/>
                </a:lnTo>
                <a:lnTo>
                  <a:pt x="838053" y="59689"/>
                </a:lnTo>
                <a:lnTo>
                  <a:pt x="838582" y="60959"/>
                </a:lnTo>
                <a:lnTo>
                  <a:pt x="844242" y="60959"/>
                </a:lnTo>
                <a:lnTo>
                  <a:pt x="844962" y="59689"/>
                </a:lnTo>
                <a:lnTo>
                  <a:pt x="845279" y="59619"/>
                </a:lnTo>
                <a:lnTo>
                  <a:pt x="841040" y="58419"/>
                </a:lnTo>
                <a:close/>
              </a:path>
              <a:path w="3283584" h="563879">
                <a:moveTo>
                  <a:pt x="2408585" y="58419"/>
                </a:moveTo>
                <a:lnTo>
                  <a:pt x="2020341" y="58419"/>
                </a:lnTo>
                <a:lnTo>
                  <a:pt x="2047821" y="60959"/>
                </a:lnTo>
                <a:lnTo>
                  <a:pt x="2060970" y="60959"/>
                </a:lnTo>
                <a:lnTo>
                  <a:pt x="2072328" y="59689"/>
                </a:lnTo>
                <a:lnTo>
                  <a:pt x="2410650" y="59689"/>
                </a:lnTo>
                <a:lnTo>
                  <a:pt x="2408585" y="58419"/>
                </a:lnTo>
                <a:close/>
              </a:path>
              <a:path w="3283584" h="563879">
                <a:moveTo>
                  <a:pt x="850633" y="58419"/>
                </a:moveTo>
                <a:lnTo>
                  <a:pt x="845279" y="59619"/>
                </a:lnTo>
                <a:lnTo>
                  <a:pt x="845530" y="59689"/>
                </a:lnTo>
                <a:lnTo>
                  <a:pt x="850375" y="58805"/>
                </a:lnTo>
                <a:lnTo>
                  <a:pt x="850633" y="58419"/>
                </a:lnTo>
                <a:close/>
              </a:path>
              <a:path w="3283584" h="563879">
                <a:moveTo>
                  <a:pt x="945102" y="57150"/>
                </a:moveTo>
                <a:lnTo>
                  <a:pt x="941464" y="57150"/>
                </a:lnTo>
                <a:lnTo>
                  <a:pt x="940730" y="59689"/>
                </a:lnTo>
                <a:lnTo>
                  <a:pt x="948005" y="58419"/>
                </a:lnTo>
                <a:lnTo>
                  <a:pt x="948886" y="58419"/>
                </a:lnTo>
                <a:lnTo>
                  <a:pt x="945102" y="57150"/>
                </a:lnTo>
                <a:close/>
              </a:path>
              <a:path w="3283584" h="563879">
                <a:moveTo>
                  <a:pt x="1167015" y="54609"/>
                </a:moveTo>
                <a:lnTo>
                  <a:pt x="1160479" y="55879"/>
                </a:lnTo>
                <a:lnTo>
                  <a:pt x="1163943" y="55879"/>
                </a:lnTo>
                <a:lnTo>
                  <a:pt x="1165007" y="57150"/>
                </a:lnTo>
                <a:lnTo>
                  <a:pt x="1162905" y="58419"/>
                </a:lnTo>
                <a:lnTo>
                  <a:pt x="1154480" y="59689"/>
                </a:lnTo>
                <a:lnTo>
                  <a:pt x="1333381" y="59689"/>
                </a:lnTo>
                <a:lnTo>
                  <a:pt x="1339081" y="58419"/>
                </a:lnTo>
                <a:lnTo>
                  <a:pt x="1176940" y="58419"/>
                </a:lnTo>
                <a:lnTo>
                  <a:pt x="1171271" y="57150"/>
                </a:lnTo>
                <a:lnTo>
                  <a:pt x="1165608" y="57150"/>
                </a:lnTo>
                <a:lnTo>
                  <a:pt x="1167015" y="54609"/>
                </a:lnTo>
                <a:close/>
              </a:path>
              <a:path w="3283584" h="563879">
                <a:moveTo>
                  <a:pt x="1460127" y="53339"/>
                </a:moveTo>
                <a:lnTo>
                  <a:pt x="1332209" y="53339"/>
                </a:lnTo>
                <a:lnTo>
                  <a:pt x="1326890" y="55879"/>
                </a:lnTo>
                <a:lnTo>
                  <a:pt x="1181801" y="55879"/>
                </a:lnTo>
                <a:lnTo>
                  <a:pt x="1182524" y="57150"/>
                </a:lnTo>
                <a:lnTo>
                  <a:pt x="1176877" y="57150"/>
                </a:lnTo>
                <a:lnTo>
                  <a:pt x="1176940" y="58419"/>
                </a:lnTo>
                <a:lnTo>
                  <a:pt x="1409269" y="58419"/>
                </a:lnTo>
                <a:lnTo>
                  <a:pt x="1412801" y="59689"/>
                </a:lnTo>
                <a:lnTo>
                  <a:pt x="1417607" y="59689"/>
                </a:lnTo>
                <a:lnTo>
                  <a:pt x="1429017" y="58419"/>
                </a:lnTo>
                <a:lnTo>
                  <a:pt x="1438674" y="57606"/>
                </a:lnTo>
                <a:lnTo>
                  <a:pt x="1437364" y="54609"/>
                </a:lnTo>
                <a:lnTo>
                  <a:pt x="1470409" y="54609"/>
                </a:lnTo>
                <a:lnTo>
                  <a:pt x="1460127" y="53339"/>
                </a:lnTo>
                <a:close/>
              </a:path>
              <a:path w="3283584" h="563879">
                <a:moveTo>
                  <a:pt x="2399631" y="55879"/>
                </a:moveTo>
                <a:lnTo>
                  <a:pt x="1955177" y="55879"/>
                </a:lnTo>
                <a:lnTo>
                  <a:pt x="1956673" y="57150"/>
                </a:lnTo>
                <a:lnTo>
                  <a:pt x="1990004" y="57150"/>
                </a:lnTo>
                <a:lnTo>
                  <a:pt x="1991798" y="58419"/>
                </a:lnTo>
                <a:lnTo>
                  <a:pt x="1998270" y="59689"/>
                </a:lnTo>
                <a:lnTo>
                  <a:pt x="2008106" y="58419"/>
                </a:lnTo>
                <a:lnTo>
                  <a:pt x="2408585" y="58419"/>
                </a:lnTo>
                <a:lnTo>
                  <a:pt x="2399631" y="55879"/>
                </a:lnTo>
                <a:close/>
              </a:path>
              <a:path w="3283584" h="563879">
                <a:moveTo>
                  <a:pt x="887724" y="54609"/>
                </a:moveTo>
                <a:lnTo>
                  <a:pt x="882620" y="58419"/>
                </a:lnTo>
                <a:lnTo>
                  <a:pt x="890613" y="57302"/>
                </a:lnTo>
                <a:lnTo>
                  <a:pt x="887724" y="54609"/>
                </a:lnTo>
                <a:close/>
              </a:path>
              <a:path w="3283584" h="563879">
                <a:moveTo>
                  <a:pt x="893464" y="57423"/>
                </a:moveTo>
                <a:lnTo>
                  <a:pt x="891531" y="58158"/>
                </a:lnTo>
                <a:lnTo>
                  <a:pt x="891811" y="58419"/>
                </a:lnTo>
                <a:lnTo>
                  <a:pt x="893464" y="57423"/>
                </a:lnTo>
                <a:close/>
              </a:path>
              <a:path w="3283584" h="563879">
                <a:moveTo>
                  <a:pt x="1444092" y="57150"/>
                </a:moveTo>
                <a:lnTo>
                  <a:pt x="1438674" y="57606"/>
                </a:lnTo>
                <a:lnTo>
                  <a:pt x="1439030" y="58419"/>
                </a:lnTo>
                <a:lnTo>
                  <a:pt x="1444092" y="57150"/>
                </a:lnTo>
                <a:close/>
              </a:path>
              <a:path w="3283584" h="563879">
                <a:moveTo>
                  <a:pt x="1501587" y="53339"/>
                </a:moveTo>
                <a:lnTo>
                  <a:pt x="1477453" y="53339"/>
                </a:lnTo>
                <a:lnTo>
                  <a:pt x="1477511" y="57150"/>
                </a:lnTo>
                <a:lnTo>
                  <a:pt x="1483321" y="58419"/>
                </a:lnTo>
                <a:lnTo>
                  <a:pt x="1482637" y="55879"/>
                </a:lnTo>
                <a:lnTo>
                  <a:pt x="1499350" y="55879"/>
                </a:lnTo>
                <a:lnTo>
                  <a:pt x="1501587" y="53339"/>
                </a:lnTo>
                <a:close/>
              </a:path>
              <a:path w="3283584" h="563879">
                <a:moveTo>
                  <a:pt x="1493245" y="55879"/>
                </a:moveTo>
                <a:lnTo>
                  <a:pt x="1482637" y="55879"/>
                </a:lnTo>
                <a:lnTo>
                  <a:pt x="1490704" y="58419"/>
                </a:lnTo>
                <a:lnTo>
                  <a:pt x="1493282" y="58419"/>
                </a:lnTo>
                <a:lnTo>
                  <a:pt x="1498727" y="57150"/>
                </a:lnTo>
                <a:lnTo>
                  <a:pt x="1492948" y="57150"/>
                </a:lnTo>
                <a:lnTo>
                  <a:pt x="1493245" y="55879"/>
                </a:lnTo>
                <a:close/>
              </a:path>
              <a:path w="3283584" h="563879">
                <a:moveTo>
                  <a:pt x="1572427" y="54609"/>
                </a:moveTo>
                <a:lnTo>
                  <a:pt x="1564111" y="54609"/>
                </a:lnTo>
                <a:lnTo>
                  <a:pt x="1572812" y="58419"/>
                </a:lnTo>
                <a:lnTo>
                  <a:pt x="1572427" y="54609"/>
                </a:lnTo>
                <a:close/>
              </a:path>
              <a:path w="3283584" h="563879">
                <a:moveTo>
                  <a:pt x="1641856" y="55879"/>
                </a:moveTo>
                <a:lnTo>
                  <a:pt x="1640340" y="55879"/>
                </a:lnTo>
                <a:lnTo>
                  <a:pt x="1641856" y="57150"/>
                </a:lnTo>
                <a:lnTo>
                  <a:pt x="1628225" y="58419"/>
                </a:lnTo>
                <a:lnTo>
                  <a:pt x="1637009" y="58419"/>
                </a:lnTo>
                <a:lnTo>
                  <a:pt x="1647610" y="57150"/>
                </a:lnTo>
                <a:lnTo>
                  <a:pt x="1641856" y="55879"/>
                </a:lnTo>
                <a:close/>
              </a:path>
              <a:path w="3283584" h="563879">
                <a:moveTo>
                  <a:pt x="1956174" y="57114"/>
                </a:moveTo>
                <a:lnTo>
                  <a:pt x="1957228" y="58419"/>
                </a:lnTo>
                <a:lnTo>
                  <a:pt x="1969136" y="57150"/>
                </a:lnTo>
                <a:lnTo>
                  <a:pt x="1956673" y="57150"/>
                </a:lnTo>
                <a:lnTo>
                  <a:pt x="1956174" y="57114"/>
                </a:lnTo>
                <a:close/>
              </a:path>
              <a:path w="3283584" h="563879">
                <a:moveTo>
                  <a:pt x="1978602" y="57150"/>
                </a:moveTo>
                <a:lnTo>
                  <a:pt x="1969136" y="57150"/>
                </a:lnTo>
                <a:lnTo>
                  <a:pt x="1982274" y="58419"/>
                </a:lnTo>
                <a:lnTo>
                  <a:pt x="1989366" y="58419"/>
                </a:lnTo>
                <a:lnTo>
                  <a:pt x="1978602" y="57150"/>
                </a:lnTo>
                <a:close/>
              </a:path>
              <a:path w="3283584" h="563879">
                <a:moveTo>
                  <a:pt x="891706" y="57150"/>
                </a:moveTo>
                <a:lnTo>
                  <a:pt x="890613" y="57302"/>
                </a:lnTo>
                <a:lnTo>
                  <a:pt x="890824" y="57499"/>
                </a:lnTo>
                <a:lnTo>
                  <a:pt x="891706" y="57150"/>
                </a:lnTo>
                <a:close/>
              </a:path>
              <a:path w="3283584" h="563879">
                <a:moveTo>
                  <a:pt x="903510" y="52069"/>
                </a:moveTo>
                <a:lnTo>
                  <a:pt x="902934" y="52069"/>
                </a:lnTo>
                <a:lnTo>
                  <a:pt x="898128" y="54609"/>
                </a:lnTo>
                <a:lnTo>
                  <a:pt x="893464" y="57423"/>
                </a:lnTo>
                <a:lnTo>
                  <a:pt x="894266" y="57114"/>
                </a:lnTo>
                <a:lnTo>
                  <a:pt x="903190" y="53339"/>
                </a:lnTo>
                <a:lnTo>
                  <a:pt x="903510" y="52069"/>
                </a:lnTo>
                <a:close/>
              </a:path>
              <a:path w="3283584" h="563879">
                <a:moveTo>
                  <a:pt x="1470409" y="54609"/>
                </a:moveTo>
                <a:lnTo>
                  <a:pt x="1443780" y="54609"/>
                </a:lnTo>
                <a:lnTo>
                  <a:pt x="1455996" y="57150"/>
                </a:lnTo>
                <a:lnTo>
                  <a:pt x="1472048" y="57150"/>
                </a:lnTo>
                <a:lnTo>
                  <a:pt x="1470409" y="54609"/>
                </a:lnTo>
                <a:close/>
              </a:path>
              <a:path w="3283584" h="563879">
                <a:moveTo>
                  <a:pt x="1539190" y="54609"/>
                </a:moveTo>
                <a:lnTo>
                  <a:pt x="1519618" y="54609"/>
                </a:lnTo>
                <a:lnTo>
                  <a:pt x="1520921" y="55879"/>
                </a:lnTo>
                <a:lnTo>
                  <a:pt x="1525436" y="57150"/>
                </a:lnTo>
                <a:lnTo>
                  <a:pt x="1532846" y="57150"/>
                </a:lnTo>
                <a:lnTo>
                  <a:pt x="1532495" y="55879"/>
                </a:lnTo>
                <a:lnTo>
                  <a:pt x="1539190" y="54609"/>
                </a:lnTo>
                <a:close/>
              </a:path>
              <a:path w="3283584" h="563879">
                <a:moveTo>
                  <a:pt x="1614901" y="53339"/>
                </a:moveTo>
                <a:lnTo>
                  <a:pt x="1600592" y="53339"/>
                </a:lnTo>
                <a:lnTo>
                  <a:pt x="1597978" y="57150"/>
                </a:lnTo>
                <a:lnTo>
                  <a:pt x="1614901" y="53339"/>
                </a:lnTo>
                <a:close/>
              </a:path>
              <a:path w="3283584" h="563879">
                <a:moveTo>
                  <a:pt x="1804587" y="53339"/>
                </a:moveTo>
                <a:lnTo>
                  <a:pt x="1614901" y="53339"/>
                </a:lnTo>
                <a:lnTo>
                  <a:pt x="1612188" y="57150"/>
                </a:lnTo>
                <a:lnTo>
                  <a:pt x="1621481" y="55879"/>
                </a:lnTo>
                <a:lnTo>
                  <a:pt x="1641856" y="55879"/>
                </a:lnTo>
                <a:lnTo>
                  <a:pt x="1643372" y="54609"/>
                </a:lnTo>
                <a:lnTo>
                  <a:pt x="1808088" y="54609"/>
                </a:lnTo>
                <a:lnTo>
                  <a:pt x="1804587" y="53339"/>
                </a:lnTo>
                <a:close/>
              </a:path>
              <a:path w="3283584" h="563879">
                <a:moveTo>
                  <a:pt x="1750845" y="54609"/>
                </a:moveTo>
                <a:lnTo>
                  <a:pt x="1732316" y="54609"/>
                </a:lnTo>
                <a:lnTo>
                  <a:pt x="1733360" y="55879"/>
                </a:lnTo>
                <a:lnTo>
                  <a:pt x="1733657" y="55879"/>
                </a:lnTo>
                <a:lnTo>
                  <a:pt x="1740058" y="57150"/>
                </a:lnTo>
                <a:lnTo>
                  <a:pt x="1750845" y="54609"/>
                </a:lnTo>
                <a:close/>
              </a:path>
              <a:path w="3283584" h="563879">
                <a:moveTo>
                  <a:pt x="1808088" y="54609"/>
                </a:moveTo>
                <a:lnTo>
                  <a:pt x="1766339" y="54609"/>
                </a:lnTo>
                <a:lnTo>
                  <a:pt x="1781210" y="55879"/>
                </a:lnTo>
                <a:lnTo>
                  <a:pt x="1790127" y="57150"/>
                </a:lnTo>
                <a:lnTo>
                  <a:pt x="1802174" y="55879"/>
                </a:lnTo>
                <a:lnTo>
                  <a:pt x="1811588" y="55879"/>
                </a:lnTo>
                <a:lnTo>
                  <a:pt x="1808088" y="54609"/>
                </a:lnTo>
                <a:close/>
              </a:path>
              <a:path w="3283584" h="563879">
                <a:moveTo>
                  <a:pt x="1894141" y="55879"/>
                </a:moveTo>
                <a:lnTo>
                  <a:pt x="1890454" y="55879"/>
                </a:lnTo>
                <a:lnTo>
                  <a:pt x="1891483" y="57150"/>
                </a:lnTo>
                <a:lnTo>
                  <a:pt x="1894112" y="57150"/>
                </a:lnTo>
                <a:lnTo>
                  <a:pt x="1894141" y="55879"/>
                </a:lnTo>
                <a:close/>
              </a:path>
              <a:path w="3283584" h="563879">
                <a:moveTo>
                  <a:pt x="1899710" y="55879"/>
                </a:moveTo>
                <a:lnTo>
                  <a:pt x="1897523" y="55879"/>
                </a:lnTo>
                <a:lnTo>
                  <a:pt x="1898719" y="57150"/>
                </a:lnTo>
                <a:lnTo>
                  <a:pt x="1900289" y="57150"/>
                </a:lnTo>
                <a:lnTo>
                  <a:pt x="1899710" y="55879"/>
                </a:lnTo>
                <a:close/>
              </a:path>
              <a:path w="3283584" h="563879">
                <a:moveTo>
                  <a:pt x="2407937" y="45719"/>
                </a:moveTo>
                <a:lnTo>
                  <a:pt x="2408115" y="49529"/>
                </a:lnTo>
                <a:lnTo>
                  <a:pt x="2268623" y="49529"/>
                </a:lnTo>
                <a:lnTo>
                  <a:pt x="2275442" y="50800"/>
                </a:lnTo>
                <a:lnTo>
                  <a:pt x="2302748" y="50800"/>
                </a:lnTo>
                <a:lnTo>
                  <a:pt x="2304236" y="52069"/>
                </a:lnTo>
                <a:lnTo>
                  <a:pt x="2302287" y="54609"/>
                </a:lnTo>
                <a:lnTo>
                  <a:pt x="1915151" y="54609"/>
                </a:lnTo>
                <a:lnTo>
                  <a:pt x="1926674" y="55879"/>
                </a:lnTo>
                <a:lnTo>
                  <a:pt x="1940525" y="57150"/>
                </a:lnTo>
                <a:lnTo>
                  <a:pt x="1943332" y="56213"/>
                </a:lnTo>
                <a:lnTo>
                  <a:pt x="1938586" y="55879"/>
                </a:lnTo>
                <a:lnTo>
                  <a:pt x="2467216" y="55879"/>
                </a:lnTo>
                <a:lnTo>
                  <a:pt x="2463825" y="54609"/>
                </a:lnTo>
                <a:lnTo>
                  <a:pt x="2465298" y="53339"/>
                </a:lnTo>
                <a:lnTo>
                  <a:pt x="2456127" y="53339"/>
                </a:lnTo>
                <a:lnTo>
                  <a:pt x="2445975" y="52069"/>
                </a:lnTo>
                <a:lnTo>
                  <a:pt x="2431037" y="52069"/>
                </a:lnTo>
                <a:lnTo>
                  <a:pt x="2423219" y="50800"/>
                </a:lnTo>
                <a:lnTo>
                  <a:pt x="2422414" y="49529"/>
                </a:lnTo>
                <a:lnTo>
                  <a:pt x="2418711" y="48259"/>
                </a:lnTo>
                <a:lnTo>
                  <a:pt x="2420167" y="46989"/>
                </a:lnTo>
                <a:lnTo>
                  <a:pt x="2407937" y="45719"/>
                </a:lnTo>
                <a:close/>
              </a:path>
              <a:path w="3283584" h="563879">
                <a:moveTo>
                  <a:pt x="1955177" y="55879"/>
                </a:moveTo>
                <a:lnTo>
                  <a:pt x="1956174" y="57114"/>
                </a:lnTo>
                <a:lnTo>
                  <a:pt x="1956673" y="57150"/>
                </a:lnTo>
                <a:lnTo>
                  <a:pt x="1955177" y="55879"/>
                </a:lnTo>
                <a:close/>
              </a:path>
              <a:path w="3283584" h="563879">
                <a:moveTo>
                  <a:pt x="1955177" y="55879"/>
                </a:moveTo>
                <a:lnTo>
                  <a:pt x="1944330" y="55879"/>
                </a:lnTo>
                <a:lnTo>
                  <a:pt x="1943332" y="56213"/>
                </a:lnTo>
                <a:lnTo>
                  <a:pt x="1956174" y="57114"/>
                </a:lnTo>
                <a:lnTo>
                  <a:pt x="1955177" y="55879"/>
                </a:lnTo>
                <a:close/>
              </a:path>
              <a:path w="3283584" h="563879">
                <a:moveTo>
                  <a:pt x="1944330" y="55879"/>
                </a:moveTo>
                <a:lnTo>
                  <a:pt x="1938586" y="55879"/>
                </a:lnTo>
                <a:lnTo>
                  <a:pt x="1943332" y="56213"/>
                </a:lnTo>
                <a:lnTo>
                  <a:pt x="1944330" y="55879"/>
                </a:lnTo>
                <a:close/>
              </a:path>
              <a:path w="3283584" h="563879">
                <a:moveTo>
                  <a:pt x="1158554" y="54609"/>
                </a:moveTo>
                <a:lnTo>
                  <a:pt x="1154173" y="54609"/>
                </a:lnTo>
                <a:lnTo>
                  <a:pt x="1155795" y="55879"/>
                </a:lnTo>
                <a:lnTo>
                  <a:pt x="1160479" y="55879"/>
                </a:lnTo>
                <a:lnTo>
                  <a:pt x="1158554" y="54609"/>
                </a:lnTo>
                <a:close/>
              </a:path>
              <a:path w="3283584" h="563879">
                <a:moveTo>
                  <a:pt x="1008353" y="49529"/>
                </a:moveTo>
                <a:lnTo>
                  <a:pt x="1003778" y="50800"/>
                </a:lnTo>
                <a:lnTo>
                  <a:pt x="1001085" y="50800"/>
                </a:lnTo>
                <a:lnTo>
                  <a:pt x="999343" y="52069"/>
                </a:lnTo>
                <a:lnTo>
                  <a:pt x="997916" y="53339"/>
                </a:lnTo>
                <a:lnTo>
                  <a:pt x="1166916" y="53339"/>
                </a:lnTo>
                <a:lnTo>
                  <a:pt x="1173710" y="54609"/>
                </a:lnTo>
                <a:lnTo>
                  <a:pt x="1175332" y="55879"/>
                </a:lnTo>
                <a:lnTo>
                  <a:pt x="1191547" y="55879"/>
                </a:lnTo>
                <a:lnTo>
                  <a:pt x="1192046" y="54609"/>
                </a:lnTo>
                <a:lnTo>
                  <a:pt x="1186494" y="54609"/>
                </a:lnTo>
                <a:lnTo>
                  <a:pt x="1188432" y="54328"/>
                </a:lnTo>
                <a:lnTo>
                  <a:pt x="1189865" y="53339"/>
                </a:lnTo>
                <a:lnTo>
                  <a:pt x="1189492" y="52069"/>
                </a:lnTo>
                <a:lnTo>
                  <a:pt x="1007678" y="52069"/>
                </a:lnTo>
                <a:lnTo>
                  <a:pt x="1008353" y="49529"/>
                </a:lnTo>
                <a:close/>
              </a:path>
              <a:path w="3283584" h="563879">
                <a:moveTo>
                  <a:pt x="1195227" y="53339"/>
                </a:moveTo>
                <a:lnTo>
                  <a:pt x="1192383" y="53753"/>
                </a:lnTo>
                <a:lnTo>
                  <a:pt x="1191547" y="55879"/>
                </a:lnTo>
                <a:lnTo>
                  <a:pt x="1193611" y="55322"/>
                </a:lnTo>
                <a:lnTo>
                  <a:pt x="1195227" y="53339"/>
                </a:lnTo>
                <a:close/>
              </a:path>
              <a:path w="3283584" h="563879">
                <a:moveTo>
                  <a:pt x="1193611" y="55322"/>
                </a:moveTo>
                <a:lnTo>
                  <a:pt x="1191547" y="55879"/>
                </a:lnTo>
                <a:lnTo>
                  <a:pt x="1193157" y="55879"/>
                </a:lnTo>
                <a:lnTo>
                  <a:pt x="1193611" y="55322"/>
                </a:lnTo>
                <a:close/>
              </a:path>
              <a:path w="3283584" h="563879">
                <a:moveTo>
                  <a:pt x="1239593" y="52069"/>
                </a:moveTo>
                <a:lnTo>
                  <a:pt x="1212123" y="52069"/>
                </a:lnTo>
                <a:lnTo>
                  <a:pt x="1212005" y="53339"/>
                </a:lnTo>
                <a:lnTo>
                  <a:pt x="1202042" y="54609"/>
                </a:lnTo>
                <a:lnTo>
                  <a:pt x="1193157" y="55879"/>
                </a:lnTo>
                <a:lnTo>
                  <a:pt x="1261223" y="55879"/>
                </a:lnTo>
                <a:lnTo>
                  <a:pt x="1262600" y="54609"/>
                </a:lnTo>
                <a:lnTo>
                  <a:pt x="1241292" y="54609"/>
                </a:lnTo>
                <a:lnTo>
                  <a:pt x="1242487" y="53339"/>
                </a:lnTo>
                <a:lnTo>
                  <a:pt x="1238076" y="53339"/>
                </a:lnTo>
                <a:lnTo>
                  <a:pt x="1239593" y="52069"/>
                </a:lnTo>
                <a:close/>
              </a:path>
              <a:path w="3283584" h="563879">
                <a:moveTo>
                  <a:pt x="1327043" y="50800"/>
                </a:moveTo>
                <a:lnTo>
                  <a:pt x="1315979" y="53339"/>
                </a:lnTo>
                <a:lnTo>
                  <a:pt x="1267137" y="53339"/>
                </a:lnTo>
                <a:lnTo>
                  <a:pt x="1261223" y="55879"/>
                </a:lnTo>
                <a:lnTo>
                  <a:pt x="1326890" y="55879"/>
                </a:lnTo>
                <a:lnTo>
                  <a:pt x="1327043" y="50800"/>
                </a:lnTo>
                <a:close/>
              </a:path>
              <a:path w="3283584" h="563879">
                <a:moveTo>
                  <a:pt x="1572299" y="53339"/>
                </a:moveTo>
                <a:lnTo>
                  <a:pt x="1509632" y="53339"/>
                </a:lnTo>
                <a:lnTo>
                  <a:pt x="1507406" y="55879"/>
                </a:lnTo>
                <a:lnTo>
                  <a:pt x="1516402" y="54609"/>
                </a:lnTo>
                <a:lnTo>
                  <a:pt x="1572427" y="54609"/>
                </a:lnTo>
                <a:lnTo>
                  <a:pt x="1572299" y="53339"/>
                </a:lnTo>
                <a:close/>
              </a:path>
              <a:path w="3283584" h="563879">
                <a:moveTo>
                  <a:pt x="1600592" y="53339"/>
                </a:moveTo>
                <a:lnTo>
                  <a:pt x="1593738" y="53339"/>
                </a:lnTo>
                <a:lnTo>
                  <a:pt x="1587406" y="55879"/>
                </a:lnTo>
                <a:lnTo>
                  <a:pt x="1600592" y="53339"/>
                </a:lnTo>
                <a:close/>
              </a:path>
              <a:path w="3283584" h="563879">
                <a:moveTo>
                  <a:pt x="1693513" y="54609"/>
                </a:moveTo>
                <a:lnTo>
                  <a:pt x="1655273" y="54609"/>
                </a:lnTo>
                <a:lnTo>
                  <a:pt x="1667700" y="55879"/>
                </a:lnTo>
                <a:lnTo>
                  <a:pt x="1693513" y="54609"/>
                </a:lnTo>
                <a:close/>
              </a:path>
              <a:path w="3283584" h="563879">
                <a:moveTo>
                  <a:pt x="1332151" y="50800"/>
                </a:moveTo>
                <a:lnTo>
                  <a:pt x="1328005" y="50800"/>
                </a:lnTo>
                <a:lnTo>
                  <a:pt x="1328075" y="53339"/>
                </a:lnTo>
                <a:lnTo>
                  <a:pt x="1812245" y="53339"/>
                </a:lnTo>
                <a:lnTo>
                  <a:pt x="1817094" y="55879"/>
                </a:lnTo>
                <a:lnTo>
                  <a:pt x="1823563" y="54609"/>
                </a:lnTo>
                <a:lnTo>
                  <a:pt x="1848106" y="54609"/>
                </a:lnTo>
                <a:lnTo>
                  <a:pt x="1851214" y="52069"/>
                </a:lnTo>
                <a:lnTo>
                  <a:pt x="1335027" y="52069"/>
                </a:lnTo>
                <a:lnTo>
                  <a:pt x="1332151" y="50800"/>
                </a:lnTo>
                <a:close/>
              </a:path>
              <a:path w="3283584" h="563879">
                <a:moveTo>
                  <a:pt x="1838979" y="54609"/>
                </a:moveTo>
                <a:lnTo>
                  <a:pt x="1823563" y="54609"/>
                </a:lnTo>
                <a:lnTo>
                  <a:pt x="1830877" y="55879"/>
                </a:lnTo>
                <a:lnTo>
                  <a:pt x="1838979" y="54609"/>
                </a:lnTo>
                <a:close/>
              </a:path>
              <a:path w="3283584" h="563879">
                <a:moveTo>
                  <a:pt x="1868220" y="54609"/>
                </a:moveTo>
                <a:lnTo>
                  <a:pt x="1860997" y="54609"/>
                </a:lnTo>
                <a:lnTo>
                  <a:pt x="1852988" y="55879"/>
                </a:lnTo>
                <a:lnTo>
                  <a:pt x="1868220" y="54609"/>
                </a:lnTo>
                <a:close/>
              </a:path>
              <a:path w="3283584" h="563879">
                <a:moveTo>
                  <a:pt x="1894246" y="52069"/>
                </a:moveTo>
                <a:lnTo>
                  <a:pt x="1856144" y="52069"/>
                </a:lnTo>
                <a:lnTo>
                  <a:pt x="1856385" y="54609"/>
                </a:lnTo>
                <a:lnTo>
                  <a:pt x="1868220" y="54609"/>
                </a:lnTo>
                <a:lnTo>
                  <a:pt x="1879191" y="55879"/>
                </a:lnTo>
                <a:lnTo>
                  <a:pt x="1894475" y="55879"/>
                </a:lnTo>
                <a:lnTo>
                  <a:pt x="1894246" y="52069"/>
                </a:lnTo>
                <a:close/>
              </a:path>
              <a:path w="3283584" h="563879">
                <a:moveTo>
                  <a:pt x="1511138" y="44450"/>
                </a:moveTo>
                <a:lnTo>
                  <a:pt x="1503090" y="44450"/>
                </a:lnTo>
                <a:lnTo>
                  <a:pt x="1501178" y="45719"/>
                </a:lnTo>
                <a:lnTo>
                  <a:pt x="1493789" y="46989"/>
                </a:lnTo>
                <a:lnTo>
                  <a:pt x="1499938" y="50800"/>
                </a:lnTo>
                <a:lnTo>
                  <a:pt x="1907235" y="50800"/>
                </a:lnTo>
                <a:lnTo>
                  <a:pt x="1909936" y="53339"/>
                </a:lnTo>
                <a:lnTo>
                  <a:pt x="1904940" y="54609"/>
                </a:lnTo>
                <a:lnTo>
                  <a:pt x="1912907" y="55879"/>
                </a:lnTo>
                <a:lnTo>
                  <a:pt x="1915151" y="54609"/>
                </a:lnTo>
                <a:lnTo>
                  <a:pt x="2274680" y="54609"/>
                </a:lnTo>
                <a:lnTo>
                  <a:pt x="2266856" y="53339"/>
                </a:lnTo>
                <a:lnTo>
                  <a:pt x="2142632" y="53339"/>
                </a:lnTo>
                <a:lnTo>
                  <a:pt x="2125317" y="52069"/>
                </a:lnTo>
                <a:lnTo>
                  <a:pt x="2110065" y="52069"/>
                </a:lnTo>
                <a:lnTo>
                  <a:pt x="2104863" y="49529"/>
                </a:lnTo>
                <a:lnTo>
                  <a:pt x="2108403" y="48259"/>
                </a:lnTo>
                <a:lnTo>
                  <a:pt x="2052722" y="48259"/>
                </a:lnTo>
                <a:lnTo>
                  <a:pt x="2048693" y="46989"/>
                </a:lnTo>
                <a:lnTo>
                  <a:pt x="1584647" y="46989"/>
                </a:lnTo>
                <a:lnTo>
                  <a:pt x="1575283" y="45719"/>
                </a:lnTo>
                <a:lnTo>
                  <a:pt x="1513408" y="45719"/>
                </a:lnTo>
                <a:lnTo>
                  <a:pt x="1511138" y="44450"/>
                </a:lnTo>
                <a:close/>
              </a:path>
              <a:path w="3283584" h="563879">
                <a:moveTo>
                  <a:pt x="1198678" y="53339"/>
                </a:moveTo>
                <a:lnTo>
                  <a:pt x="1195227" y="53339"/>
                </a:lnTo>
                <a:lnTo>
                  <a:pt x="1193611" y="55322"/>
                </a:lnTo>
                <a:lnTo>
                  <a:pt x="1196249" y="54609"/>
                </a:lnTo>
                <a:lnTo>
                  <a:pt x="1200001" y="54609"/>
                </a:lnTo>
                <a:lnTo>
                  <a:pt x="1198678" y="53339"/>
                </a:lnTo>
                <a:close/>
              </a:path>
              <a:path w="3283584" h="563879">
                <a:moveTo>
                  <a:pt x="1166916" y="53339"/>
                </a:moveTo>
                <a:lnTo>
                  <a:pt x="1154120" y="53339"/>
                </a:lnTo>
                <a:lnTo>
                  <a:pt x="1156319" y="54609"/>
                </a:lnTo>
                <a:lnTo>
                  <a:pt x="1166727" y="54609"/>
                </a:lnTo>
                <a:lnTo>
                  <a:pt x="1166916" y="53339"/>
                </a:lnTo>
                <a:close/>
              </a:path>
              <a:path w="3283584" h="563879">
                <a:moveTo>
                  <a:pt x="1188432" y="54328"/>
                </a:moveTo>
                <a:lnTo>
                  <a:pt x="1186494" y="54609"/>
                </a:lnTo>
                <a:lnTo>
                  <a:pt x="1188024" y="54609"/>
                </a:lnTo>
                <a:lnTo>
                  <a:pt x="1188432" y="54328"/>
                </a:lnTo>
                <a:close/>
              </a:path>
              <a:path w="3283584" h="563879">
                <a:moveTo>
                  <a:pt x="1192383" y="53753"/>
                </a:moveTo>
                <a:lnTo>
                  <a:pt x="1188432" y="54328"/>
                </a:lnTo>
                <a:lnTo>
                  <a:pt x="1188024" y="54609"/>
                </a:lnTo>
                <a:lnTo>
                  <a:pt x="1192046" y="54609"/>
                </a:lnTo>
                <a:lnTo>
                  <a:pt x="1192383" y="53753"/>
                </a:lnTo>
                <a:close/>
              </a:path>
              <a:path w="3283584" h="563879">
                <a:moveTo>
                  <a:pt x="1270483" y="49529"/>
                </a:moveTo>
                <a:lnTo>
                  <a:pt x="1261613" y="52069"/>
                </a:lnTo>
                <a:lnTo>
                  <a:pt x="1254121" y="52069"/>
                </a:lnTo>
                <a:lnTo>
                  <a:pt x="1255464" y="53339"/>
                </a:lnTo>
                <a:lnTo>
                  <a:pt x="1245012" y="53339"/>
                </a:lnTo>
                <a:lnTo>
                  <a:pt x="1244768" y="54609"/>
                </a:lnTo>
                <a:lnTo>
                  <a:pt x="1262600" y="54609"/>
                </a:lnTo>
                <a:lnTo>
                  <a:pt x="1266731" y="50800"/>
                </a:lnTo>
                <a:lnTo>
                  <a:pt x="1271162" y="50800"/>
                </a:lnTo>
                <a:lnTo>
                  <a:pt x="1270483" y="49529"/>
                </a:lnTo>
                <a:close/>
              </a:path>
              <a:path w="3283584" h="563879">
                <a:moveTo>
                  <a:pt x="1593738" y="53339"/>
                </a:moveTo>
                <a:lnTo>
                  <a:pt x="1584377" y="53339"/>
                </a:lnTo>
                <a:lnTo>
                  <a:pt x="1586797" y="54609"/>
                </a:lnTo>
                <a:lnTo>
                  <a:pt x="1593738" y="53339"/>
                </a:lnTo>
                <a:close/>
              </a:path>
              <a:path w="3283584" h="563879">
                <a:moveTo>
                  <a:pt x="2300290" y="53339"/>
                </a:moveTo>
                <a:lnTo>
                  <a:pt x="2284319" y="53339"/>
                </a:lnTo>
                <a:lnTo>
                  <a:pt x="2286308" y="54609"/>
                </a:lnTo>
                <a:lnTo>
                  <a:pt x="2302287" y="54609"/>
                </a:lnTo>
                <a:lnTo>
                  <a:pt x="2300290" y="53339"/>
                </a:lnTo>
                <a:close/>
              </a:path>
              <a:path w="3283584" h="563879">
                <a:moveTo>
                  <a:pt x="1244507" y="49529"/>
                </a:moveTo>
                <a:lnTo>
                  <a:pt x="1194046" y="49529"/>
                </a:lnTo>
                <a:lnTo>
                  <a:pt x="1192383" y="53753"/>
                </a:lnTo>
                <a:lnTo>
                  <a:pt x="1195227" y="53339"/>
                </a:lnTo>
                <a:lnTo>
                  <a:pt x="1198678" y="53339"/>
                </a:lnTo>
                <a:lnTo>
                  <a:pt x="1199252" y="52069"/>
                </a:lnTo>
                <a:lnTo>
                  <a:pt x="1248131" y="52069"/>
                </a:lnTo>
                <a:lnTo>
                  <a:pt x="1244547" y="50800"/>
                </a:lnTo>
                <a:lnTo>
                  <a:pt x="1234442" y="50800"/>
                </a:lnTo>
                <a:lnTo>
                  <a:pt x="1244507" y="49529"/>
                </a:lnTo>
                <a:close/>
              </a:path>
              <a:path w="3283584" h="563879">
                <a:moveTo>
                  <a:pt x="920683" y="44450"/>
                </a:moveTo>
                <a:lnTo>
                  <a:pt x="911525" y="45719"/>
                </a:lnTo>
                <a:lnTo>
                  <a:pt x="907893" y="49529"/>
                </a:lnTo>
                <a:lnTo>
                  <a:pt x="916604" y="50800"/>
                </a:lnTo>
                <a:lnTo>
                  <a:pt x="921866" y="50800"/>
                </a:lnTo>
                <a:lnTo>
                  <a:pt x="922147" y="53339"/>
                </a:lnTo>
                <a:lnTo>
                  <a:pt x="991422" y="53339"/>
                </a:lnTo>
                <a:lnTo>
                  <a:pt x="990918" y="52069"/>
                </a:lnTo>
                <a:lnTo>
                  <a:pt x="997594" y="50800"/>
                </a:lnTo>
                <a:lnTo>
                  <a:pt x="997579" y="49529"/>
                </a:lnTo>
                <a:lnTo>
                  <a:pt x="1262235" y="49529"/>
                </a:lnTo>
                <a:lnTo>
                  <a:pt x="1263774" y="48259"/>
                </a:lnTo>
                <a:lnTo>
                  <a:pt x="914975" y="48259"/>
                </a:lnTo>
                <a:lnTo>
                  <a:pt x="915012" y="45719"/>
                </a:lnTo>
                <a:lnTo>
                  <a:pt x="920683" y="44450"/>
                </a:lnTo>
                <a:close/>
              </a:path>
              <a:path w="3283584" h="563879">
                <a:moveTo>
                  <a:pt x="995371" y="52069"/>
                </a:moveTo>
                <a:lnTo>
                  <a:pt x="991678" y="52069"/>
                </a:lnTo>
                <a:lnTo>
                  <a:pt x="991422" y="53339"/>
                </a:lnTo>
                <a:lnTo>
                  <a:pt x="994864" y="53339"/>
                </a:lnTo>
                <a:lnTo>
                  <a:pt x="995371" y="52069"/>
                </a:lnTo>
                <a:close/>
              </a:path>
              <a:path w="3283584" h="563879">
                <a:moveTo>
                  <a:pt x="1212123" y="52069"/>
                </a:moveTo>
                <a:lnTo>
                  <a:pt x="1199252" y="52069"/>
                </a:lnTo>
                <a:lnTo>
                  <a:pt x="1204929" y="53339"/>
                </a:lnTo>
                <a:lnTo>
                  <a:pt x="1209343" y="53339"/>
                </a:lnTo>
                <a:lnTo>
                  <a:pt x="1212123" y="52069"/>
                </a:lnTo>
                <a:close/>
              </a:path>
              <a:path w="3283584" h="563879">
                <a:moveTo>
                  <a:pt x="1280300" y="49529"/>
                </a:moveTo>
                <a:lnTo>
                  <a:pt x="1286750" y="52069"/>
                </a:lnTo>
                <a:lnTo>
                  <a:pt x="1277277" y="53339"/>
                </a:lnTo>
                <a:lnTo>
                  <a:pt x="1315979" y="53339"/>
                </a:lnTo>
                <a:lnTo>
                  <a:pt x="1320675" y="50800"/>
                </a:lnTo>
                <a:lnTo>
                  <a:pt x="1289848" y="50800"/>
                </a:lnTo>
                <a:lnTo>
                  <a:pt x="1280300" y="49529"/>
                </a:lnTo>
                <a:close/>
              </a:path>
              <a:path w="3283584" h="563879">
                <a:moveTo>
                  <a:pt x="1383914" y="48211"/>
                </a:moveTo>
                <a:lnTo>
                  <a:pt x="1372939" y="49552"/>
                </a:lnTo>
                <a:lnTo>
                  <a:pt x="1368179" y="50800"/>
                </a:lnTo>
                <a:lnTo>
                  <a:pt x="1368220" y="52069"/>
                </a:lnTo>
                <a:lnTo>
                  <a:pt x="1894246" y="52069"/>
                </a:lnTo>
                <a:lnTo>
                  <a:pt x="1901908" y="53339"/>
                </a:lnTo>
                <a:lnTo>
                  <a:pt x="1907235" y="50800"/>
                </a:lnTo>
                <a:lnTo>
                  <a:pt x="1384799" y="50800"/>
                </a:lnTo>
                <a:lnTo>
                  <a:pt x="1385385" y="49529"/>
                </a:lnTo>
                <a:lnTo>
                  <a:pt x="1390149" y="48259"/>
                </a:lnTo>
                <a:lnTo>
                  <a:pt x="1384402" y="48259"/>
                </a:lnTo>
                <a:lnTo>
                  <a:pt x="1383914" y="48211"/>
                </a:lnTo>
                <a:close/>
              </a:path>
              <a:path w="3283584" h="563879">
                <a:moveTo>
                  <a:pt x="2176764" y="52069"/>
                </a:moveTo>
                <a:lnTo>
                  <a:pt x="2145235" y="52069"/>
                </a:lnTo>
                <a:lnTo>
                  <a:pt x="2142632" y="53339"/>
                </a:lnTo>
                <a:lnTo>
                  <a:pt x="2168914" y="53339"/>
                </a:lnTo>
                <a:lnTo>
                  <a:pt x="2176764" y="52069"/>
                </a:lnTo>
                <a:close/>
              </a:path>
              <a:path w="3283584" h="563879">
                <a:moveTo>
                  <a:pt x="2129530" y="49582"/>
                </a:moveTo>
                <a:lnTo>
                  <a:pt x="2137272" y="50800"/>
                </a:lnTo>
                <a:lnTo>
                  <a:pt x="2139049" y="52069"/>
                </a:lnTo>
                <a:lnTo>
                  <a:pt x="2181196" y="52069"/>
                </a:lnTo>
                <a:lnTo>
                  <a:pt x="2195969" y="53339"/>
                </a:lnTo>
                <a:lnTo>
                  <a:pt x="2263189" y="53339"/>
                </a:lnTo>
                <a:lnTo>
                  <a:pt x="2264554" y="52069"/>
                </a:lnTo>
                <a:lnTo>
                  <a:pt x="2264013" y="50800"/>
                </a:lnTo>
                <a:lnTo>
                  <a:pt x="2144495" y="50800"/>
                </a:lnTo>
                <a:lnTo>
                  <a:pt x="2129530" y="49582"/>
                </a:lnTo>
                <a:close/>
              </a:path>
              <a:path w="3283584" h="563879">
                <a:moveTo>
                  <a:pt x="2198276" y="45719"/>
                </a:moveTo>
                <a:lnTo>
                  <a:pt x="2103927" y="45719"/>
                </a:lnTo>
                <a:lnTo>
                  <a:pt x="2132145" y="48259"/>
                </a:lnTo>
                <a:lnTo>
                  <a:pt x="2140831" y="48259"/>
                </a:lnTo>
                <a:lnTo>
                  <a:pt x="2142271" y="49529"/>
                </a:lnTo>
                <a:lnTo>
                  <a:pt x="2151606" y="50800"/>
                </a:lnTo>
                <a:lnTo>
                  <a:pt x="2264013" y="50800"/>
                </a:lnTo>
                <a:lnTo>
                  <a:pt x="2275175" y="53339"/>
                </a:lnTo>
                <a:lnTo>
                  <a:pt x="2275353" y="50800"/>
                </a:lnTo>
                <a:lnTo>
                  <a:pt x="2267278" y="49529"/>
                </a:lnTo>
                <a:lnTo>
                  <a:pt x="2243123" y="49529"/>
                </a:lnTo>
                <a:lnTo>
                  <a:pt x="2235342" y="48259"/>
                </a:lnTo>
                <a:lnTo>
                  <a:pt x="2237042" y="46989"/>
                </a:lnTo>
                <a:lnTo>
                  <a:pt x="2203196" y="46989"/>
                </a:lnTo>
                <a:lnTo>
                  <a:pt x="2198276" y="45719"/>
                </a:lnTo>
                <a:close/>
              </a:path>
              <a:path w="3283584" h="563879">
                <a:moveTo>
                  <a:pt x="2302034" y="50800"/>
                </a:moveTo>
                <a:lnTo>
                  <a:pt x="2280135" y="50800"/>
                </a:lnTo>
                <a:lnTo>
                  <a:pt x="2280625" y="52069"/>
                </a:lnTo>
                <a:lnTo>
                  <a:pt x="2276237" y="52069"/>
                </a:lnTo>
                <a:lnTo>
                  <a:pt x="2276723" y="53339"/>
                </a:lnTo>
                <a:lnTo>
                  <a:pt x="2302034" y="50800"/>
                </a:lnTo>
                <a:close/>
              </a:path>
              <a:path w="3283584" h="563879">
                <a:moveTo>
                  <a:pt x="1194046" y="49529"/>
                </a:moveTo>
                <a:lnTo>
                  <a:pt x="1009216" y="49529"/>
                </a:lnTo>
                <a:lnTo>
                  <a:pt x="1010281" y="50800"/>
                </a:lnTo>
                <a:lnTo>
                  <a:pt x="1007678" y="52069"/>
                </a:lnTo>
                <a:lnTo>
                  <a:pt x="1189492" y="52069"/>
                </a:lnTo>
                <a:lnTo>
                  <a:pt x="1194046" y="49529"/>
                </a:lnTo>
                <a:close/>
              </a:path>
              <a:path w="3283584" h="563879">
                <a:moveTo>
                  <a:pt x="1262235" y="49529"/>
                </a:moveTo>
                <a:lnTo>
                  <a:pt x="1250858" y="49529"/>
                </a:lnTo>
                <a:lnTo>
                  <a:pt x="1250327" y="52069"/>
                </a:lnTo>
                <a:lnTo>
                  <a:pt x="1261613" y="52069"/>
                </a:lnTo>
                <a:lnTo>
                  <a:pt x="1254730" y="50800"/>
                </a:lnTo>
                <a:lnTo>
                  <a:pt x="1260375" y="50800"/>
                </a:lnTo>
                <a:lnTo>
                  <a:pt x="1262235" y="49529"/>
                </a:lnTo>
                <a:close/>
              </a:path>
              <a:path w="3283584" h="563879">
                <a:moveTo>
                  <a:pt x="1275599" y="50800"/>
                </a:moveTo>
                <a:lnTo>
                  <a:pt x="1266731" y="50800"/>
                </a:lnTo>
                <a:lnTo>
                  <a:pt x="1276904" y="52069"/>
                </a:lnTo>
                <a:lnTo>
                  <a:pt x="1275599" y="50800"/>
                </a:lnTo>
                <a:close/>
              </a:path>
              <a:path w="3283584" h="563879">
                <a:moveTo>
                  <a:pt x="1374011" y="43179"/>
                </a:moveTo>
                <a:lnTo>
                  <a:pt x="1347512" y="43179"/>
                </a:lnTo>
                <a:lnTo>
                  <a:pt x="1356072" y="45719"/>
                </a:lnTo>
                <a:lnTo>
                  <a:pt x="1354231" y="49529"/>
                </a:lnTo>
                <a:lnTo>
                  <a:pt x="1325072" y="49529"/>
                </a:lnTo>
                <a:lnTo>
                  <a:pt x="1335052" y="50800"/>
                </a:lnTo>
                <a:lnTo>
                  <a:pt x="1335636" y="50800"/>
                </a:lnTo>
                <a:lnTo>
                  <a:pt x="1335027" y="52069"/>
                </a:lnTo>
                <a:lnTo>
                  <a:pt x="1368220" y="52069"/>
                </a:lnTo>
                <a:lnTo>
                  <a:pt x="1363802" y="49529"/>
                </a:lnTo>
                <a:lnTo>
                  <a:pt x="1365420" y="46989"/>
                </a:lnTo>
                <a:lnTo>
                  <a:pt x="1374011" y="43179"/>
                </a:lnTo>
                <a:close/>
              </a:path>
              <a:path w="3283584" h="563879">
                <a:moveTo>
                  <a:pt x="2128878" y="49529"/>
                </a:moveTo>
                <a:lnTo>
                  <a:pt x="2113932" y="49529"/>
                </a:lnTo>
                <a:lnTo>
                  <a:pt x="2115248" y="50800"/>
                </a:lnTo>
                <a:lnTo>
                  <a:pt x="2113761" y="52069"/>
                </a:lnTo>
                <a:lnTo>
                  <a:pt x="2125317" y="52069"/>
                </a:lnTo>
                <a:lnTo>
                  <a:pt x="2129158" y="49552"/>
                </a:lnTo>
                <a:lnTo>
                  <a:pt x="2128878" y="49529"/>
                </a:lnTo>
                <a:close/>
              </a:path>
              <a:path w="3283584" h="563879">
                <a:moveTo>
                  <a:pt x="2436030" y="45719"/>
                </a:moveTo>
                <a:lnTo>
                  <a:pt x="2431037" y="52069"/>
                </a:lnTo>
                <a:lnTo>
                  <a:pt x="2445975" y="52069"/>
                </a:lnTo>
                <a:lnTo>
                  <a:pt x="2446181" y="50800"/>
                </a:lnTo>
                <a:lnTo>
                  <a:pt x="2439605" y="50800"/>
                </a:lnTo>
                <a:lnTo>
                  <a:pt x="2436030" y="45719"/>
                </a:lnTo>
                <a:close/>
              </a:path>
              <a:path w="3283584" h="563879">
                <a:moveTo>
                  <a:pt x="1327902" y="48259"/>
                </a:moveTo>
                <a:lnTo>
                  <a:pt x="1292936" y="48259"/>
                </a:lnTo>
                <a:lnTo>
                  <a:pt x="1289848" y="50800"/>
                </a:lnTo>
                <a:lnTo>
                  <a:pt x="1312750" y="50800"/>
                </a:lnTo>
                <a:lnTo>
                  <a:pt x="1313768" y="49529"/>
                </a:lnTo>
                <a:lnTo>
                  <a:pt x="1330166" y="49529"/>
                </a:lnTo>
                <a:lnTo>
                  <a:pt x="1327902" y="48259"/>
                </a:lnTo>
                <a:close/>
              </a:path>
              <a:path w="3283584" h="563879">
                <a:moveTo>
                  <a:pt x="1322849" y="49529"/>
                </a:moveTo>
                <a:lnTo>
                  <a:pt x="1312750" y="50800"/>
                </a:lnTo>
                <a:lnTo>
                  <a:pt x="1320675" y="50800"/>
                </a:lnTo>
                <a:lnTo>
                  <a:pt x="1322849" y="49529"/>
                </a:lnTo>
                <a:close/>
              </a:path>
              <a:path w="3283584" h="563879">
                <a:moveTo>
                  <a:pt x="1479003" y="48259"/>
                </a:moveTo>
                <a:lnTo>
                  <a:pt x="1401032" y="48259"/>
                </a:lnTo>
                <a:lnTo>
                  <a:pt x="1396422" y="49582"/>
                </a:lnTo>
                <a:lnTo>
                  <a:pt x="1392774" y="50800"/>
                </a:lnTo>
                <a:lnTo>
                  <a:pt x="1479031" y="50800"/>
                </a:lnTo>
                <a:lnTo>
                  <a:pt x="1479003" y="48259"/>
                </a:lnTo>
                <a:close/>
              </a:path>
              <a:path w="3283584" h="563879">
                <a:moveTo>
                  <a:pt x="1489319" y="45719"/>
                </a:moveTo>
                <a:lnTo>
                  <a:pt x="1481379" y="45719"/>
                </a:lnTo>
                <a:lnTo>
                  <a:pt x="1484651" y="46989"/>
                </a:lnTo>
                <a:lnTo>
                  <a:pt x="1483514" y="48259"/>
                </a:lnTo>
                <a:lnTo>
                  <a:pt x="1484170" y="49529"/>
                </a:lnTo>
                <a:lnTo>
                  <a:pt x="1483213" y="50800"/>
                </a:lnTo>
                <a:lnTo>
                  <a:pt x="1499938" y="50800"/>
                </a:lnTo>
                <a:lnTo>
                  <a:pt x="1491646" y="48259"/>
                </a:lnTo>
                <a:lnTo>
                  <a:pt x="1489319" y="45719"/>
                </a:lnTo>
                <a:close/>
              </a:path>
              <a:path w="3283584" h="563879">
                <a:moveTo>
                  <a:pt x="2439826" y="48259"/>
                </a:moveTo>
                <a:lnTo>
                  <a:pt x="2439605" y="50800"/>
                </a:lnTo>
                <a:lnTo>
                  <a:pt x="2446181" y="50800"/>
                </a:lnTo>
                <a:lnTo>
                  <a:pt x="2446388" y="49529"/>
                </a:lnTo>
                <a:lnTo>
                  <a:pt x="2439826" y="48259"/>
                </a:lnTo>
                <a:close/>
              </a:path>
              <a:path w="3283584" h="563879">
                <a:moveTo>
                  <a:pt x="2129193" y="49529"/>
                </a:moveTo>
                <a:lnTo>
                  <a:pt x="2129530" y="49582"/>
                </a:lnTo>
                <a:lnTo>
                  <a:pt x="2129193" y="49529"/>
                </a:lnTo>
                <a:close/>
              </a:path>
              <a:path w="3283584" h="563879">
                <a:moveTo>
                  <a:pt x="1283951" y="48259"/>
                </a:moveTo>
                <a:lnTo>
                  <a:pt x="1263774" y="48259"/>
                </a:lnTo>
                <a:lnTo>
                  <a:pt x="1274004" y="49529"/>
                </a:lnTo>
                <a:lnTo>
                  <a:pt x="1283951" y="48259"/>
                </a:lnTo>
                <a:close/>
              </a:path>
              <a:path w="3283584" h="563879">
                <a:moveTo>
                  <a:pt x="1347453" y="44450"/>
                </a:moveTo>
                <a:lnTo>
                  <a:pt x="1321111" y="44450"/>
                </a:lnTo>
                <a:lnTo>
                  <a:pt x="1330166" y="49529"/>
                </a:lnTo>
                <a:lnTo>
                  <a:pt x="1338699" y="46989"/>
                </a:lnTo>
                <a:lnTo>
                  <a:pt x="1347336" y="46989"/>
                </a:lnTo>
                <a:lnTo>
                  <a:pt x="1347453" y="44450"/>
                </a:lnTo>
                <a:close/>
              </a:path>
              <a:path w="3283584" h="563879">
                <a:moveTo>
                  <a:pt x="1346094" y="48259"/>
                </a:moveTo>
                <a:lnTo>
                  <a:pt x="1334432" y="48259"/>
                </a:lnTo>
                <a:lnTo>
                  <a:pt x="1330166" y="49529"/>
                </a:lnTo>
                <a:lnTo>
                  <a:pt x="1345162" y="49529"/>
                </a:lnTo>
                <a:lnTo>
                  <a:pt x="1346094" y="48259"/>
                </a:lnTo>
                <a:close/>
              </a:path>
              <a:path w="3283584" h="563879">
                <a:moveTo>
                  <a:pt x="2397635" y="46989"/>
                </a:moveTo>
                <a:lnTo>
                  <a:pt x="2248326" y="46989"/>
                </a:lnTo>
                <a:lnTo>
                  <a:pt x="2245419" y="48259"/>
                </a:lnTo>
                <a:lnTo>
                  <a:pt x="2243123" y="49529"/>
                </a:lnTo>
                <a:lnTo>
                  <a:pt x="2408115" y="49529"/>
                </a:lnTo>
                <a:lnTo>
                  <a:pt x="2397635" y="46989"/>
                </a:lnTo>
                <a:close/>
              </a:path>
              <a:path w="3283584" h="563879">
                <a:moveTo>
                  <a:pt x="940139" y="40639"/>
                </a:moveTo>
                <a:lnTo>
                  <a:pt x="931785" y="41909"/>
                </a:lnTo>
                <a:lnTo>
                  <a:pt x="925533" y="43179"/>
                </a:lnTo>
                <a:lnTo>
                  <a:pt x="927244" y="44450"/>
                </a:lnTo>
                <a:lnTo>
                  <a:pt x="918310" y="46989"/>
                </a:lnTo>
                <a:lnTo>
                  <a:pt x="914975" y="48259"/>
                </a:lnTo>
                <a:lnTo>
                  <a:pt x="1283398" y="48259"/>
                </a:lnTo>
                <a:lnTo>
                  <a:pt x="1284145" y="46989"/>
                </a:lnTo>
                <a:lnTo>
                  <a:pt x="923514" y="46989"/>
                </a:lnTo>
                <a:lnTo>
                  <a:pt x="923861" y="45719"/>
                </a:lnTo>
                <a:lnTo>
                  <a:pt x="932848" y="43179"/>
                </a:lnTo>
                <a:lnTo>
                  <a:pt x="940114" y="43179"/>
                </a:lnTo>
                <a:lnTo>
                  <a:pt x="940814" y="41909"/>
                </a:lnTo>
                <a:lnTo>
                  <a:pt x="940139" y="40639"/>
                </a:lnTo>
                <a:close/>
              </a:path>
              <a:path w="3283584" h="563879">
                <a:moveTo>
                  <a:pt x="1316371" y="45719"/>
                </a:moveTo>
                <a:lnTo>
                  <a:pt x="1284893" y="45719"/>
                </a:lnTo>
                <a:lnTo>
                  <a:pt x="1288514" y="48259"/>
                </a:lnTo>
                <a:lnTo>
                  <a:pt x="1316609" y="48259"/>
                </a:lnTo>
                <a:lnTo>
                  <a:pt x="1314040" y="46989"/>
                </a:lnTo>
                <a:lnTo>
                  <a:pt x="1319021" y="46989"/>
                </a:lnTo>
                <a:lnTo>
                  <a:pt x="1316371" y="45719"/>
                </a:lnTo>
                <a:close/>
              </a:path>
              <a:path w="3283584" h="563879">
                <a:moveTo>
                  <a:pt x="1347336" y="46989"/>
                </a:moveTo>
                <a:lnTo>
                  <a:pt x="1342470" y="46989"/>
                </a:lnTo>
                <a:lnTo>
                  <a:pt x="1339417" y="48259"/>
                </a:lnTo>
                <a:lnTo>
                  <a:pt x="1351838" y="48259"/>
                </a:lnTo>
                <a:lnTo>
                  <a:pt x="1347336" y="46989"/>
                </a:lnTo>
                <a:close/>
              </a:path>
              <a:path w="3283584" h="563879">
                <a:moveTo>
                  <a:pt x="1384687" y="46989"/>
                </a:moveTo>
                <a:lnTo>
                  <a:pt x="1383914" y="48211"/>
                </a:lnTo>
                <a:lnTo>
                  <a:pt x="1384402" y="48259"/>
                </a:lnTo>
                <a:lnTo>
                  <a:pt x="1384687" y="46989"/>
                </a:lnTo>
                <a:close/>
              </a:path>
              <a:path w="3283584" h="563879">
                <a:moveTo>
                  <a:pt x="1456752" y="43179"/>
                </a:moveTo>
                <a:lnTo>
                  <a:pt x="1447230" y="43179"/>
                </a:lnTo>
                <a:lnTo>
                  <a:pt x="1440871" y="44450"/>
                </a:lnTo>
                <a:lnTo>
                  <a:pt x="1442688" y="46989"/>
                </a:lnTo>
                <a:lnTo>
                  <a:pt x="1384687" y="46989"/>
                </a:lnTo>
                <a:lnTo>
                  <a:pt x="1384402" y="48259"/>
                </a:lnTo>
                <a:lnTo>
                  <a:pt x="1459694" y="48259"/>
                </a:lnTo>
                <a:lnTo>
                  <a:pt x="1459678" y="45719"/>
                </a:lnTo>
                <a:lnTo>
                  <a:pt x="1456752" y="43179"/>
                </a:lnTo>
                <a:close/>
              </a:path>
              <a:path w="3283584" h="563879">
                <a:moveTo>
                  <a:pt x="1469929" y="43179"/>
                </a:moveTo>
                <a:lnTo>
                  <a:pt x="1464062" y="44450"/>
                </a:lnTo>
                <a:lnTo>
                  <a:pt x="1463816" y="45719"/>
                </a:lnTo>
                <a:lnTo>
                  <a:pt x="1459694" y="48259"/>
                </a:lnTo>
                <a:lnTo>
                  <a:pt x="1473540" y="48259"/>
                </a:lnTo>
                <a:lnTo>
                  <a:pt x="1470289" y="45719"/>
                </a:lnTo>
                <a:lnTo>
                  <a:pt x="1469961" y="45719"/>
                </a:lnTo>
                <a:lnTo>
                  <a:pt x="1465135" y="44450"/>
                </a:lnTo>
                <a:lnTo>
                  <a:pt x="1470433" y="44450"/>
                </a:lnTo>
                <a:lnTo>
                  <a:pt x="1470646" y="43877"/>
                </a:lnTo>
                <a:lnTo>
                  <a:pt x="1469929" y="43179"/>
                </a:lnTo>
                <a:close/>
              </a:path>
              <a:path w="3283584" h="563879">
                <a:moveTo>
                  <a:pt x="1470289" y="45719"/>
                </a:moveTo>
                <a:lnTo>
                  <a:pt x="1473540" y="48259"/>
                </a:lnTo>
                <a:lnTo>
                  <a:pt x="1474055" y="46132"/>
                </a:lnTo>
                <a:lnTo>
                  <a:pt x="1470289" y="45719"/>
                </a:lnTo>
                <a:close/>
              </a:path>
              <a:path w="3283584" h="563879">
                <a:moveTo>
                  <a:pt x="1474055" y="46132"/>
                </a:moveTo>
                <a:lnTo>
                  <a:pt x="1473540" y="48259"/>
                </a:lnTo>
                <a:lnTo>
                  <a:pt x="1483184" y="48259"/>
                </a:lnTo>
                <a:lnTo>
                  <a:pt x="1481888" y="46989"/>
                </a:lnTo>
                <a:lnTo>
                  <a:pt x="1474055" y="46132"/>
                </a:lnTo>
                <a:close/>
              </a:path>
              <a:path w="3283584" h="563879">
                <a:moveTo>
                  <a:pt x="2059880" y="41909"/>
                </a:moveTo>
                <a:lnTo>
                  <a:pt x="2052510" y="46989"/>
                </a:lnTo>
                <a:lnTo>
                  <a:pt x="2052722" y="48259"/>
                </a:lnTo>
                <a:lnTo>
                  <a:pt x="2108403" y="48259"/>
                </a:lnTo>
                <a:lnTo>
                  <a:pt x="2111942" y="46989"/>
                </a:lnTo>
                <a:lnTo>
                  <a:pt x="2081709" y="46989"/>
                </a:lnTo>
                <a:lnTo>
                  <a:pt x="2067638" y="44450"/>
                </a:lnTo>
                <a:lnTo>
                  <a:pt x="2065714" y="43179"/>
                </a:lnTo>
                <a:lnTo>
                  <a:pt x="2059513" y="43179"/>
                </a:lnTo>
                <a:lnTo>
                  <a:pt x="2059880" y="41909"/>
                </a:lnTo>
                <a:close/>
              </a:path>
              <a:path w="3283584" h="563879">
                <a:moveTo>
                  <a:pt x="1433636" y="43179"/>
                </a:moveTo>
                <a:lnTo>
                  <a:pt x="1428177" y="43179"/>
                </a:lnTo>
                <a:lnTo>
                  <a:pt x="1427553" y="44450"/>
                </a:lnTo>
                <a:lnTo>
                  <a:pt x="1427250" y="45719"/>
                </a:lnTo>
                <a:lnTo>
                  <a:pt x="1371550" y="45719"/>
                </a:lnTo>
                <a:lnTo>
                  <a:pt x="1371577" y="46989"/>
                </a:lnTo>
                <a:lnTo>
                  <a:pt x="1383914" y="48211"/>
                </a:lnTo>
                <a:lnTo>
                  <a:pt x="1384687" y="46989"/>
                </a:lnTo>
                <a:lnTo>
                  <a:pt x="1442688" y="46989"/>
                </a:lnTo>
                <a:lnTo>
                  <a:pt x="1432379" y="44450"/>
                </a:lnTo>
                <a:lnTo>
                  <a:pt x="1433636" y="43179"/>
                </a:lnTo>
                <a:close/>
              </a:path>
              <a:path w="3283584" h="563879">
                <a:moveTo>
                  <a:pt x="1284893" y="45719"/>
                </a:moveTo>
                <a:lnTo>
                  <a:pt x="934695" y="45719"/>
                </a:lnTo>
                <a:lnTo>
                  <a:pt x="933653" y="46989"/>
                </a:lnTo>
                <a:lnTo>
                  <a:pt x="1284145" y="46989"/>
                </a:lnTo>
                <a:lnTo>
                  <a:pt x="1284893" y="45719"/>
                </a:lnTo>
                <a:close/>
              </a:path>
              <a:path w="3283584" h="563879">
                <a:moveTo>
                  <a:pt x="1322115" y="45719"/>
                </a:moveTo>
                <a:lnTo>
                  <a:pt x="1319248" y="45719"/>
                </a:lnTo>
                <a:lnTo>
                  <a:pt x="1319263" y="46989"/>
                </a:lnTo>
                <a:lnTo>
                  <a:pt x="1321812" y="46989"/>
                </a:lnTo>
                <a:lnTo>
                  <a:pt x="1322115" y="45719"/>
                </a:lnTo>
                <a:close/>
              </a:path>
              <a:path w="3283584" h="563879">
                <a:moveTo>
                  <a:pt x="1674666" y="40639"/>
                </a:moveTo>
                <a:lnTo>
                  <a:pt x="1668584" y="40639"/>
                </a:lnTo>
                <a:lnTo>
                  <a:pt x="1668013" y="40798"/>
                </a:lnTo>
                <a:lnTo>
                  <a:pt x="1673138" y="43179"/>
                </a:lnTo>
                <a:lnTo>
                  <a:pt x="1671312" y="44450"/>
                </a:lnTo>
                <a:lnTo>
                  <a:pt x="1588258" y="44450"/>
                </a:lnTo>
                <a:lnTo>
                  <a:pt x="1584214" y="44965"/>
                </a:lnTo>
                <a:lnTo>
                  <a:pt x="1584037" y="45719"/>
                </a:lnTo>
                <a:lnTo>
                  <a:pt x="1587364" y="45719"/>
                </a:lnTo>
                <a:lnTo>
                  <a:pt x="1584647" y="46989"/>
                </a:lnTo>
                <a:lnTo>
                  <a:pt x="2027960" y="46989"/>
                </a:lnTo>
                <a:lnTo>
                  <a:pt x="2025786" y="43179"/>
                </a:lnTo>
                <a:lnTo>
                  <a:pt x="1685002" y="43179"/>
                </a:lnTo>
                <a:lnTo>
                  <a:pt x="1674968" y="41909"/>
                </a:lnTo>
                <a:lnTo>
                  <a:pt x="1674666" y="40639"/>
                </a:lnTo>
                <a:close/>
              </a:path>
              <a:path w="3283584" h="563879">
                <a:moveTo>
                  <a:pt x="2049980" y="40639"/>
                </a:moveTo>
                <a:lnTo>
                  <a:pt x="2035399" y="40639"/>
                </a:lnTo>
                <a:lnTo>
                  <a:pt x="2031886" y="43179"/>
                </a:lnTo>
                <a:lnTo>
                  <a:pt x="2027727" y="43179"/>
                </a:lnTo>
                <a:lnTo>
                  <a:pt x="2027960" y="46989"/>
                </a:lnTo>
                <a:lnTo>
                  <a:pt x="2048693" y="46989"/>
                </a:lnTo>
                <a:lnTo>
                  <a:pt x="2044663" y="45719"/>
                </a:lnTo>
                <a:lnTo>
                  <a:pt x="2048918" y="41909"/>
                </a:lnTo>
                <a:lnTo>
                  <a:pt x="2049980" y="40639"/>
                </a:lnTo>
                <a:close/>
              </a:path>
              <a:path w="3283584" h="563879">
                <a:moveTo>
                  <a:pt x="2162995" y="39369"/>
                </a:moveTo>
                <a:lnTo>
                  <a:pt x="2161791" y="43179"/>
                </a:lnTo>
                <a:lnTo>
                  <a:pt x="2079339" y="43179"/>
                </a:lnTo>
                <a:lnTo>
                  <a:pt x="2092308" y="44450"/>
                </a:lnTo>
                <a:lnTo>
                  <a:pt x="2081709" y="46989"/>
                </a:lnTo>
                <a:lnTo>
                  <a:pt x="2105087" y="46989"/>
                </a:lnTo>
                <a:lnTo>
                  <a:pt x="2103927" y="45719"/>
                </a:lnTo>
                <a:lnTo>
                  <a:pt x="2189137" y="45719"/>
                </a:lnTo>
                <a:lnTo>
                  <a:pt x="2184857" y="44450"/>
                </a:lnTo>
                <a:lnTo>
                  <a:pt x="2164820" y="44450"/>
                </a:lnTo>
                <a:lnTo>
                  <a:pt x="2162995" y="39369"/>
                </a:lnTo>
                <a:close/>
              </a:path>
              <a:path w="3283584" h="563879">
                <a:moveTo>
                  <a:pt x="2207465" y="44450"/>
                </a:moveTo>
                <a:lnTo>
                  <a:pt x="2203196" y="46989"/>
                </a:lnTo>
                <a:lnTo>
                  <a:pt x="2212906" y="46989"/>
                </a:lnTo>
                <a:lnTo>
                  <a:pt x="2212110" y="45719"/>
                </a:lnTo>
                <a:lnTo>
                  <a:pt x="2207465" y="44450"/>
                </a:lnTo>
                <a:close/>
              </a:path>
              <a:path w="3283584" h="563879">
                <a:moveTo>
                  <a:pt x="2212992" y="45719"/>
                </a:moveTo>
                <a:lnTo>
                  <a:pt x="2212906" y="46989"/>
                </a:lnTo>
                <a:lnTo>
                  <a:pt x="2218575" y="46989"/>
                </a:lnTo>
                <a:lnTo>
                  <a:pt x="2212992" y="45719"/>
                </a:lnTo>
                <a:close/>
              </a:path>
              <a:path w="3283584" h="563879">
                <a:moveTo>
                  <a:pt x="2374921" y="43179"/>
                </a:moveTo>
                <a:lnTo>
                  <a:pt x="2210106" y="43179"/>
                </a:lnTo>
                <a:lnTo>
                  <a:pt x="2213321" y="44450"/>
                </a:lnTo>
                <a:lnTo>
                  <a:pt x="2216152" y="45719"/>
                </a:lnTo>
                <a:lnTo>
                  <a:pt x="2218575" y="46989"/>
                </a:lnTo>
                <a:lnTo>
                  <a:pt x="2225813" y="46989"/>
                </a:lnTo>
                <a:lnTo>
                  <a:pt x="2233452" y="45719"/>
                </a:lnTo>
                <a:lnTo>
                  <a:pt x="2383541" y="45719"/>
                </a:lnTo>
                <a:lnTo>
                  <a:pt x="2388206" y="44525"/>
                </a:lnTo>
                <a:lnTo>
                  <a:pt x="2374921" y="43179"/>
                </a:lnTo>
                <a:close/>
              </a:path>
              <a:path w="3283584" h="563879">
                <a:moveTo>
                  <a:pt x="2383541" y="45719"/>
                </a:moveTo>
                <a:lnTo>
                  <a:pt x="2233452" y="45719"/>
                </a:lnTo>
                <a:lnTo>
                  <a:pt x="2237115" y="46989"/>
                </a:lnTo>
                <a:lnTo>
                  <a:pt x="2386523" y="46989"/>
                </a:lnTo>
                <a:lnTo>
                  <a:pt x="2383541" y="45719"/>
                </a:lnTo>
                <a:close/>
              </a:path>
              <a:path w="3283584" h="563879">
                <a:moveTo>
                  <a:pt x="2388206" y="44525"/>
                </a:moveTo>
                <a:lnTo>
                  <a:pt x="2383541" y="45719"/>
                </a:lnTo>
                <a:lnTo>
                  <a:pt x="2386523" y="46989"/>
                </a:lnTo>
                <a:lnTo>
                  <a:pt x="2389745" y="45719"/>
                </a:lnTo>
                <a:lnTo>
                  <a:pt x="2388206" y="44525"/>
                </a:lnTo>
                <a:close/>
              </a:path>
              <a:path w="3283584" h="563879">
                <a:moveTo>
                  <a:pt x="2401995" y="36829"/>
                </a:moveTo>
                <a:lnTo>
                  <a:pt x="2399977" y="38100"/>
                </a:lnTo>
                <a:lnTo>
                  <a:pt x="2391985" y="38100"/>
                </a:lnTo>
                <a:lnTo>
                  <a:pt x="2393462" y="43179"/>
                </a:lnTo>
                <a:lnTo>
                  <a:pt x="2388206" y="44525"/>
                </a:lnTo>
                <a:lnTo>
                  <a:pt x="2389745" y="45719"/>
                </a:lnTo>
                <a:lnTo>
                  <a:pt x="2386523" y="46989"/>
                </a:lnTo>
                <a:lnTo>
                  <a:pt x="2400178" y="46989"/>
                </a:lnTo>
                <a:lnTo>
                  <a:pt x="2402964" y="39369"/>
                </a:lnTo>
                <a:lnTo>
                  <a:pt x="2401995" y="36829"/>
                </a:lnTo>
                <a:close/>
              </a:path>
              <a:path w="3283584" h="563879">
                <a:moveTo>
                  <a:pt x="1484689" y="43179"/>
                </a:moveTo>
                <a:lnTo>
                  <a:pt x="1470905" y="43179"/>
                </a:lnTo>
                <a:lnTo>
                  <a:pt x="1470646" y="43877"/>
                </a:lnTo>
                <a:lnTo>
                  <a:pt x="1471234" y="44450"/>
                </a:lnTo>
                <a:lnTo>
                  <a:pt x="1470433" y="44450"/>
                </a:lnTo>
                <a:lnTo>
                  <a:pt x="1469961" y="45719"/>
                </a:lnTo>
                <a:lnTo>
                  <a:pt x="1470289" y="45719"/>
                </a:lnTo>
                <a:lnTo>
                  <a:pt x="1474055" y="46132"/>
                </a:lnTo>
                <a:lnTo>
                  <a:pt x="1474154" y="45719"/>
                </a:lnTo>
                <a:lnTo>
                  <a:pt x="1479422" y="44450"/>
                </a:lnTo>
                <a:lnTo>
                  <a:pt x="1471234" y="44450"/>
                </a:lnTo>
                <a:lnTo>
                  <a:pt x="1470646" y="43877"/>
                </a:lnTo>
                <a:lnTo>
                  <a:pt x="1481796" y="43877"/>
                </a:lnTo>
                <a:lnTo>
                  <a:pt x="1484689" y="43179"/>
                </a:lnTo>
                <a:close/>
              </a:path>
              <a:path w="3283584" h="563879">
                <a:moveTo>
                  <a:pt x="955130" y="41909"/>
                </a:moveTo>
                <a:lnTo>
                  <a:pt x="941144" y="44450"/>
                </a:lnTo>
                <a:lnTo>
                  <a:pt x="929728" y="45719"/>
                </a:lnTo>
                <a:lnTo>
                  <a:pt x="961875" y="45719"/>
                </a:lnTo>
                <a:lnTo>
                  <a:pt x="959237" y="44450"/>
                </a:lnTo>
                <a:lnTo>
                  <a:pt x="953643" y="44450"/>
                </a:lnTo>
                <a:lnTo>
                  <a:pt x="955130" y="41909"/>
                </a:lnTo>
                <a:close/>
              </a:path>
              <a:path w="3283584" h="563879">
                <a:moveTo>
                  <a:pt x="1410747" y="38100"/>
                </a:moveTo>
                <a:lnTo>
                  <a:pt x="987610" y="38100"/>
                </a:lnTo>
                <a:lnTo>
                  <a:pt x="986679" y="40301"/>
                </a:lnTo>
                <a:lnTo>
                  <a:pt x="986557" y="40798"/>
                </a:lnTo>
                <a:lnTo>
                  <a:pt x="986708" y="41909"/>
                </a:lnTo>
                <a:lnTo>
                  <a:pt x="974740" y="43179"/>
                </a:lnTo>
                <a:lnTo>
                  <a:pt x="966886" y="44450"/>
                </a:lnTo>
                <a:lnTo>
                  <a:pt x="961875" y="45719"/>
                </a:lnTo>
                <a:lnTo>
                  <a:pt x="1322416" y="45719"/>
                </a:lnTo>
                <a:lnTo>
                  <a:pt x="1321111" y="44450"/>
                </a:lnTo>
                <a:lnTo>
                  <a:pt x="1347453" y="44450"/>
                </a:lnTo>
                <a:lnTo>
                  <a:pt x="1347512" y="43179"/>
                </a:lnTo>
                <a:lnTo>
                  <a:pt x="1374011" y="43179"/>
                </a:lnTo>
                <a:lnTo>
                  <a:pt x="1376875" y="41909"/>
                </a:lnTo>
                <a:lnTo>
                  <a:pt x="1409228" y="41909"/>
                </a:lnTo>
                <a:lnTo>
                  <a:pt x="1400879" y="40639"/>
                </a:lnTo>
                <a:lnTo>
                  <a:pt x="1399875" y="39369"/>
                </a:lnTo>
                <a:lnTo>
                  <a:pt x="1410455" y="39369"/>
                </a:lnTo>
                <a:lnTo>
                  <a:pt x="1410974" y="38296"/>
                </a:lnTo>
                <a:lnTo>
                  <a:pt x="1410747" y="38100"/>
                </a:lnTo>
                <a:close/>
              </a:path>
              <a:path w="3283584" h="563879">
                <a:moveTo>
                  <a:pt x="1374052" y="43179"/>
                </a:moveTo>
                <a:lnTo>
                  <a:pt x="1376658" y="45719"/>
                </a:lnTo>
                <a:lnTo>
                  <a:pt x="1379540" y="45719"/>
                </a:lnTo>
                <a:lnTo>
                  <a:pt x="1381442" y="44450"/>
                </a:lnTo>
                <a:lnTo>
                  <a:pt x="1381097" y="44450"/>
                </a:lnTo>
                <a:lnTo>
                  <a:pt x="1374052" y="43179"/>
                </a:lnTo>
                <a:close/>
              </a:path>
              <a:path w="3283584" h="563879">
                <a:moveTo>
                  <a:pt x="1411023" y="38194"/>
                </a:moveTo>
                <a:lnTo>
                  <a:pt x="1413683" y="40639"/>
                </a:lnTo>
                <a:lnTo>
                  <a:pt x="1409842" y="40639"/>
                </a:lnTo>
                <a:lnTo>
                  <a:pt x="1409228" y="41909"/>
                </a:lnTo>
                <a:lnTo>
                  <a:pt x="1389687" y="41909"/>
                </a:lnTo>
                <a:lnTo>
                  <a:pt x="1390355" y="43179"/>
                </a:lnTo>
                <a:lnTo>
                  <a:pt x="1379465" y="43179"/>
                </a:lnTo>
                <a:lnTo>
                  <a:pt x="1385296" y="45719"/>
                </a:lnTo>
                <a:lnTo>
                  <a:pt x="1394227" y="44450"/>
                </a:lnTo>
                <a:lnTo>
                  <a:pt x="1413123" y="44450"/>
                </a:lnTo>
                <a:lnTo>
                  <a:pt x="1411164" y="43179"/>
                </a:lnTo>
                <a:lnTo>
                  <a:pt x="1387784" y="43179"/>
                </a:lnTo>
                <a:lnTo>
                  <a:pt x="1387774" y="41909"/>
                </a:lnTo>
                <a:lnTo>
                  <a:pt x="1412582" y="41909"/>
                </a:lnTo>
                <a:lnTo>
                  <a:pt x="1414000" y="40639"/>
                </a:lnTo>
                <a:lnTo>
                  <a:pt x="1413683" y="40639"/>
                </a:lnTo>
                <a:lnTo>
                  <a:pt x="1410005" y="40301"/>
                </a:lnTo>
                <a:lnTo>
                  <a:pt x="1413609" y="40301"/>
                </a:lnTo>
                <a:lnTo>
                  <a:pt x="1411278" y="38281"/>
                </a:lnTo>
                <a:lnTo>
                  <a:pt x="1411023" y="38194"/>
                </a:lnTo>
                <a:close/>
              </a:path>
              <a:path w="3283584" h="563879">
                <a:moveTo>
                  <a:pt x="1413123" y="44450"/>
                </a:moveTo>
                <a:lnTo>
                  <a:pt x="1394227" y="44450"/>
                </a:lnTo>
                <a:lnTo>
                  <a:pt x="1391693" y="45719"/>
                </a:lnTo>
                <a:lnTo>
                  <a:pt x="1427250" y="45719"/>
                </a:lnTo>
                <a:lnTo>
                  <a:pt x="1413123" y="44450"/>
                </a:lnTo>
                <a:close/>
              </a:path>
              <a:path w="3283584" h="563879">
                <a:moveTo>
                  <a:pt x="1522730" y="43179"/>
                </a:moveTo>
                <a:lnTo>
                  <a:pt x="1519532" y="45719"/>
                </a:lnTo>
                <a:lnTo>
                  <a:pt x="1551978" y="45719"/>
                </a:lnTo>
                <a:lnTo>
                  <a:pt x="1550901" y="44450"/>
                </a:lnTo>
                <a:lnTo>
                  <a:pt x="1530159" y="44450"/>
                </a:lnTo>
                <a:lnTo>
                  <a:pt x="1522730" y="43179"/>
                </a:lnTo>
                <a:close/>
              </a:path>
              <a:path w="3283584" h="563879">
                <a:moveTo>
                  <a:pt x="1578284" y="41909"/>
                </a:moveTo>
                <a:lnTo>
                  <a:pt x="1549874" y="41909"/>
                </a:lnTo>
                <a:lnTo>
                  <a:pt x="1554969" y="43179"/>
                </a:lnTo>
                <a:lnTo>
                  <a:pt x="1551978" y="45719"/>
                </a:lnTo>
                <a:lnTo>
                  <a:pt x="1575283" y="45719"/>
                </a:lnTo>
                <a:lnTo>
                  <a:pt x="1575582" y="44450"/>
                </a:lnTo>
                <a:lnTo>
                  <a:pt x="1579805" y="44450"/>
                </a:lnTo>
                <a:lnTo>
                  <a:pt x="1578284" y="41909"/>
                </a:lnTo>
                <a:close/>
              </a:path>
              <a:path w="3283584" h="563879">
                <a:moveTo>
                  <a:pt x="1584335" y="44450"/>
                </a:moveTo>
                <a:lnTo>
                  <a:pt x="1575582" y="44450"/>
                </a:lnTo>
                <a:lnTo>
                  <a:pt x="1578301" y="45719"/>
                </a:lnTo>
                <a:lnTo>
                  <a:pt x="1584214" y="44965"/>
                </a:lnTo>
                <a:lnTo>
                  <a:pt x="1584335" y="44450"/>
                </a:lnTo>
                <a:close/>
              </a:path>
              <a:path w="3283584" h="563879">
                <a:moveTo>
                  <a:pt x="1049501" y="29209"/>
                </a:moveTo>
                <a:lnTo>
                  <a:pt x="1033766" y="31750"/>
                </a:lnTo>
                <a:lnTo>
                  <a:pt x="1024825" y="35559"/>
                </a:lnTo>
                <a:lnTo>
                  <a:pt x="2172060" y="35559"/>
                </a:lnTo>
                <a:lnTo>
                  <a:pt x="2178762" y="38100"/>
                </a:lnTo>
                <a:lnTo>
                  <a:pt x="2184499" y="41909"/>
                </a:lnTo>
                <a:lnTo>
                  <a:pt x="2190548" y="44450"/>
                </a:lnTo>
                <a:lnTo>
                  <a:pt x="2189137" y="45719"/>
                </a:lnTo>
                <a:lnTo>
                  <a:pt x="2193912" y="45719"/>
                </a:lnTo>
                <a:lnTo>
                  <a:pt x="2196457" y="44450"/>
                </a:lnTo>
                <a:lnTo>
                  <a:pt x="2197474" y="44450"/>
                </a:lnTo>
                <a:lnTo>
                  <a:pt x="2197267" y="41909"/>
                </a:lnTo>
                <a:lnTo>
                  <a:pt x="2359195" y="41909"/>
                </a:lnTo>
                <a:lnTo>
                  <a:pt x="2344428" y="40639"/>
                </a:lnTo>
                <a:lnTo>
                  <a:pt x="2333518" y="39369"/>
                </a:lnTo>
                <a:lnTo>
                  <a:pt x="2336968" y="38100"/>
                </a:lnTo>
                <a:lnTo>
                  <a:pt x="2315027" y="38100"/>
                </a:lnTo>
                <a:lnTo>
                  <a:pt x="2285675" y="34289"/>
                </a:lnTo>
                <a:lnTo>
                  <a:pt x="2273986" y="31750"/>
                </a:lnTo>
                <a:lnTo>
                  <a:pt x="1056049" y="31750"/>
                </a:lnTo>
                <a:lnTo>
                  <a:pt x="1054679" y="30479"/>
                </a:lnTo>
                <a:lnTo>
                  <a:pt x="1049056" y="30479"/>
                </a:lnTo>
                <a:lnTo>
                  <a:pt x="1049501" y="29209"/>
                </a:lnTo>
                <a:close/>
              </a:path>
              <a:path w="3283584" h="563879">
                <a:moveTo>
                  <a:pt x="1596720" y="43179"/>
                </a:moveTo>
                <a:lnTo>
                  <a:pt x="1584335" y="44450"/>
                </a:lnTo>
                <a:lnTo>
                  <a:pt x="1584214" y="44965"/>
                </a:lnTo>
                <a:lnTo>
                  <a:pt x="1588258" y="44450"/>
                </a:lnTo>
                <a:lnTo>
                  <a:pt x="1609129" y="44450"/>
                </a:lnTo>
                <a:lnTo>
                  <a:pt x="1596720" y="43179"/>
                </a:lnTo>
                <a:close/>
              </a:path>
              <a:path w="3283584" h="563879">
                <a:moveTo>
                  <a:pt x="940114" y="43179"/>
                </a:moveTo>
                <a:lnTo>
                  <a:pt x="934639" y="43179"/>
                </a:lnTo>
                <a:lnTo>
                  <a:pt x="939415" y="44450"/>
                </a:lnTo>
                <a:lnTo>
                  <a:pt x="940114" y="43179"/>
                </a:lnTo>
                <a:close/>
              </a:path>
              <a:path w="3283584" h="563879">
                <a:moveTo>
                  <a:pt x="1549824" y="43179"/>
                </a:moveTo>
                <a:lnTo>
                  <a:pt x="1539497" y="43179"/>
                </a:lnTo>
                <a:lnTo>
                  <a:pt x="1530159" y="44450"/>
                </a:lnTo>
                <a:lnTo>
                  <a:pt x="1550901" y="44450"/>
                </a:lnTo>
                <a:lnTo>
                  <a:pt x="1549824" y="43179"/>
                </a:lnTo>
                <a:close/>
              </a:path>
              <a:path w="3283584" h="563879">
                <a:moveTo>
                  <a:pt x="1674670" y="39369"/>
                </a:moveTo>
                <a:lnTo>
                  <a:pt x="1541086" y="39369"/>
                </a:lnTo>
                <a:lnTo>
                  <a:pt x="1539492" y="41909"/>
                </a:lnTo>
                <a:lnTo>
                  <a:pt x="1605191" y="41909"/>
                </a:lnTo>
                <a:lnTo>
                  <a:pt x="1609129" y="44450"/>
                </a:lnTo>
                <a:lnTo>
                  <a:pt x="1665231" y="44450"/>
                </a:lnTo>
                <a:lnTo>
                  <a:pt x="1667362" y="43179"/>
                </a:lnTo>
                <a:lnTo>
                  <a:pt x="1658856" y="43179"/>
                </a:lnTo>
                <a:lnTo>
                  <a:pt x="1664021" y="41909"/>
                </a:lnTo>
                <a:lnTo>
                  <a:pt x="1668013" y="40798"/>
                </a:lnTo>
                <a:lnTo>
                  <a:pt x="1667671" y="40639"/>
                </a:lnTo>
                <a:lnTo>
                  <a:pt x="1668584" y="40639"/>
                </a:lnTo>
                <a:lnTo>
                  <a:pt x="1674670" y="39369"/>
                </a:lnTo>
                <a:close/>
              </a:path>
              <a:path w="3283584" h="563879">
                <a:moveTo>
                  <a:pt x="2180955" y="43292"/>
                </a:moveTo>
                <a:lnTo>
                  <a:pt x="2175217" y="44450"/>
                </a:lnTo>
                <a:lnTo>
                  <a:pt x="2184857" y="44450"/>
                </a:lnTo>
                <a:lnTo>
                  <a:pt x="2180955" y="43292"/>
                </a:lnTo>
                <a:close/>
              </a:path>
              <a:path w="3283584" h="563879">
                <a:moveTo>
                  <a:pt x="2352306" y="34289"/>
                </a:moveTo>
                <a:lnTo>
                  <a:pt x="2351949" y="36074"/>
                </a:lnTo>
                <a:lnTo>
                  <a:pt x="2359628" y="38100"/>
                </a:lnTo>
                <a:lnTo>
                  <a:pt x="2359195" y="41909"/>
                </a:lnTo>
                <a:lnTo>
                  <a:pt x="2197267" y="41909"/>
                </a:lnTo>
                <a:lnTo>
                  <a:pt x="2205362" y="43179"/>
                </a:lnTo>
                <a:lnTo>
                  <a:pt x="2207119" y="44450"/>
                </a:lnTo>
                <a:lnTo>
                  <a:pt x="2210106" y="43179"/>
                </a:lnTo>
                <a:lnTo>
                  <a:pt x="2374921" y="43179"/>
                </a:lnTo>
                <a:lnTo>
                  <a:pt x="2363086" y="41909"/>
                </a:lnTo>
                <a:lnTo>
                  <a:pt x="2360949" y="39369"/>
                </a:lnTo>
                <a:lnTo>
                  <a:pt x="2367085" y="39369"/>
                </a:lnTo>
                <a:lnTo>
                  <a:pt x="2365984" y="38100"/>
                </a:lnTo>
                <a:lnTo>
                  <a:pt x="2363492" y="36829"/>
                </a:lnTo>
                <a:lnTo>
                  <a:pt x="2362295" y="36829"/>
                </a:lnTo>
                <a:lnTo>
                  <a:pt x="2363024" y="35559"/>
                </a:lnTo>
                <a:lnTo>
                  <a:pt x="2352306" y="34289"/>
                </a:lnTo>
                <a:close/>
              </a:path>
              <a:path w="3283584" h="563879">
                <a:moveTo>
                  <a:pt x="2184436" y="41909"/>
                </a:moveTo>
                <a:lnTo>
                  <a:pt x="2180577" y="43179"/>
                </a:lnTo>
                <a:lnTo>
                  <a:pt x="2180955" y="43292"/>
                </a:lnTo>
                <a:lnTo>
                  <a:pt x="2181512" y="43179"/>
                </a:lnTo>
                <a:lnTo>
                  <a:pt x="2184436" y="41909"/>
                </a:lnTo>
                <a:close/>
              </a:path>
              <a:path w="3283584" h="563879">
                <a:moveTo>
                  <a:pt x="1005465" y="36829"/>
                </a:moveTo>
                <a:lnTo>
                  <a:pt x="992964" y="36829"/>
                </a:lnTo>
                <a:lnTo>
                  <a:pt x="979803" y="38100"/>
                </a:lnTo>
                <a:lnTo>
                  <a:pt x="969876" y="39369"/>
                </a:lnTo>
                <a:lnTo>
                  <a:pt x="962950" y="41909"/>
                </a:lnTo>
                <a:lnTo>
                  <a:pt x="967033" y="43179"/>
                </a:lnTo>
                <a:lnTo>
                  <a:pt x="974095" y="41909"/>
                </a:lnTo>
                <a:lnTo>
                  <a:pt x="968956" y="40639"/>
                </a:lnTo>
                <a:lnTo>
                  <a:pt x="987610" y="38100"/>
                </a:lnTo>
                <a:lnTo>
                  <a:pt x="1002473" y="38100"/>
                </a:lnTo>
                <a:lnTo>
                  <a:pt x="1005465" y="36829"/>
                </a:lnTo>
                <a:close/>
              </a:path>
              <a:path w="3283584" h="563879">
                <a:moveTo>
                  <a:pt x="1483709" y="39369"/>
                </a:moveTo>
                <a:lnTo>
                  <a:pt x="1469567" y="40639"/>
                </a:lnTo>
                <a:lnTo>
                  <a:pt x="1471194" y="41909"/>
                </a:lnTo>
                <a:lnTo>
                  <a:pt x="1466692" y="41909"/>
                </a:lnTo>
                <a:lnTo>
                  <a:pt x="1469939" y="43179"/>
                </a:lnTo>
                <a:lnTo>
                  <a:pt x="1475360" y="40639"/>
                </a:lnTo>
                <a:lnTo>
                  <a:pt x="1483414" y="40639"/>
                </a:lnTo>
                <a:lnTo>
                  <a:pt x="1483709" y="39369"/>
                </a:lnTo>
                <a:close/>
              </a:path>
              <a:path w="3283584" h="563879">
                <a:moveTo>
                  <a:pt x="1497717" y="39369"/>
                </a:moveTo>
                <a:lnTo>
                  <a:pt x="1487433" y="39369"/>
                </a:lnTo>
                <a:lnTo>
                  <a:pt x="1483414" y="40639"/>
                </a:lnTo>
                <a:lnTo>
                  <a:pt x="1475360" y="40639"/>
                </a:lnTo>
                <a:lnTo>
                  <a:pt x="1479889" y="41909"/>
                </a:lnTo>
                <a:lnTo>
                  <a:pt x="1478944" y="43179"/>
                </a:lnTo>
                <a:lnTo>
                  <a:pt x="1498577" y="43179"/>
                </a:lnTo>
                <a:lnTo>
                  <a:pt x="1498531" y="39745"/>
                </a:lnTo>
                <a:lnTo>
                  <a:pt x="1497717" y="39369"/>
                </a:lnTo>
                <a:close/>
              </a:path>
              <a:path w="3283584" h="563879">
                <a:moveTo>
                  <a:pt x="1503762" y="39369"/>
                </a:moveTo>
                <a:lnTo>
                  <a:pt x="1498526" y="39369"/>
                </a:lnTo>
                <a:lnTo>
                  <a:pt x="1498531" y="39745"/>
                </a:lnTo>
                <a:lnTo>
                  <a:pt x="1505974" y="43179"/>
                </a:lnTo>
                <a:lnTo>
                  <a:pt x="1503762" y="39369"/>
                </a:lnTo>
                <a:close/>
              </a:path>
              <a:path w="3283584" h="563879">
                <a:moveTo>
                  <a:pt x="1549874" y="41909"/>
                </a:moveTo>
                <a:lnTo>
                  <a:pt x="1545299" y="41909"/>
                </a:lnTo>
                <a:lnTo>
                  <a:pt x="1545949" y="43179"/>
                </a:lnTo>
                <a:lnTo>
                  <a:pt x="1549874" y="41909"/>
                </a:lnTo>
                <a:close/>
              </a:path>
              <a:path w="3283584" h="563879">
                <a:moveTo>
                  <a:pt x="1939145" y="36829"/>
                </a:moveTo>
                <a:lnTo>
                  <a:pt x="1860306" y="36829"/>
                </a:lnTo>
                <a:lnTo>
                  <a:pt x="1871067" y="38100"/>
                </a:lnTo>
                <a:lnTo>
                  <a:pt x="1866616" y="38100"/>
                </a:lnTo>
                <a:lnTo>
                  <a:pt x="1869307" y="40639"/>
                </a:lnTo>
                <a:lnTo>
                  <a:pt x="1685621" y="40639"/>
                </a:lnTo>
                <a:lnTo>
                  <a:pt x="1678010" y="41909"/>
                </a:lnTo>
                <a:lnTo>
                  <a:pt x="1683791" y="41909"/>
                </a:lnTo>
                <a:lnTo>
                  <a:pt x="1685002" y="43179"/>
                </a:lnTo>
                <a:lnTo>
                  <a:pt x="1985107" y="43179"/>
                </a:lnTo>
                <a:lnTo>
                  <a:pt x="1977073" y="41909"/>
                </a:lnTo>
                <a:lnTo>
                  <a:pt x="1961275" y="40639"/>
                </a:lnTo>
                <a:lnTo>
                  <a:pt x="1951123" y="39369"/>
                </a:lnTo>
                <a:lnTo>
                  <a:pt x="1938787" y="39369"/>
                </a:lnTo>
                <a:lnTo>
                  <a:pt x="1939145" y="36829"/>
                </a:lnTo>
                <a:close/>
              </a:path>
              <a:path w="3283584" h="563879">
                <a:moveTo>
                  <a:pt x="2015914" y="39369"/>
                </a:moveTo>
                <a:lnTo>
                  <a:pt x="1987966" y="39369"/>
                </a:lnTo>
                <a:lnTo>
                  <a:pt x="1994359" y="40639"/>
                </a:lnTo>
                <a:lnTo>
                  <a:pt x="1996999" y="41909"/>
                </a:lnTo>
                <a:lnTo>
                  <a:pt x="1994407" y="43179"/>
                </a:lnTo>
                <a:lnTo>
                  <a:pt x="2017913" y="43179"/>
                </a:lnTo>
                <a:lnTo>
                  <a:pt x="2020112" y="41909"/>
                </a:lnTo>
                <a:lnTo>
                  <a:pt x="2022002" y="41909"/>
                </a:lnTo>
                <a:lnTo>
                  <a:pt x="2017985" y="40639"/>
                </a:lnTo>
                <a:lnTo>
                  <a:pt x="2015914" y="39369"/>
                </a:lnTo>
                <a:close/>
              </a:path>
              <a:path w="3283584" h="563879">
                <a:moveTo>
                  <a:pt x="2025061" y="41909"/>
                </a:moveTo>
                <a:lnTo>
                  <a:pt x="2017913" y="43179"/>
                </a:lnTo>
                <a:lnTo>
                  <a:pt x="2025786" y="43179"/>
                </a:lnTo>
                <a:lnTo>
                  <a:pt x="2025061" y="41909"/>
                </a:lnTo>
                <a:close/>
              </a:path>
              <a:path w="3283584" h="563879">
                <a:moveTo>
                  <a:pt x="2059880" y="41909"/>
                </a:moveTo>
                <a:lnTo>
                  <a:pt x="2049940" y="41909"/>
                </a:lnTo>
                <a:lnTo>
                  <a:pt x="2050514" y="43179"/>
                </a:lnTo>
                <a:lnTo>
                  <a:pt x="2058037" y="43179"/>
                </a:lnTo>
                <a:lnTo>
                  <a:pt x="2059880" y="41909"/>
                </a:lnTo>
                <a:close/>
              </a:path>
              <a:path w="3283584" h="563879">
                <a:moveTo>
                  <a:pt x="2155667" y="41909"/>
                </a:moveTo>
                <a:lnTo>
                  <a:pt x="2059880" y="41909"/>
                </a:lnTo>
                <a:lnTo>
                  <a:pt x="2059513" y="43179"/>
                </a:lnTo>
                <a:lnTo>
                  <a:pt x="2161791" y="43179"/>
                </a:lnTo>
                <a:lnTo>
                  <a:pt x="2155667" y="41909"/>
                </a:lnTo>
                <a:close/>
              </a:path>
              <a:path w="3283584" h="563879">
                <a:moveTo>
                  <a:pt x="2142928" y="38100"/>
                </a:moveTo>
                <a:lnTo>
                  <a:pt x="1959509" y="38100"/>
                </a:lnTo>
                <a:lnTo>
                  <a:pt x="1961027" y="39369"/>
                </a:lnTo>
                <a:lnTo>
                  <a:pt x="2015914" y="39369"/>
                </a:lnTo>
                <a:lnTo>
                  <a:pt x="2033139" y="41909"/>
                </a:lnTo>
                <a:lnTo>
                  <a:pt x="2031070" y="40639"/>
                </a:lnTo>
                <a:lnTo>
                  <a:pt x="2154962" y="40639"/>
                </a:lnTo>
                <a:lnTo>
                  <a:pt x="2142928" y="38100"/>
                </a:lnTo>
                <a:close/>
              </a:path>
              <a:path w="3283584" h="563879">
                <a:moveTo>
                  <a:pt x="2154962" y="40639"/>
                </a:moveTo>
                <a:lnTo>
                  <a:pt x="2049980" y="40639"/>
                </a:lnTo>
                <a:lnTo>
                  <a:pt x="2053694" y="41909"/>
                </a:lnTo>
                <a:lnTo>
                  <a:pt x="2149086" y="41909"/>
                </a:lnTo>
                <a:lnTo>
                  <a:pt x="2154962" y="40639"/>
                </a:lnTo>
                <a:close/>
              </a:path>
              <a:path w="3283584" h="563879">
                <a:moveTo>
                  <a:pt x="1668584" y="40639"/>
                </a:moveTo>
                <a:lnTo>
                  <a:pt x="1667671" y="40639"/>
                </a:lnTo>
                <a:lnTo>
                  <a:pt x="1668013" y="40798"/>
                </a:lnTo>
                <a:lnTo>
                  <a:pt x="1668584" y="40639"/>
                </a:lnTo>
                <a:close/>
              </a:path>
              <a:path w="3283584" h="563879">
                <a:moveTo>
                  <a:pt x="1410974" y="38296"/>
                </a:moveTo>
                <a:lnTo>
                  <a:pt x="1410005" y="40301"/>
                </a:lnTo>
                <a:lnTo>
                  <a:pt x="1413683" y="40639"/>
                </a:lnTo>
                <a:lnTo>
                  <a:pt x="1410974" y="38296"/>
                </a:lnTo>
                <a:close/>
              </a:path>
              <a:path w="3283584" h="563879">
                <a:moveTo>
                  <a:pt x="1425201" y="38100"/>
                </a:moveTo>
                <a:lnTo>
                  <a:pt x="1411069" y="38100"/>
                </a:lnTo>
                <a:lnTo>
                  <a:pt x="1411278" y="38281"/>
                </a:lnTo>
                <a:lnTo>
                  <a:pt x="1418178" y="40639"/>
                </a:lnTo>
                <a:lnTo>
                  <a:pt x="1425201" y="38100"/>
                </a:lnTo>
                <a:close/>
              </a:path>
              <a:path w="3283584" h="563879">
                <a:moveTo>
                  <a:pt x="1014752" y="34289"/>
                </a:moveTo>
                <a:lnTo>
                  <a:pt x="1010236" y="35559"/>
                </a:lnTo>
                <a:lnTo>
                  <a:pt x="1014857" y="38100"/>
                </a:lnTo>
                <a:lnTo>
                  <a:pt x="1425201" y="38100"/>
                </a:lnTo>
                <a:lnTo>
                  <a:pt x="1433581" y="40639"/>
                </a:lnTo>
                <a:lnTo>
                  <a:pt x="1436136" y="39369"/>
                </a:lnTo>
                <a:lnTo>
                  <a:pt x="1435107" y="36829"/>
                </a:lnTo>
                <a:lnTo>
                  <a:pt x="1446669" y="35559"/>
                </a:lnTo>
                <a:lnTo>
                  <a:pt x="1022388" y="35559"/>
                </a:lnTo>
                <a:lnTo>
                  <a:pt x="1014752" y="34289"/>
                </a:lnTo>
                <a:close/>
              </a:path>
              <a:path w="3283584" h="563879">
                <a:moveTo>
                  <a:pt x="1862574" y="39369"/>
                </a:moveTo>
                <a:lnTo>
                  <a:pt x="1678016" y="39369"/>
                </a:lnTo>
                <a:lnTo>
                  <a:pt x="1676189" y="40639"/>
                </a:lnTo>
                <a:lnTo>
                  <a:pt x="1863175" y="40639"/>
                </a:lnTo>
                <a:lnTo>
                  <a:pt x="1862574" y="39369"/>
                </a:lnTo>
                <a:close/>
              </a:path>
              <a:path w="3283584" h="563879">
                <a:moveTo>
                  <a:pt x="2175004" y="38100"/>
                </a:moveTo>
                <a:lnTo>
                  <a:pt x="2152166" y="38100"/>
                </a:lnTo>
                <a:lnTo>
                  <a:pt x="2160261" y="39369"/>
                </a:lnTo>
                <a:lnTo>
                  <a:pt x="2158842" y="40639"/>
                </a:lnTo>
                <a:lnTo>
                  <a:pt x="2162594" y="40639"/>
                </a:lnTo>
                <a:lnTo>
                  <a:pt x="2162995" y="39369"/>
                </a:lnTo>
                <a:lnTo>
                  <a:pt x="2174146" y="39369"/>
                </a:lnTo>
                <a:lnTo>
                  <a:pt x="2175004" y="38100"/>
                </a:lnTo>
                <a:close/>
              </a:path>
              <a:path w="3283584" h="563879">
                <a:moveTo>
                  <a:pt x="2174146" y="39369"/>
                </a:moveTo>
                <a:lnTo>
                  <a:pt x="2162995" y="39369"/>
                </a:lnTo>
                <a:lnTo>
                  <a:pt x="2163451" y="40639"/>
                </a:lnTo>
                <a:lnTo>
                  <a:pt x="2173288" y="40639"/>
                </a:lnTo>
                <a:lnTo>
                  <a:pt x="2174146" y="39369"/>
                </a:lnTo>
                <a:close/>
              </a:path>
              <a:path w="3283584" h="563879">
                <a:moveTo>
                  <a:pt x="2367085" y="39369"/>
                </a:moveTo>
                <a:lnTo>
                  <a:pt x="2360949" y="39369"/>
                </a:lnTo>
                <a:lnTo>
                  <a:pt x="2368186" y="40639"/>
                </a:lnTo>
                <a:lnTo>
                  <a:pt x="2367085" y="39369"/>
                </a:lnTo>
                <a:close/>
              </a:path>
              <a:path w="3283584" h="563879">
                <a:moveTo>
                  <a:pt x="1410455" y="39369"/>
                </a:moveTo>
                <a:lnTo>
                  <a:pt x="1399875" y="39369"/>
                </a:lnTo>
                <a:lnTo>
                  <a:pt x="1410005" y="40301"/>
                </a:lnTo>
                <a:lnTo>
                  <a:pt x="1410455" y="39369"/>
                </a:lnTo>
                <a:close/>
              </a:path>
              <a:path w="3283584" h="563879">
                <a:moveTo>
                  <a:pt x="1503024" y="38100"/>
                </a:moveTo>
                <a:lnTo>
                  <a:pt x="1494965" y="38100"/>
                </a:lnTo>
                <a:lnTo>
                  <a:pt x="1498531" y="39745"/>
                </a:lnTo>
                <a:lnTo>
                  <a:pt x="1498526" y="39369"/>
                </a:lnTo>
                <a:lnTo>
                  <a:pt x="1503762" y="39369"/>
                </a:lnTo>
                <a:lnTo>
                  <a:pt x="1503024" y="38100"/>
                </a:lnTo>
                <a:close/>
              </a:path>
              <a:path w="3283584" h="563879">
                <a:moveTo>
                  <a:pt x="1441232" y="36829"/>
                </a:moveTo>
                <a:lnTo>
                  <a:pt x="1446720" y="39369"/>
                </a:lnTo>
                <a:lnTo>
                  <a:pt x="1455913" y="38100"/>
                </a:lnTo>
                <a:lnTo>
                  <a:pt x="1447025" y="38100"/>
                </a:lnTo>
                <a:lnTo>
                  <a:pt x="1441232" y="36829"/>
                </a:lnTo>
                <a:close/>
              </a:path>
              <a:path w="3283584" h="563879">
                <a:moveTo>
                  <a:pt x="1522357" y="36829"/>
                </a:moveTo>
                <a:lnTo>
                  <a:pt x="1465786" y="36829"/>
                </a:lnTo>
                <a:lnTo>
                  <a:pt x="1473910" y="39369"/>
                </a:lnTo>
                <a:lnTo>
                  <a:pt x="1493056" y="39369"/>
                </a:lnTo>
                <a:lnTo>
                  <a:pt x="1494965" y="38100"/>
                </a:lnTo>
                <a:lnTo>
                  <a:pt x="1522366" y="38100"/>
                </a:lnTo>
                <a:lnTo>
                  <a:pt x="1522357" y="36829"/>
                </a:lnTo>
                <a:close/>
              </a:path>
              <a:path w="3283584" h="563879">
                <a:moveTo>
                  <a:pt x="1522366" y="38100"/>
                </a:moveTo>
                <a:lnTo>
                  <a:pt x="1513020" y="38100"/>
                </a:lnTo>
                <a:lnTo>
                  <a:pt x="1513028" y="39369"/>
                </a:lnTo>
                <a:lnTo>
                  <a:pt x="1526245" y="39369"/>
                </a:lnTo>
                <a:lnTo>
                  <a:pt x="1522366" y="38100"/>
                </a:lnTo>
                <a:close/>
              </a:path>
              <a:path w="3283584" h="563879">
                <a:moveTo>
                  <a:pt x="1854911" y="38100"/>
                </a:moveTo>
                <a:lnTo>
                  <a:pt x="1539457" y="38100"/>
                </a:lnTo>
                <a:lnTo>
                  <a:pt x="1532049" y="39369"/>
                </a:lnTo>
                <a:lnTo>
                  <a:pt x="1856423" y="39369"/>
                </a:lnTo>
                <a:lnTo>
                  <a:pt x="1854911" y="38100"/>
                </a:lnTo>
                <a:close/>
              </a:path>
              <a:path w="3283584" h="563879">
                <a:moveTo>
                  <a:pt x="1939145" y="36829"/>
                </a:moveTo>
                <a:lnTo>
                  <a:pt x="1938787" y="39369"/>
                </a:lnTo>
                <a:lnTo>
                  <a:pt x="1939781" y="38100"/>
                </a:lnTo>
                <a:lnTo>
                  <a:pt x="1945134" y="38100"/>
                </a:lnTo>
                <a:lnTo>
                  <a:pt x="1939145" y="36829"/>
                </a:lnTo>
                <a:close/>
              </a:path>
              <a:path w="3283584" h="563879">
                <a:moveTo>
                  <a:pt x="1945134" y="38100"/>
                </a:moveTo>
                <a:lnTo>
                  <a:pt x="1939781" y="38100"/>
                </a:lnTo>
                <a:lnTo>
                  <a:pt x="1938787" y="39369"/>
                </a:lnTo>
                <a:lnTo>
                  <a:pt x="1951123" y="39369"/>
                </a:lnTo>
                <a:lnTo>
                  <a:pt x="1945134" y="38100"/>
                </a:lnTo>
                <a:close/>
              </a:path>
              <a:path w="3283584" h="563879">
                <a:moveTo>
                  <a:pt x="2340107" y="35559"/>
                </a:moveTo>
                <a:lnTo>
                  <a:pt x="2326625" y="36829"/>
                </a:lnTo>
                <a:lnTo>
                  <a:pt x="2315027" y="38100"/>
                </a:lnTo>
                <a:lnTo>
                  <a:pt x="2336968" y="38100"/>
                </a:lnTo>
                <a:lnTo>
                  <a:pt x="2342663" y="39369"/>
                </a:lnTo>
                <a:lnTo>
                  <a:pt x="2340107" y="35559"/>
                </a:lnTo>
                <a:close/>
              </a:path>
              <a:path w="3283584" h="563879">
                <a:moveTo>
                  <a:pt x="2346759" y="35711"/>
                </a:moveTo>
                <a:lnTo>
                  <a:pt x="2346018" y="36829"/>
                </a:lnTo>
                <a:lnTo>
                  <a:pt x="2345817" y="39369"/>
                </a:lnTo>
                <a:lnTo>
                  <a:pt x="2352700" y="39369"/>
                </a:lnTo>
                <a:lnTo>
                  <a:pt x="2353795" y="38100"/>
                </a:lnTo>
                <a:lnTo>
                  <a:pt x="2351896" y="36829"/>
                </a:lnTo>
                <a:lnTo>
                  <a:pt x="2346759" y="35711"/>
                </a:lnTo>
                <a:close/>
              </a:path>
              <a:path w="3283584" h="563879">
                <a:moveTo>
                  <a:pt x="1411069" y="38100"/>
                </a:moveTo>
                <a:lnTo>
                  <a:pt x="1411278" y="38281"/>
                </a:lnTo>
                <a:lnTo>
                  <a:pt x="1411069" y="38100"/>
                </a:lnTo>
                <a:close/>
              </a:path>
              <a:path w="3283584" h="563879">
                <a:moveTo>
                  <a:pt x="1411069" y="38100"/>
                </a:moveTo>
                <a:lnTo>
                  <a:pt x="1410747" y="38100"/>
                </a:lnTo>
                <a:lnTo>
                  <a:pt x="1411023" y="38194"/>
                </a:lnTo>
                <a:close/>
              </a:path>
              <a:path w="3283584" h="563879">
                <a:moveTo>
                  <a:pt x="2172060" y="35559"/>
                </a:moveTo>
                <a:lnTo>
                  <a:pt x="1446669" y="35559"/>
                </a:lnTo>
                <a:lnTo>
                  <a:pt x="1447025" y="38100"/>
                </a:lnTo>
                <a:lnTo>
                  <a:pt x="1455913" y="38100"/>
                </a:lnTo>
                <a:lnTo>
                  <a:pt x="1465786" y="36829"/>
                </a:lnTo>
                <a:lnTo>
                  <a:pt x="2171987" y="36829"/>
                </a:lnTo>
                <a:lnTo>
                  <a:pt x="2172060" y="35559"/>
                </a:lnTo>
                <a:close/>
              </a:path>
              <a:path w="3283584" h="563879">
                <a:moveTo>
                  <a:pt x="1859859" y="36829"/>
                </a:moveTo>
                <a:lnTo>
                  <a:pt x="1526225" y="36829"/>
                </a:lnTo>
                <a:lnTo>
                  <a:pt x="1527201" y="38100"/>
                </a:lnTo>
                <a:lnTo>
                  <a:pt x="1868770" y="38100"/>
                </a:lnTo>
                <a:lnTo>
                  <a:pt x="1859859" y="36829"/>
                </a:lnTo>
                <a:close/>
              </a:path>
              <a:path w="3283584" h="563879">
                <a:moveTo>
                  <a:pt x="2169134" y="36829"/>
                </a:moveTo>
                <a:lnTo>
                  <a:pt x="1939145" y="36829"/>
                </a:lnTo>
                <a:lnTo>
                  <a:pt x="1945134" y="38100"/>
                </a:lnTo>
                <a:lnTo>
                  <a:pt x="2174452" y="38100"/>
                </a:lnTo>
                <a:lnTo>
                  <a:pt x="2169134" y="36829"/>
                </a:lnTo>
                <a:close/>
              </a:path>
              <a:path w="3283584" h="563879">
                <a:moveTo>
                  <a:pt x="2351810" y="36772"/>
                </a:moveTo>
                <a:close/>
              </a:path>
              <a:path w="3283584" h="563879">
                <a:moveTo>
                  <a:pt x="2349997" y="35559"/>
                </a:moveTo>
                <a:lnTo>
                  <a:pt x="2351810" y="36772"/>
                </a:lnTo>
                <a:lnTo>
                  <a:pt x="2351949" y="36074"/>
                </a:lnTo>
                <a:lnTo>
                  <a:pt x="2349997" y="35559"/>
                </a:lnTo>
                <a:close/>
              </a:path>
              <a:path w="3283584" h="563879">
                <a:moveTo>
                  <a:pt x="2346859" y="35559"/>
                </a:moveTo>
                <a:lnTo>
                  <a:pt x="2346077" y="35559"/>
                </a:lnTo>
                <a:lnTo>
                  <a:pt x="2346759" y="35711"/>
                </a:lnTo>
                <a:lnTo>
                  <a:pt x="2346859" y="35559"/>
                </a:lnTo>
                <a:close/>
              </a:path>
              <a:path w="3283584" h="563879">
                <a:moveTo>
                  <a:pt x="1029487" y="31750"/>
                </a:moveTo>
                <a:lnTo>
                  <a:pt x="1022388" y="35559"/>
                </a:lnTo>
                <a:lnTo>
                  <a:pt x="1024825" y="35559"/>
                </a:lnTo>
                <a:lnTo>
                  <a:pt x="1029487" y="31750"/>
                </a:lnTo>
                <a:close/>
              </a:path>
              <a:path w="3283584" h="563879">
                <a:moveTo>
                  <a:pt x="2340355" y="34289"/>
                </a:moveTo>
                <a:lnTo>
                  <a:pt x="2340198" y="35559"/>
                </a:lnTo>
                <a:lnTo>
                  <a:pt x="2346077" y="35559"/>
                </a:lnTo>
                <a:lnTo>
                  <a:pt x="2340355" y="34289"/>
                </a:lnTo>
                <a:close/>
              </a:path>
              <a:path w="3283584" h="563879">
                <a:moveTo>
                  <a:pt x="2320473" y="32529"/>
                </a:moveTo>
                <a:lnTo>
                  <a:pt x="2317589" y="33019"/>
                </a:lnTo>
                <a:lnTo>
                  <a:pt x="2323522" y="33019"/>
                </a:lnTo>
                <a:lnTo>
                  <a:pt x="2320473" y="32529"/>
                </a:lnTo>
                <a:close/>
              </a:path>
              <a:path w="3283584" h="563879">
                <a:moveTo>
                  <a:pt x="2331049" y="31750"/>
                </a:moveTo>
                <a:lnTo>
                  <a:pt x="2327842" y="31750"/>
                </a:lnTo>
                <a:lnTo>
                  <a:pt x="2328108" y="33019"/>
                </a:lnTo>
                <a:lnTo>
                  <a:pt x="2330632" y="33019"/>
                </a:lnTo>
                <a:lnTo>
                  <a:pt x="2331049" y="31750"/>
                </a:lnTo>
                <a:close/>
              </a:path>
              <a:path w="3283584" h="563879">
                <a:moveTo>
                  <a:pt x="2325871" y="29209"/>
                </a:moveTo>
                <a:lnTo>
                  <a:pt x="2312536" y="29209"/>
                </a:lnTo>
                <a:lnTo>
                  <a:pt x="2315624" y="31750"/>
                </a:lnTo>
                <a:lnTo>
                  <a:pt x="2320473" y="32529"/>
                </a:lnTo>
                <a:lnTo>
                  <a:pt x="2325061" y="31750"/>
                </a:lnTo>
                <a:lnTo>
                  <a:pt x="2331049" y="31750"/>
                </a:lnTo>
                <a:lnTo>
                  <a:pt x="2331466" y="30479"/>
                </a:lnTo>
                <a:lnTo>
                  <a:pt x="2325871" y="29209"/>
                </a:lnTo>
                <a:close/>
              </a:path>
              <a:path w="3283584" h="563879">
                <a:moveTo>
                  <a:pt x="1058590" y="25400"/>
                </a:moveTo>
                <a:lnTo>
                  <a:pt x="1060074" y="27939"/>
                </a:lnTo>
                <a:lnTo>
                  <a:pt x="1062677" y="29209"/>
                </a:lnTo>
                <a:lnTo>
                  <a:pt x="1056049" y="31750"/>
                </a:lnTo>
                <a:lnTo>
                  <a:pt x="2273986" y="31750"/>
                </a:lnTo>
                <a:lnTo>
                  <a:pt x="2269155" y="30479"/>
                </a:lnTo>
                <a:lnTo>
                  <a:pt x="2262531" y="30479"/>
                </a:lnTo>
                <a:lnTo>
                  <a:pt x="2253100" y="29209"/>
                </a:lnTo>
                <a:lnTo>
                  <a:pt x="1375026" y="29209"/>
                </a:lnTo>
                <a:lnTo>
                  <a:pt x="1373519" y="27939"/>
                </a:lnTo>
                <a:lnTo>
                  <a:pt x="1087700" y="27939"/>
                </a:lnTo>
                <a:lnTo>
                  <a:pt x="1087379" y="26669"/>
                </a:lnTo>
                <a:lnTo>
                  <a:pt x="1067156" y="26669"/>
                </a:lnTo>
                <a:lnTo>
                  <a:pt x="1058590" y="25400"/>
                </a:lnTo>
                <a:close/>
              </a:path>
              <a:path w="3283584" h="563879">
                <a:moveTo>
                  <a:pt x="2258782" y="29209"/>
                </a:moveTo>
                <a:lnTo>
                  <a:pt x="2262531" y="30479"/>
                </a:lnTo>
                <a:lnTo>
                  <a:pt x="2269155" y="30479"/>
                </a:lnTo>
                <a:lnTo>
                  <a:pt x="2258782" y="29209"/>
                </a:lnTo>
                <a:close/>
              </a:path>
              <a:path w="3283584" h="563879">
                <a:moveTo>
                  <a:pt x="1393821" y="26669"/>
                </a:moveTo>
                <a:lnTo>
                  <a:pt x="1388897" y="27939"/>
                </a:lnTo>
                <a:lnTo>
                  <a:pt x="1375026" y="29209"/>
                </a:lnTo>
                <a:lnTo>
                  <a:pt x="1411201" y="29209"/>
                </a:lnTo>
                <a:lnTo>
                  <a:pt x="1400575" y="27939"/>
                </a:lnTo>
                <a:lnTo>
                  <a:pt x="1389675" y="27939"/>
                </a:lnTo>
                <a:lnTo>
                  <a:pt x="1393821" y="26669"/>
                </a:lnTo>
                <a:close/>
              </a:path>
              <a:path w="3283584" h="563879">
                <a:moveTo>
                  <a:pt x="1415026" y="27939"/>
                </a:moveTo>
                <a:lnTo>
                  <a:pt x="1411201" y="29209"/>
                </a:lnTo>
                <a:lnTo>
                  <a:pt x="1423734" y="29209"/>
                </a:lnTo>
                <a:lnTo>
                  <a:pt x="1415026" y="27939"/>
                </a:lnTo>
                <a:close/>
              </a:path>
              <a:path w="3283584" h="563879">
                <a:moveTo>
                  <a:pt x="2227505" y="26669"/>
                </a:moveTo>
                <a:lnTo>
                  <a:pt x="1422403" y="26669"/>
                </a:lnTo>
                <a:lnTo>
                  <a:pt x="1423705" y="27939"/>
                </a:lnTo>
                <a:lnTo>
                  <a:pt x="1423734" y="29209"/>
                </a:lnTo>
                <a:lnTo>
                  <a:pt x="2243333" y="29209"/>
                </a:lnTo>
                <a:lnTo>
                  <a:pt x="2241572" y="27939"/>
                </a:lnTo>
                <a:lnTo>
                  <a:pt x="2228306" y="27939"/>
                </a:lnTo>
                <a:lnTo>
                  <a:pt x="2227505" y="26669"/>
                </a:lnTo>
                <a:close/>
              </a:path>
              <a:path w="3283584" h="563879">
                <a:moveTo>
                  <a:pt x="2256141" y="27939"/>
                </a:moveTo>
                <a:lnTo>
                  <a:pt x="2246933" y="27939"/>
                </a:lnTo>
                <a:lnTo>
                  <a:pt x="2249971" y="29209"/>
                </a:lnTo>
                <a:lnTo>
                  <a:pt x="2253100" y="29209"/>
                </a:lnTo>
                <a:lnTo>
                  <a:pt x="2256141" y="27939"/>
                </a:lnTo>
                <a:close/>
              </a:path>
              <a:path w="3283584" h="563879">
                <a:moveTo>
                  <a:pt x="1159238" y="17779"/>
                </a:moveTo>
                <a:lnTo>
                  <a:pt x="1159727" y="20319"/>
                </a:lnTo>
                <a:lnTo>
                  <a:pt x="1155070" y="21589"/>
                </a:lnTo>
                <a:lnTo>
                  <a:pt x="1125428" y="21589"/>
                </a:lnTo>
                <a:lnTo>
                  <a:pt x="1124205" y="21950"/>
                </a:lnTo>
                <a:lnTo>
                  <a:pt x="1122198" y="22859"/>
                </a:lnTo>
                <a:lnTo>
                  <a:pt x="1117849" y="23826"/>
                </a:lnTo>
                <a:lnTo>
                  <a:pt x="1116820" y="24129"/>
                </a:lnTo>
                <a:lnTo>
                  <a:pt x="1090772" y="24129"/>
                </a:lnTo>
                <a:lnTo>
                  <a:pt x="1095502" y="25400"/>
                </a:lnTo>
                <a:lnTo>
                  <a:pt x="1095651" y="26669"/>
                </a:lnTo>
                <a:lnTo>
                  <a:pt x="1097629" y="27939"/>
                </a:lnTo>
                <a:lnTo>
                  <a:pt x="1336179" y="27939"/>
                </a:lnTo>
                <a:lnTo>
                  <a:pt x="1324991" y="26669"/>
                </a:lnTo>
                <a:lnTo>
                  <a:pt x="1326130" y="25400"/>
                </a:lnTo>
                <a:lnTo>
                  <a:pt x="1279006" y="25400"/>
                </a:lnTo>
                <a:lnTo>
                  <a:pt x="1276885" y="24309"/>
                </a:lnTo>
                <a:lnTo>
                  <a:pt x="1275441" y="24129"/>
                </a:lnTo>
                <a:lnTo>
                  <a:pt x="1276857" y="24001"/>
                </a:lnTo>
                <a:lnTo>
                  <a:pt x="1279706" y="22859"/>
                </a:lnTo>
                <a:lnTo>
                  <a:pt x="1162114" y="22859"/>
                </a:lnTo>
                <a:lnTo>
                  <a:pt x="1161675" y="20319"/>
                </a:lnTo>
                <a:lnTo>
                  <a:pt x="1167297" y="20319"/>
                </a:lnTo>
                <a:lnTo>
                  <a:pt x="1167874" y="19050"/>
                </a:lnTo>
                <a:lnTo>
                  <a:pt x="1159238" y="17779"/>
                </a:lnTo>
                <a:close/>
              </a:path>
              <a:path w="3283584" h="563879">
                <a:moveTo>
                  <a:pt x="1337986" y="24129"/>
                </a:moveTo>
                <a:lnTo>
                  <a:pt x="1330323" y="24129"/>
                </a:lnTo>
                <a:lnTo>
                  <a:pt x="1336179" y="27939"/>
                </a:lnTo>
                <a:lnTo>
                  <a:pt x="1373519" y="27939"/>
                </a:lnTo>
                <a:lnTo>
                  <a:pt x="1372012" y="26669"/>
                </a:lnTo>
                <a:lnTo>
                  <a:pt x="1336795" y="26669"/>
                </a:lnTo>
                <a:lnTo>
                  <a:pt x="1338661" y="25400"/>
                </a:lnTo>
                <a:lnTo>
                  <a:pt x="1337986" y="24129"/>
                </a:lnTo>
                <a:close/>
              </a:path>
              <a:path w="3283584" h="563879">
                <a:moveTo>
                  <a:pt x="1390525" y="22859"/>
                </a:moveTo>
                <a:lnTo>
                  <a:pt x="1385403" y="24129"/>
                </a:lnTo>
                <a:lnTo>
                  <a:pt x="1385650" y="25400"/>
                </a:lnTo>
                <a:lnTo>
                  <a:pt x="1383199" y="26669"/>
                </a:lnTo>
                <a:lnTo>
                  <a:pt x="1377824" y="27939"/>
                </a:lnTo>
                <a:lnTo>
                  <a:pt x="1388897" y="27939"/>
                </a:lnTo>
                <a:lnTo>
                  <a:pt x="1393821" y="26669"/>
                </a:lnTo>
                <a:lnTo>
                  <a:pt x="2172738" y="26669"/>
                </a:lnTo>
                <a:lnTo>
                  <a:pt x="2172815" y="25400"/>
                </a:lnTo>
                <a:lnTo>
                  <a:pt x="1389927" y="25400"/>
                </a:lnTo>
                <a:lnTo>
                  <a:pt x="1390525" y="22859"/>
                </a:lnTo>
                <a:close/>
              </a:path>
              <a:path w="3283584" h="563879">
                <a:moveTo>
                  <a:pt x="1410296" y="26669"/>
                </a:moveTo>
                <a:lnTo>
                  <a:pt x="1393821" y="26669"/>
                </a:lnTo>
                <a:lnTo>
                  <a:pt x="1389675" y="27939"/>
                </a:lnTo>
                <a:lnTo>
                  <a:pt x="1400575" y="27939"/>
                </a:lnTo>
                <a:lnTo>
                  <a:pt x="1410296" y="26669"/>
                </a:lnTo>
                <a:close/>
              </a:path>
              <a:path w="3283584" h="563879">
                <a:moveTo>
                  <a:pt x="2231090" y="21589"/>
                </a:moveTo>
                <a:lnTo>
                  <a:pt x="2210883" y="21589"/>
                </a:lnTo>
                <a:lnTo>
                  <a:pt x="2204820" y="22859"/>
                </a:lnTo>
                <a:lnTo>
                  <a:pt x="2204674" y="24129"/>
                </a:lnTo>
                <a:lnTo>
                  <a:pt x="2208356" y="25400"/>
                </a:lnTo>
                <a:lnTo>
                  <a:pt x="2196240" y="26669"/>
                </a:lnTo>
                <a:lnTo>
                  <a:pt x="2227505" y="26669"/>
                </a:lnTo>
                <a:lnTo>
                  <a:pt x="2232804" y="27939"/>
                </a:lnTo>
                <a:lnTo>
                  <a:pt x="2236358" y="26669"/>
                </a:lnTo>
                <a:lnTo>
                  <a:pt x="2230766" y="25400"/>
                </a:lnTo>
                <a:lnTo>
                  <a:pt x="2220963" y="25400"/>
                </a:lnTo>
                <a:lnTo>
                  <a:pt x="2217931" y="24129"/>
                </a:lnTo>
                <a:lnTo>
                  <a:pt x="2224926" y="24129"/>
                </a:lnTo>
                <a:lnTo>
                  <a:pt x="2231090" y="21589"/>
                </a:lnTo>
                <a:close/>
              </a:path>
              <a:path w="3283584" h="563879">
                <a:moveTo>
                  <a:pt x="2242970" y="26986"/>
                </a:moveTo>
                <a:lnTo>
                  <a:pt x="2242550" y="27939"/>
                </a:lnTo>
                <a:lnTo>
                  <a:pt x="2246933" y="27939"/>
                </a:lnTo>
                <a:lnTo>
                  <a:pt x="2242970" y="26986"/>
                </a:lnTo>
                <a:close/>
              </a:path>
              <a:path w="3283584" h="563879">
                <a:moveTo>
                  <a:pt x="2256716" y="24129"/>
                </a:moveTo>
                <a:lnTo>
                  <a:pt x="2255968" y="25400"/>
                </a:lnTo>
                <a:lnTo>
                  <a:pt x="2243668" y="25400"/>
                </a:lnTo>
                <a:lnTo>
                  <a:pt x="2261702" y="27939"/>
                </a:lnTo>
                <a:lnTo>
                  <a:pt x="2262833" y="26669"/>
                </a:lnTo>
                <a:lnTo>
                  <a:pt x="2261058" y="25400"/>
                </a:lnTo>
                <a:lnTo>
                  <a:pt x="2256716" y="24129"/>
                </a:lnTo>
                <a:close/>
              </a:path>
              <a:path w="3283584" h="563879">
                <a:moveTo>
                  <a:pt x="2237670" y="21589"/>
                </a:moveTo>
                <a:lnTo>
                  <a:pt x="2237336" y="25400"/>
                </a:lnTo>
                <a:lnTo>
                  <a:pt x="2241655" y="26669"/>
                </a:lnTo>
                <a:lnTo>
                  <a:pt x="2242970" y="26986"/>
                </a:lnTo>
                <a:lnTo>
                  <a:pt x="2243668" y="25400"/>
                </a:lnTo>
                <a:lnTo>
                  <a:pt x="2245029" y="24129"/>
                </a:lnTo>
                <a:lnTo>
                  <a:pt x="2252143" y="22859"/>
                </a:lnTo>
                <a:lnTo>
                  <a:pt x="2241417" y="22859"/>
                </a:lnTo>
                <a:lnTo>
                  <a:pt x="2237670" y="21589"/>
                </a:lnTo>
                <a:close/>
              </a:path>
              <a:path w="3283584" h="563879">
                <a:moveTo>
                  <a:pt x="1060956" y="24129"/>
                </a:moveTo>
                <a:lnTo>
                  <a:pt x="1067156" y="26669"/>
                </a:lnTo>
                <a:lnTo>
                  <a:pt x="1074302" y="26669"/>
                </a:lnTo>
                <a:lnTo>
                  <a:pt x="1068430" y="25400"/>
                </a:lnTo>
                <a:lnTo>
                  <a:pt x="1060956" y="24129"/>
                </a:lnTo>
                <a:close/>
              </a:path>
              <a:path w="3283584" h="563879">
                <a:moveTo>
                  <a:pt x="1087059" y="25400"/>
                </a:moveTo>
                <a:lnTo>
                  <a:pt x="1074302" y="26669"/>
                </a:lnTo>
                <a:lnTo>
                  <a:pt x="1087379" y="26669"/>
                </a:lnTo>
                <a:lnTo>
                  <a:pt x="1087059" y="25400"/>
                </a:lnTo>
                <a:close/>
              </a:path>
              <a:path w="3283584" h="563879">
                <a:moveTo>
                  <a:pt x="1342834" y="25400"/>
                </a:moveTo>
                <a:lnTo>
                  <a:pt x="1341276" y="26669"/>
                </a:lnTo>
                <a:lnTo>
                  <a:pt x="1345754" y="26669"/>
                </a:lnTo>
                <a:lnTo>
                  <a:pt x="1342834" y="25400"/>
                </a:lnTo>
                <a:close/>
              </a:path>
              <a:path w="3283584" h="563879">
                <a:moveTo>
                  <a:pt x="1357817" y="22859"/>
                </a:moveTo>
                <a:lnTo>
                  <a:pt x="1353997" y="24129"/>
                </a:lnTo>
                <a:lnTo>
                  <a:pt x="1357863" y="25400"/>
                </a:lnTo>
                <a:lnTo>
                  <a:pt x="1351186" y="26669"/>
                </a:lnTo>
                <a:lnTo>
                  <a:pt x="1372012" y="26669"/>
                </a:lnTo>
                <a:lnTo>
                  <a:pt x="1363317" y="25400"/>
                </a:lnTo>
                <a:lnTo>
                  <a:pt x="1357817" y="22859"/>
                </a:lnTo>
                <a:close/>
              </a:path>
              <a:path w="3283584" h="563879">
                <a:moveTo>
                  <a:pt x="2176151" y="24736"/>
                </a:moveTo>
                <a:lnTo>
                  <a:pt x="2180253" y="26669"/>
                </a:lnTo>
                <a:lnTo>
                  <a:pt x="2196240" y="26669"/>
                </a:lnTo>
                <a:lnTo>
                  <a:pt x="2182013" y="25400"/>
                </a:lnTo>
                <a:lnTo>
                  <a:pt x="2176151" y="24736"/>
                </a:lnTo>
                <a:close/>
              </a:path>
              <a:path w="3283584" h="563879">
                <a:moveTo>
                  <a:pt x="1298623" y="21589"/>
                </a:moveTo>
                <a:lnTo>
                  <a:pt x="1288718" y="21589"/>
                </a:lnTo>
                <a:lnTo>
                  <a:pt x="1289394" y="22859"/>
                </a:lnTo>
                <a:lnTo>
                  <a:pt x="1276857" y="24001"/>
                </a:lnTo>
                <a:lnTo>
                  <a:pt x="1276536" y="24129"/>
                </a:lnTo>
                <a:lnTo>
                  <a:pt x="1276885" y="24309"/>
                </a:lnTo>
                <a:lnTo>
                  <a:pt x="1285654" y="25400"/>
                </a:lnTo>
                <a:lnTo>
                  <a:pt x="1301923" y="25400"/>
                </a:lnTo>
                <a:lnTo>
                  <a:pt x="1296489" y="24129"/>
                </a:lnTo>
                <a:lnTo>
                  <a:pt x="1299946" y="22859"/>
                </a:lnTo>
                <a:lnTo>
                  <a:pt x="1301838" y="22859"/>
                </a:lnTo>
                <a:lnTo>
                  <a:pt x="1298623" y="21589"/>
                </a:lnTo>
                <a:close/>
              </a:path>
              <a:path w="3283584" h="563879">
                <a:moveTo>
                  <a:pt x="1312778" y="20490"/>
                </a:moveTo>
                <a:lnTo>
                  <a:pt x="1312159" y="20528"/>
                </a:lnTo>
                <a:lnTo>
                  <a:pt x="1304123" y="24129"/>
                </a:lnTo>
                <a:lnTo>
                  <a:pt x="1301923" y="25400"/>
                </a:lnTo>
                <a:lnTo>
                  <a:pt x="1326130" y="25400"/>
                </a:lnTo>
                <a:lnTo>
                  <a:pt x="1327269" y="24129"/>
                </a:lnTo>
                <a:lnTo>
                  <a:pt x="1309538" y="24129"/>
                </a:lnTo>
                <a:lnTo>
                  <a:pt x="1314316" y="22859"/>
                </a:lnTo>
                <a:lnTo>
                  <a:pt x="1314917" y="22859"/>
                </a:lnTo>
                <a:lnTo>
                  <a:pt x="1312778" y="20490"/>
                </a:lnTo>
                <a:close/>
              </a:path>
              <a:path w="3283584" h="563879">
                <a:moveTo>
                  <a:pt x="1397946" y="24129"/>
                </a:moveTo>
                <a:lnTo>
                  <a:pt x="1389927" y="25400"/>
                </a:lnTo>
                <a:lnTo>
                  <a:pt x="1400540" y="25400"/>
                </a:lnTo>
                <a:lnTo>
                  <a:pt x="1397946" y="24129"/>
                </a:lnTo>
                <a:close/>
              </a:path>
              <a:path w="3283584" h="563879">
                <a:moveTo>
                  <a:pt x="1421645" y="20319"/>
                </a:moveTo>
                <a:lnTo>
                  <a:pt x="1397210" y="20319"/>
                </a:lnTo>
                <a:lnTo>
                  <a:pt x="1402076" y="22859"/>
                </a:lnTo>
                <a:lnTo>
                  <a:pt x="1396944" y="22859"/>
                </a:lnTo>
                <a:lnTo>
                  <a:pt x="1400540" y="25400"/>
                </a:lnTo>
                <a:lnTo>
                  <a:pt x="2166296" y="25400"/>
                </a:lnTo>
                <a:lnTo>
                  <a:pt x="2165751" y="24129"/>
                </a:lnTo>
                <a:lnTo>
                  <a:pt x="1426517" y="24129"/>
                </a:lnTo>
                <a:lnTo>
                  <a:pt x="1416852" y="22859"/>
                </a:lnTo>
                <a:lnTo>
                  <a:pt x="1416838" y="21589"/>
                </a:lnTo>
                <a:lnTo>
                  <a:pt x="1423587" y="21589"/>
                </a:lnTo>
                <a:lnTo>
                  <a:pt x="1421645" y="20319"/>
                </a:lnTo>
                <a:close/>
              </a:path>
              <a:path w="3283584" h="563879">
                <a:moveTo>
                  <a:pt x="2174864" y="24129"/>
                </a:moveTo>
                <a:lnTo>
                  <a:pt x="2170794" y="24129"/>
                </a:lnTo>
                <a:lnTo>
                  <a:pt x="2176151" y="24736"/>
                </a:lnTo>
                <a:lnTo>
                  <a:pt x="2174864" y="24129"/>
                </a:lnTo>
                <a:close/>
              </a:path>
              <a:path w="3283584" h="563879">
                <a:moveTo>
                  <a:pt x="1276857" y="24001"/>
                </a:moveTo>
                <a:lnTo>
                  <a:pt x="1275441" y="24129"/>
                </a:lnTo>
                <a:lnTo>
                  <a:pt x="1276885" y="24309"/>
                </a:lnTo>
                <a:lnTo>
                  <a:pt x="1276536" y="24129"/>
                </a:lnTo>
                <a:lnTo>
                  <a:pt x="1276857" y="24001"/>
                </a:lnTo>
                <a:close/>
              </a:path>
              <a:path w="3283584" h="563879">
                <a:moveTo>
                  <a:pt x="1125001" y="21589"/>
                </a:moveTo>
                <a:lnTo>
                  <a:pt x="1116326" y="21589"/>
                </a:lnTo>
                <a:lnTo>
                  <a:pt x="1117984" y="22859"/>
                </a:lnTo>
                <a:lnTo>
                  <a:pt x="1096646" y="22859"/>
                </a:lnTo>
                <a:lnTo>
                  <a:pt x="1091323" y="24129"/>
                </a:lnTo>
                <a:lnTo>
                  <a:pt x="1116482" y="24129"/>
                </a:lnTo>
                <a:lnTo>
                  <a:pt x="1117849" y="23826"/>
                </a:lnTo>
                <a:lnTo>
                  <a:pt x="1124205" y="21950"/>
                </a:lnTo>
                <a:lnTo>
                  <a:pt x="1125001" y="21589"/>
                </a:lnTo>
                <a:close/>
              </a:path>
              <a:path w="3283584" h="563879">
                <a:moveTo>
                  <a:pt x="1117849" y="23826"/>
                </a:moveTo>
                <a:lnTo>
                  <a:pt x="1116482" y="24129"/>
                </a:lnTo>
                <a:lnTo>
                  <a:pt x="1116820" y="24129"/>
                </a:lnTo>
                <a:lnTo>
                  <a:pt x="1117849" y="23826"/>
                </a:lnTo>
                <a:close/>
              </a:path>
              <a:path w="3283584" h="563879">
                <a:moveTo>
                  <a:pt x="1293208" y="10159"/>
                </a:moveTo>
                <a:lnTo>
                  <a:pt x="1285728" y="10159"/>
                </a:lnTo>
                <a:lnTo>
                  <a:pt x="1286461" y="12700"/>
                </a:lnTo>
                <a:lnTo>
                  <a:pt x="1278514" y="13969"/>
                </a:lnTo>
                <a:lnTo>
                  <a:pt x="1409914" y="13969"/>
                </a:lnTo>
                <a:lnTo>
                  <a:pt x="1420797" y="15239"/>
                </a:lnTo>
                <a:lnTo>
                  <a:pt x="1432928" y="16509"/>
                </a:lnTo>
                <a:lnTo>
                  <a:pt x="1430596" y="17779"/>
                </a:lnTo>
                <a:lnTo>
                  <a:pt x="1426517" y="24129"/>
                </a:lnTo>
                <a:lnTo>
                  <a:pt x="1489001" y="24129"/>
                </a:lnTo>
                <a:lnTo>
                  <a:pt x="1488099" y="22859"/>
                </a:lnTo>
                <a:lnTo>
                  <a:pt x="1443244" y="22859"/>
                </a:lnTo>
                <a:lnTo>
                  <a:pt x="1443219" y="21589"/>
                </a:lnTo>
                <a:lnTo>
                  <a:pt x="1436772" y="21589"/>
                </a:lnTo>
                <a:lnTo>
                  <a:pt x="1437399" y="20319"/>
                </a:lnTo>
                <a:lnTo>
                  <a:pt x="1439322" y="20319"/>
                </a:lnTo>
                <a:lnTo>
                  <a:pt x="1439637" y="19050"/>
                </a:lnTo>
                <a:lnTo>
                  <a:pt x="1447854" y="19050"/>
                </a:lnTo>
                <a:lnTo>
                  <a:pt x="1450894" y="18099"/>
                </a:lnTo>
                <a:lnTo>
                  <a:pt x="1451213" y="17779"/>
                </a:lnTo>
                <a:lnTo>
                  <a:pt x="1451971" y="17779"/>
                </a:lnTo>
                <a:lnTo>
                  <a:pt x="1456650" y="16509"/>
                </a:lnTo>
                <a:lnTo>
                  <a:pt x="1466648" y="16509"/>
                </a:lnTo>
                <a:lnTo>
                  <a:pt x="1470826" y="15239"/>
                </a:lnTo>
                <a:lnTo>
                  <a:pt x="1470496" y="15239"/>
                </a:lnTo>
                <a:lnTo>
                  <a:pt x="1470609" y="15058"/>
                </a:lnTo>
                <a:lnTo>
                  <a:pt x="1467784" y="12700"/>
                </a:lnTo>
                <a:lnTo>
                  <a:pt x="1296708" y="12700"/>
                </a:lnTo>
                <a:lnTo>
                  <a:pt x="1293208" y="10159"/>
                </a:lnTo>
                <a:close/>
              </a:path>
              <a:path w="3283584" h="563879">
                <a:moveTo>
                  <a:pt x="1492831" y="20319"/>
                </a:moveTo>
                <a:lnTo>
                  <a:pt x="1489001" y="24129"/>
                </a:lnTo>
                <a:lnTo>
                  <a:pt x="1890110" y="24129"/>
                </a:lnTo>
                <a:lnTo>
                  <a:pt x="1887039" y="22859"/>
                </a:lnTo>
                <a:lnTo>
                  <a:pt x="1498339" y="22859"/>
                </a:lnTo>
                <a:lnTo>
                  <a:pt x="1492831" y="20319"/>
                </a:lnTo>
                <a:close/>
              </a:path>
              <a:path w="3283584" h="563879">
                <a:moveTo>
                  <a:pt x="2035145" y="20319"/>
                </a:moveTo>
                <a:lnTo>
                  <a:pt x="2032325" y="21589"/>
                </a:lnTo>
                <a:lnTo>
                  <a:pt x="1895101" y="21589"/>
                </a:lnTo>
                <a:lnTo>
                  <a:pt x="1890110" y="24129"/>
                </a:lnTo>
                <a:lnTo>
                  <a:pt x="2165751" y="24129"/>
                </a:lnTo>
                <a:lnTo>
                  <a:pt x="2165205" y="22859"/>
                </a:lnTo>
                <a:lnTo>
                  <a:pt x="2034415" y="22859"/>
                </a:lnTo>
                <a:lnTo>
                  <a:pt x="2035413" y="21589"/>
                </a:lnTo>
                <a:lnTo>
                  <a:pt x="2035145" y="20319"/>
                </a:lnTo>
                <a:close/>
              </a:path>
              <a:path w="3283584" h="563879">
                <a:moveTo>
                  <a:pt x="1109775" y="17779"/>
                </a:moveTo>
                <a:lnTo>
                  <a:pt x="1100884" y="20319"/>
                </a:lnTo>
                <a:lnTo>
                  <a:pt x="1095499" y="21589"/>
                </a:lnTo>
                <a:lnTo>
                  <a:pt x="1092826" y="22859"/>
                </a:lnTo>
                <a:lnTo>
                  <a:pt x="1104435" y="22859"/>
                </a:lnTo>
                <a:lnTo>
                  <a:pt x="1103447" y="21589"/>
                </a:lnTo>
                <a:lnTo>
                  <a:pt x="1104911" y="20319"/>
                </a:lnTo>
                <a:lnTo>
                  <a:pt x="1113401" y="20319"/>
                </a:lnTo>
                <a:lnTo>
                  <a:pt x="1109775" y="17779"/>
                </a:lnTo>
                <a:close/>
              </a:path>
              <a:path w="3283584" h="563879">
                <a:moveTo>
                  <a:pt x="1312625" y="20319"/>
                </a:moveTo>
                <a:lnTo>
                  <a:pt x="1172710" y="20319"/>
                </a:lnTo>
                <a:lnTo>
                  <a:pt x="1162114" y="22859"/>
                </a:lnTo>
                <a:lnTo>
                  <a:pt x="1279706" y="22859"/>
                </a:lnTo>
                <a:lnTo>
                  <a:pt x="1282350" y="21589"/>
                </a:lnTo>
                <a:lnTo>
                  <a:pt x="1295090" y="21589"/>
                </a:lnTo>
                <a:lnTo>
                  <a:pt x="1312159" y="20528"/>
                </a:lnTo>
                <a:lnTo>
                  <a:pt x="1312625" y="20319"/>
                </a:lnTo>
                <a:close/>
              </a:path>
              <a:path w="3283584" h="563879">
                <a:moveTo>
                  <a:pt x="1453241" y="18773"/>
                </a:moveTo>
                <a:lnTo>
                  <a:pt x="1452825" y="19050"/>
                </a:lnTo>
                <a:lnTo>
                  <a:pt x="1445757" y="19050"/>
                </a:lnTo>
                <a:lnTo>
                  <a:pt x="1451564" y="20319"/>
                </a:lnTo>
                <a:lnTo>
                  <a:pt x="1449993" y="22859"/>
                </a:lnTo>
                <a:lnTo>
                  <a:pt x="1479630" y="22859"/>
                </a:lnTo>
                <a:lnTo>
                  <a:pt x="1468661" y="21589"/>
                </a:lnTo>
                <a:lnTo>
                  <a:pt x="1469754" y="21417"/>
                </a:lnTo>
                <a:lnTo>
                  <a:pt x="1468145" y="20319"/>
                </a:lnTo>
                <a:lnTo>
                  <a:pt x="1454171" y="20319"/>
                </a:lnTo>
                <a:lnTo>
                  <a:pt x="1453805" y="19050"/>
                </a:lnTo>
                <a:lnTo>
                  <a:pt x="1453241" y="18773"/>
                </a:lnTo>
                <a:close/>
              </a:path>
              <a:path w="3283584" h="563879">
                <a:moveTo>
                  <a:pt x="1485393" y="19050"/>
                </a:moveTo>
                <a:lnTo>
                  <a:pt x="1479630" y="22859"/>
                </a:lnTo>
                <a:lnTo>
                  <a:pt x="1488099" y="22859"/>
                </a:lnTo>
                <a:lnTo>
                  <a:pt x="1485393" y="19050"/>
                </a:lnTo>
                <a:close/>
              </a:path>
              <a:path w="3283584" h="563879">
                <a:moveTo>
                  <a:pt x="1501546" y="20319"/>
                </a:moveTo>
                <a:lnTo>
                  <a:pt x="1498339" y="22859"/>
                </a:lnTo>
                <a:lnTo>
                  <a:pt x="1833392" y="22859"/>
                </a:lnTo>
                <a:lnTo>
                  <a:pt x="1832642" y="21589"/>
                </a:lnTo>
                <a:lnTo>
                  <a:pt x="1512854" y="21589"/>
                </a:lnTo>
                <a:lnTo>
                  <a:pt x="1501546" y="20319"/>
                </a:lnTo>
                <a:close/>
              </a:path>
              <a:path w="3283584" h="563879">
                <a:moveTo>
                  <a:pt x="1831657" y="16509"/>
                </a:moveTo>
                <a:lnTo>
                  <a:pt x="1832229" y="17745"/>
                </a:lnTo>
                <a:lnTo>
                  <a:pt x="1833761" y="19050"/>
                </a:lnTo>
                <a:lnTo>
                  <a:pt x="1838063" y="20319"/>
                </a:lnTo>
                <a:lnTo>
                  <a:pt x="1833392" y="22859"/>
                </a:lnTo>
                <a:lnTo>
                  <a:pt x="1879027" y="22859"/>
                </a:lnTo>
                <a:lnTo>
                  <a:pt x="1879125" y="19050"/>
                </a:lnTo>
                <a:lnTo>
                  <a:pt x="1861516" y="19050"/>
                </a:lnTo>
                <a:lnTo>
                  <a:pt x="1843965" y="17779"/>
                </a:lnTo>
                <a:lnTo>
                  <a:pt x="1838425" y="17779"/>
                </a:lnTo>
                <a:lnTo>
                  <a:pt x="1831657" y="16509"/>
                </a:lnTo>
                <a:close/>
              </a:path>
              <a:path w="3283584" h="563879">
                <a:moveTo>
                  <a:pt x="1885690" y="15239"/>
                </a:moveTo>
                <a:lnTo>
                  <a:pt x="1845188" y="15239"/>
                </a:lnTo>
                <a:lnTo>
                  <a:pt x="1850418" y="16509"/>
                </a:lnTo>
                <a:lnTo>
                  <a:pt x="1855415" y="16509"/>
                </a:lnTo>
                <a:lnTo>
                  <a:pt x="1863406" y="17779"/>
                </a:lnTo>
                <a:lnTo>
                  <a:pt x="1861516" y="19050"/>
                </a:lnTo>
                <a:lnTo>
                  <a:pt x="1879125" y="19050"/>
                </a:lnTo>
                <a:lnTo>
                  <a:pt x="1884968" y="20319"/>
                </a:lnTo>
                <a:lnTo>
                  <a:pt x="1881176" y="22859"/>
                </a:lnTo>
                <a:lnTo>
                  <a:pt x="1895101" y="21589"/>
                </a:lnTo>
                <a:lnTo>
                  <a:pt x="2025470" y="21589"/>
                </a:lnTo>
                <a:lnTo>
                  <a:pt x="2027060" y="20319"/>
                </a:lnTo>
                <a:lnTo>
                  <a:pt x="1888677" y="20319"/>
                </a:lnTo>
                <a:lnTo>
                  <a:pt x="1881879" y="19050"/>
                </a:lnTo>
                <a:lnTo>
                  <a:pt x="1887206" y="16509"/>
                </a:lnTo>
                <a:lnTo>
                  <a:pt x="1885690" y="15239"/>
                </a:lnTo>
                <a:close/>
              </a:path>
              <a:path w="3283584" h="563879">
                <a:moveTo>
                  <a:pt x="2089576" y="11429"/>
                </a:moveTo>
                <a:lnTo>
                  <a:pt x="2089871" y="13969"/>
                </a:lnTo>
                <a:lnTo>
                  <a:pt x="2088123" y="16528"/>
                </a:lnTo>
                <a:lnTo>
                  <a:pt x="2086540" y="17779"/>
                </a:lnTo>
                <a:lnTo>
                  <a:pt x="2038408" y="17779"/>
                </a:lnTo>
                <a:lnTo>
                  <a:pt x="2040613" y="20319"/>
                </a:lnTo>
                <a:lnTo>
                  <a:pt x="2037579" y="22859"/>
                </a:lnTo>
                <a:lnTo>
                  <a:pt x="2165205" y="22859"/>
                </a:lnTo>
                <a:lnTo>
                  <a:pt x="2164660" y="21589"/>
                </a:lnTo>
                <a:lnTo>
                  <a:pt x="2150818" y="21589"/>
                </a:lnTo>
                <a:lnTo>
                  <a:pt x="2142459" y="20319"/>
                </a:lnTo>
                <a:lnTo>
                  <a:pt x="2127731" y="20319"/>
                </a:lnTo>
                <a:lnTo>
                  <a:pt x="2121794" y="19050"/>
                </a:lnTo>
                <a:lnTo>
                  <a:pt x="2108998" y="19050"/>
                </a:lnTo>
                <a:lnTo>
                  <a:pt x="2106754" y="16509"/>
                </a:lnTo>
                <a:lnTo>
                  <a:pt x="2096342" y="13969"/>
                </a:lnTo>
                <a:lnTo>
                  <a:pt x="2089576" y="11429"/>
                </a:lnTo>
                <a:close/>
              </a:path>
              <a:path w="3283584" h="563879">
                <a:moveTo>
                  <a:pt x="2244003" y="21589"/>
                </a:moveTo>
                <a:lnTo>
                  <a:pt x="2243324" y="22859"/>
                </a:lnTo>
                <a:lnTo>
                  <a:pt x="2252143" y="22859"/>
                </a:lnTo>
                <a:lnTo>
                  <a:pt x="2244003" y="21589"/>
                </a:lnTo>
                <a:close/>
              </a:path>
              <a:path w="3283584" h="563879">
                <a:moveTo>
                  <a:pt x="1148528" y="17779"/>
                </a:moveTo>
                <a:lnTo>
                  <a:pt x="1130607" y="19050"/>
                </a:lnTo>
                <a:lnTo>
                  <a:pt x="1124205" y="21950"/>
                </a:lnTo>
                <a:lnTo>
                  <a:pt x="1125428" y="21589"/>
                </a:lnTo>
                <a:lnTo>
                  <a:pt x="1155070" y="21589"/>
                </a:lnTo>
                <a:lnTo>
                  <a:pt x="1155575" y="19050"/>
                </a:lnTo>
                <a:lnTo>
                  <a:pt x="1149882" y="19050"/>
                </a:lnTo>
                <a:lnTo>
                  <a:pt x="1148528" y="17779"/>
                </a:lnTo>
                <a:close/>
              </a:path>
              <a:path w="3283584" h="563879">
                <a:moveTo>
                  <a:pt x="1443168" y="19050"/>
                </a:moveTo>
                <a:lnTo>
                  <a:pt x="1439990" y="21589"/>
                </a:lnTo>
                <a:lnTo>
                  <a:pt x="1443219" y="21589"/>
                </a:lnTo>
                <a:lnTo>
                  <a:pt x="1443168" y="19050"/>
                </a:lnTo>
                <a:close/>
              </a:path>
              <a:path w="3283584" h="563879">
                <a:moveTo>
                  <a:pt x="1470933" y="21231"/>
                </a:moveTo>
                <a:lnTo>
                  <a:pt x="1469754" y="21417"/>
                </a:lnTo>
                <a:lnTo>
                  <a:pt x="1470007" y="21589"/>
                </a:lnTo>
                <a:lnTo>
                  <a:pt x="1470933" y="21231"/>
                </a:lnTo>
                <a:close/>
              </a:path>
              <a:path w="3283584" h="563879">
                <a:moveTo>
                  <a:pt x="1535711" y="16517"/>
                </a:moveTo>
                <a:lnTo>
                  <a:pt x="1524128" y="19050"/>
                </a:lnTo>
                <a:lnTo>
                  <a:pt x="1522512" y="19050"/>
                </a:lnTo>
                <a:lnTo>
                  <a:pt x="1515634" y="19896"/>
                </a:lnTo>
                <a:lnTo>
                  <a:pt x="1512854" y="21589"/>
                </a:lnTo>
                <a:lnTo>
                  <a:pt x="1832642" y="21589"/>
                </a:lnTo>
                <a:lnTo>
                  <a:pt x="1831893" y="20319"/>
                </a:lnTo>
                <a:lnTo>
                  <a:pt x="1536734" y="20319"/>
                </a:lnTo>
                <a:lnTo>
                  <a:pt x="1539249" y="17834"/>
                </a:lnTo>
                <a:lnTo>
                  <a:pt x="1535795" y="16528"/>
                </a:lnTo>
                <a:close/>
              </a:path>
              <a:path w="3283584" h="563879">
                <a:moveTo>
                  <a:pt x="2164115" y="20319"/>
                </a:moveTo>
                <a:lnTo>
                  <a:pt x="2152027" y="20319"/>
                </a:lnTo>
                <a:lnTo>
                  <a:pt x="2150818" y="21589"/>
                </a:lnTo>
                <a:lnTo>
                  <a:pt x="2164660" y="21589"/>
                </a:lnTo>
                <a:lnTo>
                  <a:pt x="2164115" y="20319"/>
                </a:lnTo>
                <a:close/>
              </a:path>
              <a:path w="3283584" h="563879">
                <a:moveTo>
                  <a:pt x="1479589" y="19050"/>
                </a:moveTo>
                <a:lnTo>
                  <a:pt x="1473287" y="20319"/>
                </a:lnTo>
                <a:lnTo>
                  <a:pt x="1470933" y="21231"/>
                </a:lnTo>
                <a:lnTo>
                  <a:pt x="1476705" y="20319"/>
                </a:lnTo>
                <a:lnTo>
                  <a:pt x="1479589" y="19050"/>
                </a:lnTo>
                <a:close/>
              </a:path>
              <a:path w="3283584" h="563879">
                <a:moveTo>
                  <a:pt x="1312625" y="20319"/>
                </a:moveTo>
                <a:lnTo>
                  <a:pt x="1312159" y="20528"/>
                </a:lnTo>
                <a:lnTo>
                  <a:pt x="1312778" y="20490"/>
                </a:lnTo>
                <a:lnTo>
                  <a:pt x="1312625" y="20319"/>
                </a:lnTo>
                <a:close/>
              </a:path>
              <a:path w="3283584" h="563879">
                <a:moveTo>
                  <a:pt x="1315516" y="20319"/>
                </a:moveTo>
                <a:lnTo>
                  <a:pt x="1312625" y="20319"/>
                </a:lnTo>
                <a:lnTo>
                  <a:pt x="1312778" y="20490"/>
                </a:lnTo>
                <a:lnTo>
                  <a:pt x="1315516" y="20319"/>
                </a:lnTo>
                <a:close/>
              </a:path>
              <a:path w="3283584" h="563879">
                <a:moveTo>
                  <a:pt x="1174046" y="15822"/>
                </a:moveTo>
                <a:lnTo>
                  <a:pt x="1167462" y="17779"/>
                </a:lnTo>
                <a:lnTo>
                  <a:pt x="1176012" y="17779"/>
                </a:lnTo>
                <a:lnTo>
                  <a:pt x="1174586" y="20319"/>
                </a:lnTo>
                <a:lnTo>
                  <a:pt x="1327956" y="20319"/>
                </a:lnTo>
                <a:lnTo>
                  <a:pt x="1341646" y="19050"/>
                </a:lnTo>
                <a:lnTo>
                  <a:pt x="1192569" y="19050"/>
                </a:lnTo>
                <a:lnTo>
                  <a:pt x="1182942" y="17779"/>
                </a:lnTo>
                <a:lnTo>
                  <a:pt x="1180623" y="16509"/>
                </a:lnTo>
                <a:lnTo>
                  <a:pt x="1174023" y="16509"/>
                </a:lnTo>
                <a:lnTo>
                  <a:pt x="1174046" y="15822"/>
                </a:lnTo>
                <a:close/>
              </a:path>
              <a:path w="3283584" h="563879">
                <a:moveTo>
                  <a:pt x="1403605" y="19050"/>
                </a:moveTo>
                <a:lnTo>
                  <a:pt x="1406202" y="20319"/>
                </a:lnTo>
                <a:lnTo>
                  <a:pt x="1410379" y="20319"/>
                </a:lnTo>
                <a:lnTo>
                  <a:pt x="1403605" y="19050"/>
                </a:lnTo>
                <a:close/>
              </a:path>
              <a:path w="3283584" h="563879">
                <a:moveTo>
                  <a:pt x="1412685" y="18638"/>
                </a:moveTo>
                <a:lnTo>
                  <a:pt x="1410379" y="20319"/>
                </a:lnTo>
                <a:lnTo>
                  <a:pt x="1411030" y="20319"/>
                </a:lnTo>
                <a:lnTo>
                  <a:pt x="1412685" y="18638"/>
                </a:lnTo>
                <a:close/>
              </a:path>
              <a:path w="3283584" h="563879">
                <a:moveTo>
                  <a:pt x="1417110" y="19050"/>
                </a:moveTo>
                <a:lnTo>
                  <a:pt x="1411030" y="20319"/>
                </a:lnTo>
                <a:lnTo>
                  <a:pt x="1420021" y="20319"/>
                </a:lnTo>
                <a:lnTo>
                  <a:pt x="1417110" y="19050"/>
                </a:lnTo>
                <a:close/>
              </a:path>
              <a:path w="3283584" h="563879">
                <a:moveTo>
                  <a:pt x="1465709" y="18657"/>
                </a:moveTo>
                <a:lnTo>
                  <a:pt x="1464220" y="19050"/>
                </a:lnTo>
                <a:lnTo>
                  <a:pt x="1454171" y="20319"/>
                </a:lnTo>
                <a:lnTo>
                  <a:pt x="1468145" y="20319"/>
                </a:lnTo>
                <a:lnTo>
                  <a:pt x="1465709" y="18657"/>
                </a:lnTo>
                <a:close/>
              </a:path>
              <a:path w="3283584" h="563879">
                <a:moveTo>
                  <a:pt x="1642158" y="15239"/>
                </a:moveTo>
                <a:lnTo>
                  <a:pt x="1509234" y="15239"/>
                </a:lnTo>
                <a:lnTo>
                  <a:pt x="1511192" y="16509"/>
                </a:lnTo>
                <a:lnTo>
                  <a:pt x="1507970" y="17779"/>
                </a:lnTo>
                <a:lnTo>
                  <a:pt x="1508298" y="17779"/>
                </a:lnTo>
                <a:lnTo>
                  <a:pt x="1512187" y="20319"/>
                </a:lnTo>
                <a:lnTo>
                  <a:pt x="1515634" y="19896"/>
                </a:lnTo>
                <a:lnTo>
                  <a:pt x="1517022" y="19050"/>
                </a:lnTo>
                <a:lnTo>
                  <a:pt x="1522512" y="19050"/>
                </a:lnTo>
                <a:lnTo>
                  <a:pt x="1524420" y="16509"/>
                </a:lnTo>
                <a:lnTo>
                  <a:pt x="1640334" y="16509"/>
                </a:lnTo>
                <a:lnTo>
                  <a:pt x="1642158" y="15239"/>
                </a:lnTo>
                <a:close/>
              </a:path>
              <a:path w="3283584" h="563879">
                <a:moveTo>
                  <a:pt x="1640334" y="16509"/>
                </a:moveTo>
                <a:lnTo>
                  <a:pt x="1535743" y="16509"/>
                </a:lnTo>
                <a:lnTo>
                  <a:pt x="1545097" y="17779"/>
                </a:lnTo>
                <a:lnTo>
                  <a:pt x="1536734" y="20319"/>
                </a:lnTo>
                <a:lnTo>
                  <a:pt x="1831893" y="20319"/>
                </a:lnTo>
                <a:lnTo>
                  <a:pt x="1831143" y="19050"/>
                </a:lnTo>
                <a:lnTo>
                  <a:pt x="1735811" y="19050"/>
                </a:lnTo>
                <a:lnTo>
                  <a:pt x="1736332" y="17779"/>
                </a:lnTo>
                <a:lnTo>
                  <a:pt x="1644895" y="17779"/>
                </a:lnTo>
                <a:lnTo>
                  <a:pt x="1640334" y="16509"/>
                </a:lnTo>
                <a:close/>
              </a:path>
              <a:path w="3283584" h="563879">
                <a:moveTo>
                  <a:pt x="1888718" y="17779"/>
                </a:moveTo>
                <a:lnTo>
                  <a:pt x="1888677" y="20319"/>
                </a:lnTo>
                <a:lnTo>
                  <a:pt x="2027060" y="20319"/>
                </a:lnTo>
                <a:lnTo>
                  <a:pt x="2028651" y="19050"/>
                </a:lnTo>
                <a:lnTo>
                  <a:pt x="1897355" y="19050"/>
                </a:lnTo>
                <a:lnTo>
                  <a:pt x="1888718" y="17779"/>
                </a:lnTo>
                <a:close/>
              </a:path>
              <a:path w="3283584" h="563879">
                <a:moveTo>
                  <a:pt x="1961946" y="15239"/>
                </a:moveTo>
                <a:lnTo>
                  <a:pt x="1885690" y="15239"/>
                </a:lnTo>
                <a:lnTo>
                  <a:pt x="1890612" y="16509"/>
                </a:lnTo>
                <a:lnTo>
                  <a:pt x="1895250" y="16509"/>
                </a:lnTo>
                <a:lnTo>
                  <a:pt x="1897355" y="19050"/>
                </a:lnTo>
                <a:lnTo>
                  <a:pt x="2028651" y="19050"/>
                </a:lnTo>
                <a:lnTo>
                  <a:pt x="2039522" y="20319"/>
                </a:lnTo>
                <a:lnTo>
                  <a:pt x="2038408" y="17779"/>
                </a:lnTo>
                <a:lnTo>
                  <a:pt x="1961545" y="17779"/>
                </a:lnTo>
                <a:lnTo>
                  <a:pt x="1961946" y="15239"/>
                </a:lnTo>
                <a:close/>
              </a:path>
              <a:path w="3283584" h="563879">
                <a:moveTo>
                  <a:pt x="2128238" y="16509"/>
                </a:moveTo>
                <a:lnTo>
                  <a:pt x="2123834" y="16509"/>
                </a:lnTo>
                <a:lnTo>
                  <a:pt x="2127731" y="20319"/>
                </a:lnTo>
                <a:lnTo>
                  <a:pt x="2142459" y="20319"/>
                </a:lnTo>
                <a:lnTo>
                  <a:pt x="2140111" y="17779"/>
                </a:lnTo>
                <a:lnTo>
                  <a:pt x="2128238" y="16509"/>
                </a:lnTo>
                <a:close/>
              </a:path>
              <a:path w="3283584" h="563879">
                <a:moveTo>
                  <a:pt x="2159074" y="16509"/>
                </a:moveTo>
                <a:lnTo>
                  <a:pt x="2147350" y="18968"/>
                </a:lnTo>
                <a:lnTo>
                  <a:pt x="2148437" y="20319"/>
                </a:lnTo>
                <a:lnTo>
                  <a:pt x="2160372" y="20319"/>
                </a:lnTo>
                <a:lnTo>
                  <a:pt x="2159074" y="16509"/>
                </a:lnTo>
                <a:close/>
              </a:path>
              <a:path w="3283584" h="563879">
                <a:moveTo>
                  <a:pt x="2166823" y="19808"/>
                </a:moveTo>
                <a:lnTo>
                  <a:pt x="2164115" y="20319"/>
                </a:lnTo>
                <a:lnTo>
                  <a:pt x="2167587" y="20319"/>
                </a:lnTo>
                <a:lnTo>
                  <a:pt x="2166823" y="19808"/>
                </a:lnTo>
                <a:close/>
              </a:path>
              <a:path w="3283584" h="563879">
                <a:moveTo>
                  <a:pt x="1522512" y="19050"/>
                </a:moveTo>
                <a:lnTo>
                  <a:pt x="1517022" y="19050"/>
                </a:lnTo>
                <a:lnTo>
                  <a:pt x="1515634" y="19896"/>
                </a:lnTo>
                <a:lnTo>
                  <a:pt x="1522512" y="19050"/>
                </a:lnTo>
                <a:close/>
              </a:path>
              <a:path w="3283584" h="563879">
                <a:moveTo>
                  <a:pt x="2169527" y="15239"/>
                </a:moveTo>
                <a:lnTo>
                  <a:pt x="2163886" y="15239"/>
                </a:lnTo>
                <a:lnTo>
                  <a:pt x="2161895" y="16509"/>
                </a:lnTo>
                <a:lnTo>
                  <a:pt x="2166823" y="19808"/>
                </a:lnTo>
                <a:lnTo>
                  <a:pt x="2170842" y="19050"/>
                </a:lnTo>
                <a:lnTo>
                  <a:pt x="2176664" y="16509"/>
                </a:lnTo>
                <a:lnTo>
                  <a:pt x="2170703" y="16509"/>
                </a:lnTo>
                <a:lnTo>
                  <a:pt x="2169527" y="15239"/>
                </a:lnTo>
                <a:close/>
              </a:path>
              <a:path w="3283584" h="563879">
                <a:moveTo>
                  <a:pt x="1223164" y="15239"/>
                </a:moveTo>
                <a:lnTo>
                  <a:pt x="1213271" y="15239"/>
                </a:lnTo>
                <a:lnTo>
                  <a:pt x="1206404" y="17779"/>
                </a:lnTo>
                <a:lnTo>
                  <a:pt x="1192569" y="19050"/>
                </a:lnTo>
                <a:lnTo>
                  <a:pt x="1341646" y="19050"/>
                </a:lnTo>
                <a:lnTo>
                  <a:pt x="1356410" y="17779"/>
                </a:lnTo>
                <a:lnTo>
                  <a:pt x="1225523" y="17779"/>
                </a:lnTo>
                <a:lnTo>
                  <a:pt x="1223249" y="16528"/>
                </a:lnTo>
                <a:lnTo>
                  <a:pt x="1223164" y="15239"/>
                </a:lnTo>
                <a:close/>
              </a:path>
              <a:path w="3283584" h="563879">
                <a:moveTo>
                  <a:pt x="1413530" y="17779"/>
                </a:moveTo>
                <a:lnTo>
                  <a:pt x="1403567" y="17779"/>
                </a:lnTo>
                <a:lnTo>
                  <a:pt x="1404877" y="19050"/>
                </a:lnTo>
                <a:lnTo>
                  <a:pt x="1413476" y="17834"/>
                </a:lnTo>
                <a:close/>
              </a:path>
              <a:path w="3283584" h="563879">
                <a:moveTo>
                  <a:pt x="1451506" y="17923"/>
                </a:moveTo>
                <a:lnTo>
                  <a:pt x="1450875" y="18118"/>
                </a:lnTo>
                <a:lnTo>
                  <a:pt x="1449943" y="19050"/>
                </a:lnTo>
                <a:lnTo>
                  <a:pt x="1452825" y="19050"/>
                </a:lnTo>
                <a:lnTo>
                  <a:pt x="1453241" y="18773"/>
                </a:lnTo>
                <a:lnTo>
                  <a:pt x="1451506" y="17923"/>
                </a:lnTo>
                <a:close/>
              </a:path>
              <a:path w="3283584" h="563879">
                <a:moveTo>
                  <a:pt x="1466648" y="16509"/>
                </a:moveTo>
                <a:lnTo>
                  <a:pt x="1456650" y="16509"/>
                </a:lnTo>
                <a:lnTo>
                  <a:pt x="1453241" y="18773"/>
                </a:lnTo>
                <a:lnTo>
                  <a:pt x="1453805" y="19050"/>
                </a:lnTo>
                <a:lnTo>
                  <a:pt x="1459595" y="19050"/>
                </a:lnTo>
                <a:lnTo>
                  <a:pt x="1466648" y="16509"/>
                </a:lnTo>
                <a:close/>
              </a:path>
              <a:path w="3283584" h="563879">
                <a:moveTo>
                  <a:pt x="1643981" y="13969"/>
                </a:moveTo>
                <a:lnTo>
                  <a:pt x="1482746" y="13969"/>
                </a:lnTo>
                <a:lnTo>
                  <a:pt x="1473567" y="15239"/>
                </a:lnTo>
                <a:lnTo>
                  <a:pt x="1469038" y="17779"/>
                </a:lnTo>
                <a:lnTo>
                  <a:pt x="1467828" y="18099"/>
                </a:lnTo>
                <a:lnTo>
                  <a:pt x="1477973" y="19050"/>
                </a:lnTo>
                <a:lnTo>
                  <a:pt x="1476324" y="16509"/>
                </a:lnTo>
                <a:lnTo>
                  <a:pt x="1502144" y="16509"/>
                </a:lnTo>
                <a:lnTo>
                  <a:pt x="1501480" y="15239"/>
                </a:lnTo>
                <a:lnTo>
                  <a:pt x="1642158" y="15239"/>
                </a:lnTo>
                <a:lnTo>
                  <a:pt x="1643981" y="13969"/>
                </a:lnTo>
                <a:close/>
              </a:path>
              <a:path w="3283584" h="563879">
                <a:moveTo>
                  <a:pt x="1799143" y="15239"/>
                </a:moveTo>
                <a:lnTo>
                  <a:pt x="1756064" y="15239"/>
                </a:lnTo>
                <a:lnTo>
                  <a:pt x="1755428" y="17779"/>
                </a:lnTo>
                <a:lnTo>
                  <a:pt x="1735811" y="19050"/>
                </a:lnTo>
                <a:lnTo>
                  <a:pt x="1803309" y="19050"/>
                </a:lnTo>
                <a:lnTo>
                  <a:pt x="1799976" y="17779"/>
                </a:lnTo>
                <a:lnTo>
                  <a:pt x="1799143" y="15239"/>
                </a:lnTo>
                <a:close/>
              </a:path>
              <a:path w="3283584" h="563879">
                <a:moveTo>
                  <a:pt x="1803333" y="16509"/>
                </a:moveTo>
                <a:lnTo>
                  <a:pt x="1803309" y="19050"/>
                </a:lnTo>
                <a:lnTo>
                  <a:pt x="1822377" y="19050"/>
                </a:lnTo>
                <a:lnTo>
                  <a:pt x="1825172" y="17779"/>
                </a:lnTo>
                <a:lnTo>
                  <a:pt x="1811935" y="17779"/>
                </a:lnTo>
                <a:lnTo>
                  <a:pt x="1803333" y="16509"/>
                </a:lnTo>
                <a:close/>
              </a:path>
              <a:path w="3283584" h="563879">
                <a:moveTo>
                  <a:pt x="1830393" y="17779"/>
                </a:moveTo>
                <a:lnTo>
                  <a:pt x="1822377" y="19050"/>
                </a:lnTo>
                <a:lnTo>
                  <a:pt x="1831143" y="19050"/>
                </a:lnTo>
                <a:lnTo>
                  <a:pt x="1830393" y="17779"/>
                </a:lnTo>
                <a:close/>
              </a:path>
              <a:path w="3283584" h="563879">
                <a:moveTo>
                  <a:pt x="2114040" y="17779"/>
                </a:moveTo>
                <a:lnTo>
                  <a:pt x="2111522" y="19050"/>
                </a:lnTo>
                <a:lnTo>
                  <a:pt x="2118410" y="19050"/>
                </a:lnTo>
                <a:lnTo>
                  <a:pt x="2114040" y="17779"/>
                </a:lnTo>
                <a:close/>
              </a:path>
              <a:path w="3283584" h="563879">
                <a:moveTo>
                  <a:pt x="2110738" y="16509"/>
                </a:moveTo>
                <a:lnTo>
                  <a:pt x="2118410" y="19050"/>
                </a:lnTo>
                <a:lnTo>
                  <a:pt x="2121794" y="19050"/>
                </a:lnTo>
                <a:lnTo>
                  <a:pt x="2123507" y="17779"/>
                </a:lnTo>
                <a:lnTo>
                  <a:pt x="2110738" y="16509"/>
                </a:lnTo>
                <a:close/>
              </a:path>
              <a:path w="3283584" h="563879">
                <a:moveTo>
                  <a:pt x="2146168" y="17745"/>
                </a:moveTo>
                <a:lnTo>
                  <a:pt x="2146961" y="19050"/>
                </a:lnTo>
                <a:lnTo>
                  <a:pt x="2147350" y="18968"/>
                </a:lnTo>
                <a:lnTo>
                  <a:pt x="2146393" y="17779"/>
                </a:lnTo>
                <a:lnTo>
                  <a:pt x="2146168" y="17745"/>
                </a:lnTo>
                <a:close/>
              </a:path>
              <a:path w="3283584" h="563879">
                <a:moveTo>
                  <a:pt x="1464423" y="17779"/>
                </a:moveTo>
                <a:lnTo>
                  <a:pt x="1465709" y="18657"/>
                </a:lnTo>
                <a:lnTo>
                  <a:pt x="1467828" y="18099"/>
                </a:lnTo>
                <a:lnTo>
                  <a:pt x="1464423" y="17779"/>
                </a:lnTo>
                <a:close/>
              </a:path>
              <a:path w="3283584" h="563879">
                <a:moveTo>
                  <a:pt x="1413863" y="17779"/>
                </a:moveTo>
                <a:lnTo>
                  <a:pt x="1413476" y="17834"/>
                </a:lnTo>
                <a:lnTo>
                  <a:pt x="1412685" y="18638"/>
                </a:lnTo>
                <a:lnTo>
                  <a:pt x="1413863" y="17779"/>
                </a:lnTo>
                <a:close/>
              </a:path>
              <a:path w="3283584" h="563879">
                <a:moveTo>
                  <a:pt x="1451213" y="17779"/>
                </a:moveTo>
                <a:lnTo>
                  <a:pt x="1450875" y="18118"/>
                </a:lnTo>
                <a:lnTo>
                  <a:pt x="1451506" y="17923"/>
                </a:lnTo>
                <a:lnTo>
                  <a:pt x="1451213" y="17779"/>
                </a:lnTo>
                <a:close/>
              </a:path>
              <a:path w="3283584" h="563879">
                <a:moveTo>
                  <a:pt x="1451971" y="17779"/>
                </a:moveTo>
                <a:lnTo>
                  <a:pt x="1451213" y="17779"/>
                </a:lnTo>
                <a:lnTo>
                  <a:pt x="1451506" y="17923"/>
                </a:lnTo>
                <a:lnTo>
                  <a:pt x="1451971" y="17779"/>
                </a:lnTo>
                <a:close/>
              </a:path>
              <a:path w="3283584" h="563879">
                <a:moveTo>
                  <a:pt x="1249782" y="12700"/>
                </a:moveTo>
                <a:lnTo>
                  <a:pt x="1245952" y="12700"/>
                </a:lnTo>
                <a:lnTo>
                  <a:pt x="1245054" y="13969"/>
                </a:lnTo>
                <a:lnTo>
                  <a:pt x="1236104" y="13969"/>
                </a:lnTo>
                <a:lnTo>
                  <a:pt x="1235530" y="15239"/>
                </a:lnTo>
                <a:lnTo>
                  <a:pt x="1225523" y="17779"/>
                </a:lnTo>
                <a:lnTo>
                  <a:pt x="1377223" y="17779"/>
                </a:lnTo>
                <a:lnTo>
                  <a:pt x="1378471" y="16509"/>
                </a:lnTo>
                <a:lnTo>
                  <a:pt x="1370448" y="16509"/>
                </a:lnTo>
                <a:lnTo>
                  <a:pt x="1380097" y="15239"/>
                </a:lnTo>
                <a:lnTo>
                  <a:pt x="1252416" y="15239"/>
                </a:lnTo>
                <a:lnTo>
                  <a:pt x="1252673" y="13969"/>
                </a:lnTo>
                <a:lnTo>
                  <a:pt x="1249782" y="12700"/>
                </a:lnTo>
                <a:close/>
              </a:path>
              <a:path w="3283584" h="563879">
                <a:moveTo>
                  <a:pt x="1274216" y="10159"/>
                </a:moveTo>
                <a:lnTo>
                  <a:pt x="1265293" y="10159"/>
                </a:lnTo>
                <a:lnTo>
                  <a:pt x="1259579" y="11429"/>
                </a:lnTo>
                <a:lnTo>
                  <a:pt x="1265764" y="13969"/>
                </a:lnTo>
                <a:lnTo>
                  <a:pt x="1259093" y="15239"/>
                </a:lnTo>
                <a:lnTo>
                  <a:pt x="1380097" y="15239"/>
                </a:lnTo>
                <a:lnTo>
                  <a:pt x="1390789" y="17779"/>
                </a:lnTo>
                <a:lnTo>
                  <a:pt x="1396792" y="16509"/>
                </a:lnTo>
                <a:lnTo>
                  <a:pt x="1394893" y="15239"/>
                </a:lnTo>
                <a:lnTo>
                  <a:pt x="1394139" y="13969"/>
                </a:lnTo>
                <a:lnTo>
                  <a:pt x="1278514" y="13969"/>
                </a:lnTo>
                <a:lnTo>
                  <a:pt x="1275262" y="12700"/>
                </a:lnTo>
                <a:lnTo>
                  <a:pt x="1274216" y="10159"/>
                </a:lnTo>
                <a:close/>
              </a:path>
              <a:path w="3283584" h="563879">
                <a:moveTo>
                  <a:pt x="1492143" y="16509"/>
                </a:moveTo>
                <a:lnTo>
                  <a:pt x="1484386" y="16509"/>
                </a:lnTo>
                <a:lnTo>
                  <a:pt x="1484410" y="17779"/>
                </a:lnTo>
                <a:lnTo>
                  <a:pt x="1493448" y="17779"/>
                </a:lnTo>
                <a:lnTo>
                  <a:pt x="1492143" y="16509"/>
                </a:lnTo>
                <a:close/>
              </a:path>
              <a:path w="3283584" h="563879">
                <a:moveTo>
                  <a:pt x="1651765" y="15516"/>
                </a:moveTo>
                <a:lnTo>
                  <a:pt x="1644895" y="17779"/>
                </a:lnTo>
                <a:lnTo>
                  <a:pt x="1659330" y="17779"/>
                </a:lnTo>
                <a:lnTo>
                  <a:pt x="1658374" y="16509"/>
                </a:lnTo>
                <a:lnTo>
                  <a:pt x="1656761" y="16509"/>
                </a:lnTo>
                <a:lnTo>
                  <a:pt x="1651765" y="15516"/>
                </a:lnTo>
                <a:close/>
              </a:path>
              <a:path w="3283584" h="563879">
                <a:moveTo>
                  <a:pt x="1670378" y="16509"/>
                </a:moveTo>
                <a:lnTo>
                  <a:pt x="1659330" y="17779"/>
                </a:lnTo>
                <a:lnTo>
                  <a:pt x="1671684" y="17779"/>
                </a:lnTo>
                <a:lnTo>
                  <a:pt x="1670378" y="16509"/>
                </a:lnTo>
                <a:close/>
              </a:path>
              <a:path w="3283584" h="563879">
                <a:moveTo>
                  <a:pt x="1730976" y="11429"/>
                </a:moveTo>
                <a:lnTo>
                  <a:pt x="1693365" y="11429"/>
                </a:lnTo>
                <a:lnTo>
                  <a:pt x="1690917" y="12700"/>
                </a:lnTo>
                <a:lnTo>
                  <a:pt x="1676872" y="15239"/>
                </a:lnTo>
                <a:lnTo>
                  <a:pt x="1684190" y="16509"/>
                </a:lnTo>
                <a:lnTo>
                  <a:pt x="1682051" y="16509"/>
                </a:lnTo>
                <a:lnTo>
                  <a:pt x="1677475" y="17779"/>
                </a:lnTo>
                <a:lnTo>
                  <a:pt x="1696690" y="17779"/>
                </a:lnTo>
                <a:lnTo>
                  <a:pt x="1687290" y="16517"/>
                </a:lnTo>
                <a:lnTo>
                  <a:pt x="1687406" y="15822"/>
                </a:lnTo>
                <a:lnTo>
                  <a:pt x="1687549" y="15239"/>
                </a:lnTo>
                <a:lnTo>
                  <a:pt x="1702814" y="15239"/>
                </a:lnTo>
                <a:lnTo>
                  <a:pt x="1703738" y="13969"/>
                </a:lnTo>
                <a:lnTo>
                  <a:pt x="1699768" y="13969"/>
                </a:lnTo>
                <a:lnTo>
                  <a:pt x="1699771" y="12700"/>
                </a:lnTo>
                <a:lnTo>
                  <a:pt x="1731578" y="12700"/>
                </a:lnTo>
                <a:lnTo>
                  <a:pt x="1730976" y="11429"/>
                </a:lnTo>
                <a:close/>
              </a:path>
              <a:path w="3283584" h="563879">
                <a:moveTo>
                  <a:pt x="1731578" y="12700"/>
                </a:moveTo>
                <a:lnTo>
                  <a:pt x="1701092" y="12700"/>
                </a:lnTo>
                <a:lnTo>
                  <a:pt x="1708850" y="13969"/>
                </a:lnTo>
                <a:lnTo>
                  <a:pt x="1710700" y="15239"/>
                </a:lnTo>
                <a:lnTo>
                  <a:pt x="1706747" y="16509"/>
                </a:lnTo>
                <a:lnTo>
                  <a:pt x="1701281" y="16509"/>
                </a:lnTo>
                <a:lnTo>
                  <a:pt x="1696690" y="17779"/>
                </a:lnTo>
                <a:lnTo>
                  <a:pt x="1736332" y="17779"/>
                </a:lnTo>
                <a:lnTo>
                  <a:pt x="1737381" y="15239"/>
                </a:lnTo>
                <a:lnTo>
                  <a:pt x="1733099" y="13969"/>
                </a:lnTo>
                <a:lnTo>
                  <a:pt x="1731578" y="12700"/>
                </a:lnTo>
                <a:close/>
              </a:path>
              <a:path w="3283584" h="563879">
                <a:moveTo>
                  <a:pt x="1836776" y="15239"/>
                </a:moveTo>
                <a:lnTo>
                  <a:pt x="1809817" y="15239"/>
                </a:lnTo>
                <a:lnTo>
                  <a:pt x="1811935" y="17779"/>
                </a:lnTo>
                <a:lnTo>
                  <a:pt x="1825172" y="17779"/>
                </a:lnTo>
                <a:lnTo>
                  <a:pt x="1829501" y="16509"/>
                </a:lnTo>
                <a:lnTo>
                  <a:pt x="1835059" y="16509"/>
                </a:lnTo>
                <a:lnTo>
                  <a:pt x="1836776" y="15239"/>
                </a:lnTo>
                <a:close/>
              </a:path>
              <a:path w="3283584" h="563879">
                <a:moveTo>
                  <a:pt x="1908872" y="13969"/>
                </a:moveTo>
                <a:lnTo>
                  <a:pt x="1838492" y="13969"/>
                </a:lnTo>
                <a:lnTo>
                  <a:pt x="1838425" y="17779"/>
                </a:lnTo>
                <a:lnTo>
                  <a:pt x="1843965" y="17779"/>
                </a:lnTo>
                <a:lnTo>
                  <a:pt x="1841206" y="16509"/>
                </a:lnTo>
                <a:lnTo>
                  <a:pt x="1845188" y="15239"/>
                </a:lnTo>
                <a:lnTo>
                  <a:pt x="1917274" y="15239"/>
                </a:lnTo>
                <a:lnTo>
                  <a:pt x="1908872" y="13969"/>
                </a:lnTo>
                <a:close/>
              </a:path>
              <a:path w="3283584" h="563879">
                <a:moveTo>
                  <a:pt x="1855415" y="16509"/>
                </a:moveTo>
                <a:lnTo>
                  <a:pt x="1847695" y="16509"/>
                </a:lnTo>
                <a:lnTo>
                  <a:pt x="1852283" y="17779"/>
                </a:lnTo>
                <a:lnTo>
                  <a:pt x="1855415" y="16509"/>
                </a:lnTo>
                <a:close/>
              </a:path>
              <a:path w="3283584" h="563879">
                <a:moveTo>
                  <a:pt x="1980905" y="15239"/>
                </a:moveTo>
                <a:lnTo>
                  <a:pt x="1961946" y="15239"/>
                </a:lnTo>
                <a:lnTo>
                  <a:pt x="1971813" y="16509"/>
                </a:lnTo>
                <a:lnTo>
                  <a:pt x="1973981" y="17779"/>
                </a:lnTo>
                <a:lnTo>
                  <a:pt x="1980905" y="15239"/>
                </a:lnTo>
                <a:close/>
              </a:path>
              <a:path w="3283584" h="563879">
                <a:moveTo>
                  <a:pt x="2077783" y="15239"/>
                </a:moveTo>
                <a:lnTo>
                  <a:pt x="1980905" y="15239"/>
                </a:lnTo>
                <a:lnTo>
                  <a:pt x="1982419" y="16509"/>
                </a:lnTo>
                <a:lnTo>
                  <a:pt x="1980683" y="17779"/>
                </a:lnTo>
                <a:lnTo>
                  <a:pt x="2086540" y="17779"/>
                </a:lnTo>
                <a:lnTo>
                  <a:pt x="2077783" y="15239"/>
                </a:lnTo>
                <a:close/>
              </a:path>
              <a:path w="3283584" h="563879">
                <a:moveTo>
                  <a:pt x="2138437" y="13969"/>
                </a:moveTo>
                <a:lnTo>
                  <a:pt x="2138262" y="15058"/>
                </a:lnTo>
                <a:lnTo>
                  <a:pt x="2138149" y="16528"/>
                </a:lnTo>
                <a:lnTo>
                  <a:pt x="2146168" y="17745"/>
                </a:lnTo>
                <a:lnTo>
                  <a:pt x="2144835" y="15554"/>
                </a:lnTo>
                <a:lnTo>
                  <a:pt x="2138437" y="13969"/>
                </a:lnTo>
                <a:close/>
              </a:path>
              <a:path w="3283584" h="563879">
                <a:moveTo>
                  <a:pt x="1176005" y="15239"/>
                </a:moveTo>
                <a:lnTo>
                  <a:pt x="1174046" y="15822"/>
                </a:lnTo>
                <a:lnTo>
                  <a:pt x="1174023" y="16509"/>
                </a:lnTo>
                <a:lnTo>
                  <a:pt x="1177177" y="15562"/>
                </a:lnTo>
                <a:lnTo>
                  <a:pt x="1176005" y="15239"/>
                </a:lnTo>
                <a:close/>
              </a:path>
              <a:path w="3283584" h="563879">
                <a:moveTo>
                  <a:pt x="1177177" y="15562"/>
                </a:moveTo>
                <a:lnTo>
                  <a:pt x="1174023" y="16509"/>
                </a:lnTo>
                <a:lnTo>
                  <a:pt x="1180623" y="16509"/>
                </a:lnTo>
                <a:lnTo>
                  <a:pt x="1177177" y="15562"/>
                </a:lnTo>
                <a:close/>
              </a:path>
              <a:path w="3283584" h="563879">
                <a:moveTo>
                  <a:pt x="1409914" y="13969"/>
                </a:moveTo>
                <a:lnTo>
                  <a:pt x="1402855" y="13969"/>
                </a:lnTo>
                <a:lnTo>
                  <a:pt x="1407073" y="16509"/>
                </a:lnTo>
                <a:lnTo>
                  <a:pt x="1409914" y="13969"/>
                </a:lnTo>
                <a:close/>
              </a:path>
              <a:path w="3283584" h="563879">
                <a:moveTo>
                  <a:pt x="1656461" y="13969"/>
                </a:moveTo>
                <a:lnTo>
                  <a:pt x="1651765" y="15516"/>
                </a:lnTo>
                <a:lnTo>
                  <a:pt x="1656761" y="16509"/>
                </a:lnTo>
                <a:lnTo>
                  <a:pt x="1658374" y="16509"/>
                </a:lnTo>
                <a:lnTo>
                  <a:pt x="1656461" y="13969"/>
                </a:lnTo>
                <a:close/>
              </a:path>
              <a:path w="3283584" h="563879">
                <a:moveTo>
                  <a:pt x="1666966" y="13969"/>
                </a:moveTo>
                <a:lnTo>
                  <a:pt x="1656461" y="13969"/>
                </a:lnTo>
                <a:lnTo>
                  <a:pt x="1658374" y="16509"/>
                </a:lnTo>
                <a:lnTo>
                  <a:pt x="1662244" y="16509"/>
                </a:lnTo>
                <a:lnTo>
                  <a:pt x="1666966" y="13969"/>
                </a:lnTo>
                <a:close/>
              </a:path>
              <a:path w="3283584" h="563879">
                <a:moveTo>
                  <a:pt x="1838492" y="13969"/>
                </a:moveTo>
                <a:lnTo>
                  <a:pt x="1797855" y="13969"/>
                </a:lnTo>
                <a:lnTo>
                  <a:pt x="1802417" y="16509"/>
                </a:lnTo>
                <a:lnTo>
                  <a:pt x="1809817" y="15239"/>
                </a:lnTo>
                <a:lnTo>
                  <a:pt x="1836776" y="15239"/>
                </a:lnTo>
                <a:lnTo>
                  <a:pt x="1838492" y="13969"/>
                </a:lnTo>
                <a:close/>
              </a:path>
              <a:path w="3283584" h="563879">
                <a:moveTo>
                  <a:pt x="2144643" y="15239"/>
                </a:moveTo>
                <a:lnTo>
                  <a:pt x="2144812" y="15516"/>
                </a:lnTo>
                <a:lnTo>
                  <a:pt x="2148695" y="16509"/>
                </a:lnTo>
                <a:lnTo>
                  <a:pt x="2148611" y="16250"/>
                </a:lnTo>
                <a:lnTo>
                  <a:pt x="2144643" y="15239"/>
                </a:lnTo>
                <a:close/>
              </a:path>
              <a:path w="3283584" h="563879">
                <a:moveTo>
                  <a:pt x="2147876" y="13969"/>
                </a:moveTo>
                <a:lnTo>
                  <a:pt x="2148611" y="16250"/>
                </a:lnTo>
                <a:lnTo>
                  <a:pt x="2149632" y="16509"/>
                </a:lnTo>
                <a:lnTo>
                  <a:pt x="2153158" y="15239"/>
                </a:lnTo>
                <a:lnTo>
                  <a:pt x="2147876" y="13969"/>
                </a:lnTo>
                <a:close/>
              </a:path>
              <a:path w="3283584" h="563879">
                <a:moveTo>
                  <a:pt x="1180374" y="11429"/>
                </a:moveTo>
                <a:lnTo>
                  <a:pt x="1174150" y="12700"/>
                </a:lnTo>
                <a:lnTo>
                  <a:pt x="1174046" y="15822"/>
                </a:lnTo>
                <a:lnTo>
                  <a:pt x="1176005" y="15239"/>
                </a:lnTo>
                <a:lnTo>
                  <a:pt x="1178250" y="15239"/>
                </a:lnTo>
                <a:lnTo>
                  <a:pt x="1182477" y="13969"/>
                </a:lnTo>
                <a:lnTo>
                  <a:pt x="1193247" y="13969"/>
                </a:lnTo>
                <a:lnTo>
                  <a:pt x="1193829" y="12700"/>
                </a:lnTo>
                <a:lnTo>
                  <a:pt x="1180169" y="12700"/>
                </a:lnTo>
                <a:lnTo>
                  <a:pt x="1180374" y="11429"/>
                </a:lnTo>
                <a:close/>
              </a:path>
              <a:path w="3283584" h="563879">
                <a:moveTo>
                  <a:pt x="1178250" y="15239"/>
                </a:moveTo>
                <a:lnTo>
                  <a:pt x="1176005" y="15239"/>
                </a:lnTo>
                <a:lnTo>
                  <a:pt x="1177177" y="15562"/>
                </a:lnTo>
                <a:lnTo>
                  <a:pt x="1178250" y="15239"/>
                </a:lnTo>
                <a:close/>
              </a:path>
              <a:path w="3283584" h="563879">
                <a:moveTo>
                  <a:pt x="1656461" y="13969"/>
                </a:moveTo>
                <a:lnTo>
                  <a:pt x="1643981" y="13969"/>
                </a:lnTo>
                <a:lnTo>
                  <a:pt x="1651765" y="15516"/>
                </a:lnTo>
                <a:lnTo>
                  <a:pt x="1656461" y="13969"/>
                </a:lnTo>
                <a:close/>
              </a:path>
              <a:path w="3283584" h="563879">
                <a:moveTo>
                  <a:pt x="1229479" y="13969"/>
                </a:moveTo>
                <a:lnTo>
                  <a:pt x="1222195" y="15239"/>
                </a:lnTo>
                <a:lnTo>
                  <a:pt x="1228887" y="15239"/>
                </a:lnTo>
                <a:lnTo>
                  <a:pt x="1229479" y="13969"/>
                </a:lnTo>
                <a:close/>
              </a:path>
              <a:path w="3283584" h="563879">
                <a:moveTo>
                  <a:pt x="1258097" y="13969"/>
                </a:moveTo>
                <a:lnTo>
                  <a:pt x="1255255" y="13969"/>
                </a:lnTo>
                <a:lnTo>
                  <a:pt x="1252416" y="15239"/>
                </a:lnTo>
                <a:lnTo>
                  <a:pt x="1259093" y="15239"/>
                </a:lnTo>
                <a:lnTo>
                  <a:pt x="1258097" y="13969"/>
                </a:lnTo>
                <a:close/>
              </a:path>
              <a:path w="3283584" h="563879">
                <a:moveTo>
                  <a:pt x="1470609" y="15058"/>
                </a:moveTo>
                <a:lnTo>
                  <a:pt x="1470496" y="15239"/>
                </a:lnTo>
                <a:lnTo>
                  <a:pt x="1470789" y="15209"/>
                </a:lnTo>
                <a:lnTo>
                  <a:pt x="1470609" y="15058"/>
                </a:lnTo>
                <a:close/>
              </a:path>
              <a:path w="3283584" h="563879">
                <a:moveTo>
                  <a:pt x="1470789" y="15209"/>
                </a:moveTo>
                <a:lnTo>
                  <a:pt x="1470496" y="15239"/>
                </a:lnTo>
                <a:lnTo>
                  <a:pt x="1470826" y="15239"/>
                </a:lnTo>
                <a:close/>
              </a:path>
              <a:path w="3283584" h="563879">
                <a:moveTo>
                  <a:pt x="1768094" y="10159"/>
                </a:moveTo>
                <a:lnTo>
                  <a:pt x="1759488" y="11429"/>
                </a:lnTo>
                <a:lnTo>
                  <a:pt x="1740472" y="11429"/>
                </a:lnTo>
                <a:lnTo>
                  <a:pt x="1749963" y="12700"/>
                </a:lnTo>
                <a:lnTo>
                  <a:pt x="1739223" y="13969"/>
                </a:lnTo>
                <a:lnTo>
                  <a:pt x="1737381" y="15239"/>
                </a:lnTo>
                <a:lnTo>
                  <a:pt x="1778779" y="15239"/>
                </a:lnTo>
                <a:lnTo>
                  <a:pt x="1768094" y="10159"/>
                </a:lnTo>
                <a:close/>
              </a:path>
              <a:path w="3283584" h="563879">
                <a:moveTo>
                  <a:pt x="1872683" y="5079"/>
                </a:moveTo>
                <a:lnTo>
                  <a:pt x="1864255" y="7619"/>
                </a:lnTo>
                <a:lnTo>
                  <a:pt x="1762285" y="7619"/>
                </a:lnTo>
                <a:lnTo>
                  <a:pt x="1762410" y="8155"/>
                </a:lnTo>
                <a:lnTo>
                  <a:pt x="1770989" y="8889"/>
                </a:lnTo>
                <a:lnTo>
                  <a:pt x="1782192" y="12700"/>
                </a:lnTo>
                <a:lnTo>
                  <a:pt x="1778779" y="15239"/>
                </a:lnTo>
                <a:lnTo>
                  <a:pt x="1797210" y="15239"/>
                </a:lnTo>
                <a:lnTo>
                  <a:pt x="1797855" y="13969"/>
                </a:lnTo>
                <a:lnTo>
                  <a:pt x="1908872" y="13969"/>
                </a:lnTo>
                <a:lnTo>
                  <a:pt x="1906058" y="11429"/>
                </a:lnTo>
                <a:lnTo>
                  <a:pt x="1901607" y="11429"/>
                </a:lnTo>
                <a:lnTo>
                  <a:pt x="1903334" y="10159"/>
                </a:lnTo>
                <a:lnTo>
                  <a:pt x="1872282" y="10159"/>
                </a:lnTo>
                <a:lnTo>
                  <a:pt x="1868256" y="8889"/>
                </a:lnTo>
                <a:lnTo>
                  <a:pt x="1876303" y="8889"/>
                </a:lnTo>
                <a:lnTo>
                  <a:pt x="1878628" y="8155"/>
                </a:lnTo>
                <a:lnTo>
                  <a:pt x="1876346" y="6350"/>
                </a:lnTo>
                <a:lnTo>
                  <a:pt x="1872683" y="5079"/>
                </a:lnTo>
                <a:close/>
              </a:path>
              <a:path w="3283584" h="563879">
                <a:moveTo>
                  <a:pt x="2058375" y="11429"/>
                </a:moveTo>
                <a:lnTo>
                  <a:pt x="2055115" y="13969"/>
                </a:lnTo>
                <a:lnTo>
                  <a:pt x="1917308" y="13969"/>
                </a:lnTo>
                <a:lnTo>
                  <a:pt x="1917274" y="15239"/>
                </a:lnTo>
                <a:lnTo>
                  <a:pt x="2063858" y="15239"/>
                </a:lnTo>
                <a:lnTo>
                  <a:pt x="2058375" y="11429"/>
                </a:lnTo>
                <a:close/>
              </a:path>
              <a:path w="3283584" h="563879">
                <a:moveTo>
                  <a:pt x="1678256" y="11429"/>
                </a:moveTo>
                <a:lnTo>
                  <a:pt x="1466263" y="11429"/>
                </a:lnTo>
                <a:lnTo>
                  <a:pt x="1472078" y="12700"/>
                </a:lnTo>
                <a:lnTo>
                  <a:pt x="1470609" y="15058"/>
                </a:lnTo>
                <a:lnTo>
                  <a:pt x="1470789" y="15209"/>
                </a:lnTo>
                <a:lnTo>
                  <a:pt x="1482746" y="13969"/>
                </a:lnTo>
                <a:lnTo>
                  <a:pt x="1680842" y="13969"/>
                </a:lnTo>
                <a:lnTo>
                  <a:pt x="1680998" y="12700"/>
                </a:lnTo>
                <a:lnTo>
                  <a:pt x="1675660" y="12700"/>
                </a:lnTo>
                <a:lnTo>
                  <a:pt x="1678256" y="11429"/>
                </a:lnTo>
                <a:close/>
              </a:path>
              <a:path w="3283584" h="563879">
                <a:moveTo>
                  <a:pt x="1971800" y="8889"/>
                </a:moveTo>
                <a:lnTo>
                  <a:pt x="1905060" y="8889"/>
                </a:lnTo>
                <a:lnTo>
                  <a:pt x="1911132" y="13969"/>
                </a:lnTo>
                <a:lnTo>
                  <a:pt x="1920753" y="12700"/>
                </a:lnTo>
                <a:lnTo>
                  <a:pt x="2025571" y="12700"/>
                </a:lnTo>
                <a:lnTo>
                  <a:pt x="2027469" y="11429"/>
                </a:lnTo>
                <a:lnTo>
                  <a:pt x="1977344" y="11429"/>
                </a:lnTo>
                <a:lnTo>
                  <a:pt x="1973945" y="10159"/>
                </a:lnTo>
                <a:lnTo>
                  <a:pt x="1971800" y="8889"/>
                </a:lnTo>
                <a:close/>
              </a:path>
              <a:path w="3283584" h="563879">
                <a:moveTo>
                  <a:pt x="2025571" y="12700"/>
                </a:moveTo>
                <a:lnTo>
                  <a:pt x="1920753" y="12700"/>
                </a:lnTo>
                <a:lnTo>
                  <a:pt x="1918874" y="13969"/>
                </a:lnTo>
                <a:lnTo>
                  <a:pt x="2025834" y="13969"/>
                </a:lnTo>
                <a:lnTo>
                  <a:pt x="2025571" y="12700"/>
                </a:lnTo>
                <a:close/>
              </a:path>
              <a:path w="3283584" h="563879">
                <a:moveTo>
                  <a:pt x="2053062" y="11429"/>
                </a:moveTo>
                <a:lnTo>
                  <a:pt x="2048407" y="11429"/>
                </a:lnTo>
                <a:lnTo>
                  <a:pt x="2040246" y="12700"/>
                </a:lnTo>
                <a:lnTo>
                  <a:pt x="2028662" y="12700"/>
                </a:lnTo>
                <a:lnTo>
                  <a:pt x="2025834" y="13969"/>
                </a:lnTo>
                <a:lnTo>
                  <a:pt x="2048287" y="13969"/>
                </a:lnTo>
                <a:lnTo>
                  <a:pt x="2047110" y="12700"/>
                </a:lnTo>
                <a:lnTo>
                  <a:pt x="2053062" y="11429"/>
                </a:lnTo>
                <a:close/>
              </a:path>
              <a:path w="3283584" h="563879">
                <a:moveTo>
                  <a:pt x="1190261" y="11429"/>
                </a:moveTo>
                <a:lnTo>
                  <a:pt x="1180169" y="12700"/>
                </a:lnTo>
                <a:lnTo>
                  <a:pt x="1189997" y="12700"/>
                </a:lnTo>
                <a:lnTo>
                  <a:pt x="1190261" y="11429"/>
                </a:lnTo>
                <a:close/>
              </a:path>
              <a:path w="3283584" h="563879">
                <a:moveTo>
                  <a:pt x="1236960" y="11429"/>
                </a:moveTo>
                <a:lnTo>
                  <a:pt x="1225920" y="11429"/>
                </a:lnTo>
                <a:lnTo>
                  <a:pt x="1236059" y="12700"/>
                </a:lnTo>
                <a:lnTo>
                  <a:pt x="1236960" y="11429"/>
                </a:lnTo>
                <a:close/>
              </a:path>
              <a:path w="3283584" h="563879">
                <a:moveTo>
                  <a:pt x="1301366" y="10159"/>
                </a:moveTo>
                <a:lnTo>
                  <a:pt x="1297621" y="12700"/>
                </a:lnTo>
                <a:lnTo>
                  <a:pt x="1306546" y="11429"/>
                </a:lnTo>
                <a:lnTo>
                  <a:pt x="1308131" y="11429"/>
                </a:lnTo>
                <a:lnTo>
                  <a:pt x="1301366" y="10159"/>
                </a:lnTo>
                <a:close/>
              </a:path>
              <a:path w="3283584" h="563879">
                <a:moveTo>
                  <a:pt x="1324389" y="8889"/>
                </a:moveTo>
                <a:lnTo>
                  <a:pt x="1311273" y="10159"/>
                </a:lnTo>
                <a:lnTo>
                  <a:pt x="1310041" y="11429"/>
                </a:lnTo>
                <a:lnTo>
                  <a:pt x="1306546" y="11429"/>
                </a:lnTo>
                <a:lnTo>
                  <a:pt x="1307867" y="12700"/>
                </a:lnTo>
                <a:lnTo>
                  <a:pt x="1320996" y="12700"/>
                </a:lnTo>
                <a:lnTo>
                  <a:pt x="1319979" y="11429"/>
                </a:lnTo>
                <a:lnTo>
                  <a:pt x="1321537" y="10159"/>
                </a:lnTo>
                <a:lnTo>
                  <a:pt x="1324389" y="8889"/>
                </a:lnTo>
                <a:close/>
              </a:path>
              <a:path w="3283584" h="563879">
                <a:moveTo>
                  <a:pt x="1680852" y="10159"/>
                </a:moveTo>
                <a:lnTo>
                  <a:pt x="1330493" y="10159"/>
                </a:lnTo>
                <a:lnTo>
                  <a:pt x="1323488" y="11429"/>
                </a:lnTo>
                <a:lnTo>
                  <a:pt x="1320996" y="12700"/>
                </a:lnTo>
                <a:lnTo>
                  <a:pt x="1467784" y="12700"/>
                </a:lnTo>
                <a:lnTo>
                  <a:pt x="1466263" y="11429"/>
                </a:lnTo>
                <a:lnTo>
                  <a:pt x="1678256" y="11429"/>
                </a:lnTo>
                <a:lnTo>
                  <a:pt x="1680852" y="10159"/>
                </a:lnTo>
                <a:close/>
              </a:path>
              <a:path w="3283584" h="563879">
                <a:moveTo>
                  <a:pt x="1681154" y="11429"/>
                </a:moveTo>
                <a:lnTo>
                  <a:pt x="1675660" y="12700"/>
                </a:lnTo>
                <a:lnTo>
                  <a:pt x="1680998" y="12700"/>
                </a:lnTo>
                <a:lnTo>
                  <a:pt x="1681154" y="11429"/>
                </a:lnTo>
                <a:close/>
              </a:path>
              <a:path w="3283584" h="563879">
                <a:moveTo>
                  <a:pt x="1740472" y="11429"/>
                </a:moveTo>
                <a:lnTo>
                  <a:pt x="1736490" y="11429"/>
                </a:lnTo>
                <a:lnTo>
                  <a:pt x="1739234" y="12700"/>
                </a:lnTo>
                <a:lnTo>
                  <a:pt x="1740472" y="11429"/>
                </a:lnTo>
                <a:close/>
              </a:path>
              <a:path w="3283584" h="563879">
                <a:moveTo>
                  <a:pt x="1213437" y="8889"/>
                </a:moveTo>
                <a:lnTo>
                  <a:pt x="1209819" y="10159"/>
                </a:lnTo>
                <a:lnTo>
                  <a:pt x="1209929" y="11429"/>
                </a:lnTo>
                <a:lnTo>
                  <a:pt x="1240753" y="11429"/>
                </a:lnTo>
                <a:lnTo>
                  <a:pt x="1239920" y="10159"/>
                </a:lnTo>
                <a:lnTo>
                  <a:pt x="1226018" y="10159"/>
                </a:lnTo>
                <a:lnTo>
                  <a:pt x="1213437" y="8889"/>
                </a:lnTo>
                <a:close/>
              </a:path>
              <a:path w="3283584" h="563879">
                <a:moveTo>
                  <a:pt x="1270840" y="6350"/>
                </a:moveTo>
                <a:lnTo>
                  <a:pt x="1265083" y="6350"/>
                </a:lnTo>
                <a:lnTo>
                  <a:pt x="1263241" y="7619"/>
                </a:lnTo>
                <a:lnTo>
                  <a:pt x="1257203" y="7619"/>
                </a:lnTo>
                <a:lnTo>
                  <a:pt x="1251917" y="11429"/>
                </a:lnTo>
                <a:lnTo>
                  <a:pt x="1258914" y="10159"/>
                </a:lnTo>
                <a:lnTo>
                  <a:pt x="1258523" y="8889"/>
                </a:lnTo>
                <a:lnTo>
                  <a:pt x="1270840" y="6350"/>
                </a:lnTo>
                <a:close/>
              </a:path>
              <a:path w="3283584" h="563879">
                <a:moveTo>
                  <a:pt x="1749066" y="10159"/>
                </a:moveTo>
                <a:lnTo>
                  <a:pt x="1687567" y="10159"/>
                </a:lnTo>
                <a:lnTo>
                  <a:pt x="1689091" y="11429"/>
                </a:lnTo>
                <a:lnTo>
                  <a:pt x="1759488" y="11429"/>
                </a:lnTo>
                <a:lnTo>
                  <a:pt x="1749066" y="10159"/>
                </a:lnTo>
                <a:close/>
              </a:path>
              <a:path w="3283584" h="563879">
                <a:moveTo>
                  <a:pt x="1986626" y="9708"/>
                </a:moveTo>
                <a:lnTo>
                  <a:pt x="1987260" y="11429"/>
                </a:lnTo>
                <a:lnTo>
                  <a:pt x="2002555" y="11429"/>
                </a:lnTo>
                <a:lnTo>
                  <a:pt x="1986626" y="9708"/>
                </a:lnTo>
                <a:close/>
              </a:path>
              <a:path w="3283584" h="563879">
                <a:moveTo>
                  <a:pt x="1239088" y="8889"/>
                </a:moveTo>
                <a:lnTo>
                  <a:pt x="1226018" y="10159"/>
                </a:lnTo>
                <a:lnTo>
                  <a:pt x="1239920" y="10159"/>
                </a:lnTo>
                <a:lnTo>
                  <a:pt x="1239088" y="8889"/>
                </a:lnTo>
                <a:close/>
              </a:path>
              <a:path w="3283584" h="563879">
                <a:moveTo>
                  <a:pt x="1353690" y="2539"/>
                </a:moveTo>
                <a:lnTo>
                  <a:pt x="1329874" y="2539"/>
                </a:lnTo>
                <a:lnTo>
                  <a:pt x="1338643" y="3809"/>
                </a:lnTo>
                <a:lnTo>
                  <a:pt x="1342265" y="6350"/>
                </a:lnTo>
                <a:lnTo>
                  <a:pt x="1343972" y="10159"/>
                </a:lnTo>
                <a:lnTo>
                  <a:pt x="1378352" y="10159"/>
                </a:lnTo>
                <a:lnTo>
                  <a:pt x="1366399" y="8889"/>
                </a:lnTo>
                <a:lnTo>
                  <a:pt x="1353125" y="8889"/>
                </a:lnTo>
                <a:lnTo>
                  <a:pt x="1352994" y="7619"/>
                </a:lnTo>
                <a:lnTo>
                  <a:pt x="1343902" y="7619"/>
                </a:lnTo>
                <a:lnTo>
                  <a:pt x="1343856" y="6350"/>
                </a:lnTo>
                <a:lnTo>
                  <a:pt x="1352510" y="6350"/>
                </a:lnTo>
                <a:lnTo>
                  <a:pt x="1349222" y="3809"/>
                </a:lnTo>
                <a:lnTo>
                  <a:pt x="1353690" y="2539"/>
                </a:lnTo>
                <a:close/>
              </a:path>
              <a:path w="3283584" h="563879">
                <a:moveTo>
                  <a:pt x="1643677" y="5079"/>
                </a:moveTo>
                <a:lnTo>
                  <a:pt x="1636985" y="6350"/>
                </a:lnTo>
                <a:lnTo>
                  <a:pt x="1416497" y="6350"/>
                </a:lnTo>
                <a:lnTo>
                  <a:pt x="1389315" y="8889"/>
                </a:lnTo>
                <a:lnTo>
                  <a:pt x="1378352" y="10159"/>
                </a:lnTo>
                <a:lnTo>
                  <a:pt x="1665300" y="10159"/>
                </a:lnTo>
                <a:lnTo>
                  <a:pt x="1665305" y="7619"/>
                </a:lnTo>
                <a:lnTo>
                  <a:pt x="1649158" y="7619"/>
                </a:lnTo>
                <a:lnTo>
                  <a:pt x="1643677" y="5079"/>
                </a:lnTo>
                <a:close/>
              </a:path>
              <a:path w="3283584" h="563879">
                <a:moveTo>
                  <a:pt x="1690333" y="6350"/>
                </a:moveTo>
                <a:lnTo>
                  <a:pt x="1674762" y="6350"/>
                </a:lnTo>
                <a:lnTo>
                  <a:pt x="1678727" y="7619"/>
                </a:lnTo>
                <a:lnTo>
                  <a:pt x="1677197" y="8889"/>
                </a:lnTo>
                <a:lnTo>
                  <a:pt x="1677804" y="10159"/>
                </a:lnTo>
                <a:lnTo>
                  <a:pt x="1699784" y="10159"/>
                </a:lnTo>
                <a:lnTo>
                  <a:pt x="1697838" y="8889"/>
                </a:lnTo>
                <a:lnTo>
                  <a:pt x="1706500" y="8889"/>
                </a:lnTo>
                <a:lnTo>
                  <a:pt x="1707128" y="7619"/>
                </a:lnTo>
                <a:lnTo>
                  <a:pt x="1690328" y="7619"/>
                </a:lnTo>
                <a:lnTo>
                  <a:pt x="1690333" y="6350"/>
                </a:lnTo>
                <a:close/>
              </a:path>
              <a:path w="3283584" h="563879">
                <a:moveTo>
                  <a:pt x="1740579" y="0"/>
                </a:moveTo>
                <a:lnTo>
                  <a:pt x="1737516" y="0"/>
                </a:lnTo>
                <a:lnTo>
                  <a:pt x="1735892" y="1269"/>
                </a:lnTo>
                <a:lnTo>
                  <a:pt x="1737115" y="3809"/>
                </a:lnTo>
                <a:lnTo>
                  <a:pt x="1699818" y="3809"/>
                </a:lnTo>
                <a:lnTo>
                  <a:pt x="1708376" y="5079"/>
                </a:lnTo>
                <a:lnTo>
                  <a:pt x="1710813" y="6350"/>
                </a:lnTo>
                <a:lnTo>
                  <a:pt x="1712327" y="8889"/>
                </a:lnTo>
                <a:lnTo>
                  <a:pt x="1706514" y="8889"/>
                </a:lnTo>
                <a:lnTo>
                  <a:pt x="1701622" y="10159"/>
                </a:lnTo>
                <a:lnTo>
                  <a:pt x="1730990" y="10159"/>
                </a:lnTo>
                <a:lnTo>
                  <a:pt x="1726101" y="8889"/>
                </a:lnTo>
                <a:lnTo>
                  <a:pt x="1732239" y="7619"/>
                </a:lnTo>
                <a:lnTo>
                  <a:pt x="1727970" y="5079"/>
                </a:lnTo>
                <a:lnTo>
                  <a:pt x="1746968" y="5079"/>
                </a:lnTo>
                <a:lnTo>
                  <a:pt x="1743930" y="2539"/>
                </a:lnTo>
                <a:lnTo>
                  <a:pt x="1746705" y="1269"/>
                </a:lnTo>
                <a:lnTo>
                  <a:pt x="1740566" y="1269"/>
                </a:lnTo>
                <a:lnTo>
                  <a:pt x="1740579" y="0"/>
                </a:lnTo>
                <a:close/>
              </a:path>
              <a:path w="3283584" h="563879">
                <a:moveTo>
                  <a:pt x="1761064" y="8040"/>
                </a:moveTo>
                <a:lnTo>
                  <a:pt x="1758600" y="8889"/>
                </a:lnTo>
                <a:lnTo>
                  <a:pt x="1731304" y="8889"/>
                </a:lnTo>
                <a:lnTo>
                  <a:pt x="1730990" y="10159"/>
                </a:lnTo>
                <a:lnTo>
                  <a:pt x="1762881" y="10159"/>
                </a:lnTo>
                <a:lnTo>
                  <a:pt x="1762410" y="8155"/>
                </a:lnTo>
                <a:lnTo>
                  <a:pt x="1761064" y="8040"/>
                </a:lnTo>
                <a:close/>
              </a:path>
              <a:path w="3283584" h="563879">
                <a:moveTo>
                  <a:pt x="1878688" y="8137"/>
                </a:moveTo>
                <a:lnTo>
                  <a:pt x="1872282" y="10159"/>
                </a:lnTo>
                <a:lnTo>
                  <a:pt x="1892037" y="10159"/>
                </a:lnTo>
                <a:lnTo>
                  <a:pt x="1895774" y="8889"/>
                </a:lnTo>
                <a:lnTo>
                  <a:pt x="1879674" y="8889"/>
                </a:lnTo>
                <a:lnTo>
                  <a:pt x="1878688" y="8137"/>
                </a:lnTo>
                <a:close/>
              </a:path>
              <a:path w="3283584" h="563879">
                <a:moveTo>
                  <a:pt x="1906079" y="6350"/>
                </a:moveTo>
                <a:lnTo>
                  <a:pt x="1899480" y="8889"/>
                </a:lnTo>
                <a:lnTo>
                  <a:pt x="1892037" y="10159"/>
                </a:lnTo>
                <a:lnTo>
                  <a:pt x="1903334" y="10159"/>
                </a:lnTo>
                <a:lnTo>
                  <a:pt x="1905060" y="8889"/>
                </a:lnTo>
                <a:lnTo>
                  <a:pt x="1914389" y="8889"/>
                </a:lnTo>
                <a:lnTo>
                  <a:pt x="1906079" y="6350"/>
                </a:lnTo>
                <a:close/>
              </a:path>
              <a:path w="3283584" h="563879">
                <a:moveTo>
                  <a:pt x="1985858" y="7619"/>
                </a:moveTo>
                <a:lnTo>
                  <a:pt x="1978583" y="8889"/>
                </a:lnTo>
                <a:lnTo>
                  <a:pt x="1986626" y="9708"/>
                </a:lnTo>
                <a:lnTo>
                  <a:pt x="1985858" y="7619"/>
                </a:lnTo>
                <a:close/>
              </a:path>
              <a:path w="3283584" h="563879">
                <a:moveTo>
                  <a:pt x="1681258" y="4851"/>
                </a:moveTo>
                <a:lnTo>
                  <a:pt x="1680872" y="5079"/>
                </a:lnTo>
                <a:lnTo>
                  <a:pt x="1653120" y="5079"/>
                </a:lnTo>
                <a:lnTo>
                  <a:pt x="1655859" y="7619"/>
                </a:lnTo>
                <a:lnTo>
                  <a:pt x="1670183" y="7619"/>
                </a:lnTo>
                <a:lnTo>
                  <a:pt x="1670485" y="8889"/>
                </a:lnTo>
                <a:lnTo>
                  <a:pt x="1674756" y="8889"/>
                </a:lnTo>
                <a:lnTo>
                  <a:pt x="1674762" y="6350"/>
                </a:lnTo>
                <a:lnTo>
                  <a:pt x="1683918" y="6350"/>
                </a:lnTo>
                <a:lnTo>
                  <a:pt x="1681175" y="5079"/>
                </a:lnTo>
                <a:lnTo>
                  <a:pt x="1681258" y="4851"/>
                </a:lnTo>
                <a:close/>
              </a:path>
              <a:path w="3283584" h="563879">
                <a:moveTo>
                  <a:pt x="1737469" y="5079"/>
                </a:moveTo>
                <a:lnTo>
                  <a:pt x="1727970" y="5079"/>
                </a:lnTo>
                <a:lnTo>
                  <a:pt x="1731637" y="6350"/>
                </a:lnTo>
                <a:lnTo>
                  <a:pt x="1737146" y="6350"/>
                </a:lnTo>
                <a:lnTo>
                  <a:pt x="1737436" y="8889"/>
                </a:lnTo>
                <a:lnTo>
                  <a:pt x="1745101" y="8889"/>
                </a:lnTo>
                <a:lnTo>
                  <a:pt x="1739597" y="6350"/>
                </a:lnTo>
                <a:lnTo>
                  <a:pt x="1737469" y="5079"/>
                </a:lnTo>
                <a:close/>
              </a:path>
              <a:path w="3283584" h="563879">
                <a:moveTo>
                  <a:pt x="1750073" y="2539"/>
                </a:moveTo>
                <a:lnTo>
                  <a:pt x="1748502" y="5079"/>
                </a:lnTo>
                <a:lnTo>
                  <a:pt x="1745427" y="6350"/>
                </a:lnTo>
                <a:lnTo>
                  <a:pt x="1753071" y="8889"/>
                </a:lnTo>
                <a:lnTo>
                  <a:pt x="1758600" y="8889"/>
                </a:lnTo>
                <a:lnTo>
                  <a:pt x="1756147" y="7619"/>
                </a:lnTo>
                <a:lnTo>
                  <a:pt x="1864255" y="7619"/>
                </a:lnTo>
                <a:lnTo>
                  <a:pt x="1862428" y="6350"/>
                </a:lnTo>
                <a:lnTo>
                  <a:pt x="1759854" y="6350"/>
                </a:lnTo>
                <a:lnTo>
                  <a:pt x="1759249" y="5079"/>
                </a:lnTo>
                <a:lnTo>
                  <a:pt x="1759266" y="3809"/>
                </a:lnTo>
                <a:lnTo>
                  <a:pt x="1758952" y="3809"/>
                </a:lnTo>
                <a:lnTo>
                  <a:pt x="1750073" y="2539"/>
                </a:lnTo>
                <a:close/>
              </a:path>
              <a:path w="3283584" h="563879">
                <a:moveTo>
                  <a:pt x="1882291" y="3809"/>
                </a:moveTo>
                <a:lnTo>
                  <a:pt x="1876346" y="6350"/>
                </a:lnTo>
                <a:lnTo>
                  <a:pt x="1880325" y="7619"/>
                </a:lnTo>
                <a:lnTo>
                  <a:pt x="1878688" y="8137"/>
                </a:lnTo>
                <a:lnTo>
                  <a:pt x="1879674" y="8889"/>
                </a:lnTo>
                <a:lnTo>
                  <a:pt x="1895774" y="8889"/>
                </a:lnTo>
                <a:lnTo>
                  <a:pt x="1899512" y="7619"/>
                </a:lnTo>
                <a:lnTo>
                  <a:pt x="1895543" y="6350"/>
                </a:lnTo>
                <a:lnTo>
                  <a:pt x="1891192" y="6350"/>
                </a:lnTo>
                <a:lnTo>
                  <a:pt x="1882291" y="3809"/>
                </a:lnTo>
                <a:close/>
              </a:path>
              <a:path w="3283584" h="563879">
                <a:moveTo>
                  <a:pt x="1919149" y="5079"/>
                </a:moveTo>
                <a:lnTo>
                  <a:pt x="1911338" y="6350"/>
                </a:lnTo>
                <a:lnTo>
                  <a:pt x="1913809" y="6350"/>
                </a:lnTo>
                <a:lnTo>
                  <a:pt x="1915035" y="7619"/>
                </a:lnTo>
                <a:lnTo>
                  <a:pt x="1914389" y="8889"/>
                </a:lnTo>
                <a:lnTo>
                  <a:pt x="1927726" y="8889"/>
                </a:lnTo>
                <a:lnTo>
                  <a:pt x="1919149" y="5079"/>
                </a:lnTo>
                <a:close/>
              </a:path>
              <a:path w="3283584" h="563879">
                <a:moveTo>
                  <a:pt x="1962646" y="5079"/>
                </a:moveTo>
                <a:lnTo>
                  <a:pt x="1955460" y="5079"/>
                </a:lnTo>
                <a:lnTo>
                  <a:pt x="1959461" y="6350"/>
                </a:lnTo>
                <a:lnTo>
                  <a:pt x="1955711" y="7619"/>
                </a:lnTo>
                <a:lnTo>
                  <a:pt x="1930217" y="7619"/>
                </a:lnTo>
                <a:lnTo>
                  <a:pt x="1927726" y="8889"/>
                </a:lnTo>
                <a:lnTo>
                  <a:pt x="1965307" y="8889"/>
                </a:lnTo>
                <a:lnTo>
                  <a:pt x="1963088" y="6350"/>
                </a:lnTo>
                <a:lnTo>
                  <a:pt x="1962646" y="5079"/>
                </a:lnTo>
                <a:close/>
              </a:path>
              <a:path w="3283584" h="563879">
                <a:moveTo>
                  <a:pt x="1976235" y="7619"/>
                </a:moveTo>
                <a:lnTo>
                  <a:pt x="1971800" y="8889"/>
                </a:lnTo>
                <a:lnTo>
                  <a:pt x="1974317" y="8889"/>
                </a:lnTo>
                <a:lnTo>
                  <a:pt x="1976235" y="7619"/>
                </a:lnTo>
                <a:close/>
              </a:path>
              <a:path w="3283584" h="563879">
                <a:moveTo>
                  <a:pt x="1997820" y="5079"/>
                </a:moveTo>
                <a:lnTo>
                  <a:pt x="1998680" y="7619"/>
                </a:lnTo>
                <a:lnTo>
                  <a:pt x="2000238" y="7619"/>
                </a:lnTo>
                <a:lnTo>
                  <a:pt x="2005478" y="8889"/>
                </a:lnTo>
                <a:lnTo>
                  <a:pt x="2006819" y="6350"/>
                </a:lnTo>
                <a:lnTo>
                  <a:pt x="1997820" y="5079"/>
                </a:lnTo>
                <a:close/>
              </a:path>
              <a:path w="3283584" h="563879">
                <a:moveTo>
                  <a:pt x="1762285" y="7619"/>
                </a:moveTo>
                <a:lnTo>
                  <a:pt x="1761064" y="8040"/>
                </a:lnTo>
                <a:lnTo>
                  <a:pt x="1762410" y="8155"/>
                </a:lnTo>
                <a:lnTo>
                  <a:pt x="1762285" y="7619"/>
                </a:lnTo>
                <a:close/>
              </a:path>
              <a:path w="3283584" h="563879">
                <a:moveTo>
                  <a:pt x="1762285" y="7619"/>
                </a:moveTo>
                <a:lnTo>
                  <a:pt x="1756147" y="7619"/>
                </a:lnTo>
                <a:lnTo>
                  <a:pt x="1761064" y="8040"/>
                </a:lnTo>
                <a:lnTo>
                  <a:pt x="1762285" y="7619"/>
                </a:lnTo>
                <a:close/>
              </a:path>
              <a:path w="3283584" h="563879">
                <a:moveTo>
                  <a:pt x="1352862" y="6350"/>
                </a:moveTo>
                <a:lnTo>
                  <a:pt x="1343902" y="7619"/>
                </a:lnTo>
                <a:lnTo>
                  <a:pt x="1352994" y="7619"/>
                </a:lnTo>
                <a:lnTo>
                  <a:pt x="1352862" y="6350"/>
                </a:lnTo>
                <a:close/>
              </a:path>
              <a:path w="3283584" h="563879">
                <a:moveTo>
                  <a:pt x="1707756" y="6350"/>
                </a:moveTo>
                <a:lnTo>
                  <a:pt x="1696444" y="6350"/>
                </a:lnTo>
                <a:lnTo>
                  <a:pt x="1695829" y="7619"/>
                </a:lnTo>
                <a:lnTo>
                  <a:pt x="1707128" y="7619"/>
                </a:lnTo>
                <a:lnTo>
                  <a:pt x="1707756" y="6350"/>
                </a:lnTo>
                <a:close/>
              </a:path>
              <a:path w="3283584" h="563879">
                <a:moveTo>
                  <a:pt x="1930292" y="6350"/>
                </a:moveTo>
                <a:lnTo>
                  <a:pt x="1929008" y="7619"/>
                </a:lnTo>
                <a:lnTo>
                  <a:pt x="1941426" y="7619"/>
                </a:lnTo>
                <a:lnTo>
                  <a:pt x="1930292" y="6350"/>
                </a:lnTo>
                <a:close/>
              </a:path>
              <a:path w="3283584" h="563879">
                <a:moveTo>
                  <a:pt x="1939987" y="3809"/>
                </a:moveTo>
                <a:lnTo>
                  <a:pt x="1943929" y="6350"/>
                </a:lnTo>
                <a:lnTo>
                  <a:pt x="1941426" y="7619"/>
                </a:lnTo>
                <a:lnTo>
                  <a:pt x="1946088" y="7619"/>
                </a:lnTo>
                <a:lnTo>
                  <a:pt x="1952031" y="6350"/>
                </a:lnTo>
                <a:lnTo>
                  <a:pt x="1945510" y="5071"/>
                </a:lnTo>
                <a:lnTo>
                  <a:pt x="1939987" y="3809"/>
                </a:lnTo>
                <a:close/>
              </a:path>
              <a:path w="3283584" h="563879">
                <a:moveTo>
                  <a:pt x="1985705" y="3809"/>
                </a:moveTo>
                <a:lnTo>
                  <a:pt x="1984728" y="5079"/>
                </a:lnTo>
                <a:lnTo>
                  <a:pt x="1989074" y="6350"/>
                </a:lnTo>
                <a:lnTo>
                  <a:pt x="1988079" y="7619"/>
                </a:lnTo>
                <a:lnTo>
                  <a:pt x="1998680" y="7619"/>
                </a:lnTo>
                <a:lnTo>
                  <a:pt x="1990918" y="6350"/>
                </a:lnTo>
                <a:lnTo>
                  <a:pt x="1990328" y="5079"/>
                </a:lnTo>
                <a:lnTo>
                  <a:pt x="1985705" y="3809"/>
                </a:lnTo>
                <a:close/>
              </a:path>
              <a:path w="3283584" h="563879">
                <a:moveTo>
                  <a:pt x="1475809" y="1269"/>
                </a:moveTo>
                <a:lnTo>
                  <a:pt x="1460948" y="1269"/>
                </a:lnTo>
                <a:lnTo>
                  <a:pt x="1457758" y="3809"/>
                </a:lnTo>
                <a:lnTo>
                  <a:pt x="1452949" y="6350"/>
                </a:lnTo>
                <a:lnTo>
                  <a:pt x="1624519" y="6350"/>
                </a:lnTo>
                <a:lnTo>
                  <a:pt x="1619332" y="5071"/>
                </a:lnTo>
                <a:lnTo>
                  <a:pt x="1616613" y="3809"/>
                </a:lnTo>
                <a:lnTo>
                  <a:pt x="1475841" y="3809"/>
                </a:lnTo>
                <a:lnTo>
                  <a:pt x="1475809" y="1269"/>
                </a:lnTo>
                <a:close/>
              </a:path>
              <a:path w="3283584" h="563879">
                <a:moveTo>
                  <a:pt x="1636983" y="2539"/>
                </a:moveTo>
                <a:lnTo>
                  <a:pt x="1625424" y="2539"/>
                </a:lnTo>
                <a:lnTo>
                  <a:pt x="1631204" y="6350"/>
                </a:lnTo>
                <a:lnTo>
                  <a:pt x="1636985" y="6350"/>
                </a:lnTo>
                <a:lnTo>
                  <a:pt x="1642156" y="5079"/>
                </a:lnTo>
                <a:lnTo>
                  <a:pt x="1636983" y="2539"/>
                </a:lnTo>
                <a:close/>
              </a:path>
              <a:path w="3283584" h="563879">
                <a:moveTo>
                  <a:pt x="1699818" y="3809"/>
                </a:moveTo>
                <a:lnTo>
                  <a:pt x="1683012" y="3809"/>
                </a:lnTo>
                <a:lnTo>
                  <a:pt x="1681258" y="4851"/>
                </a:lnTo>
                <a:lnTo>
                  <a:pt x="1681175" y="5079"/>
                </a:lnTo>
                <a:lnTo>
                  <a:pt x="1690029" y="5079"/>
                </a:lnTo>
                <a:lnTo>
                  <a:pt x="1692474" y="6350"/>
                </a:lnTo>
                <a:lnTo>
                  <a:pt x="1699807" y="6350"/>
                </a:lnTo>
                <a:lnTo>
                  <a:pt x="1699818" y="3809"/>
                </a:lnTo>
                <a:close/>
              </a:path>
              <a:path w="3283584" h="563879">
                <a:moveTo>
                  <a:pt x="1766921" y="5079"/>
                </a:moveTo>
                <a:lnTo>
                  <a:pt x="1762621" y="5079"/>
                </a:lnTo>
                <a:lnTo>
                  <a:pt x="1759854" y="6350"/>
                </a:lnTo>
                <a:lnTo>
                  <a:pt x="1762005" y="6350"/>
                </a:lnTo>
                <a:lnTo>
                  <a:pt x="1766921" y="5079"/>
                </a:lnTo>
                <a:close/>
              </a:path>
              <a:path w="3283584" h="563879">
                <a:moveTo>
                  <a:pt x="1794657" y="1269"/>
                </a:moveTo>
                <a:lnTo>
                  <a:pt x="1790969" y="1269"/>
                </a:lnTo>
                <a:lnTo>
                  <a:pt x="1784181" y="2539"/>
                </a:lnTo>
                <a:lnTo>
                  <a:pt x="1777398" y="2539"/>
                </a:lnTo>
                <a:lnTo>
                  <a:pt x="1768787" y="3809"/>
                </a:lnTo>
                <a:lnTo>
                  <a:pt x="1770299" y="5079"/>
                </a:lnTo>
                <a:lnTo>
                  <a:pt x="1774276" y="6350"/>
                </a:lnTo>
                <a:lnTo>
                  <a:pt x="1841747" y="6350"/>
                </a:lnTo>
                <a:lnTo>
                  <a:pt x="1838389" y="3809"/>
                </a:lnTo>
                <a:lnTo>
                  <a:pt x="1797090" y="3809"/>
                </a:lnTo>
                <a:lnTo>
                  <a:pt x="1797418" y="2539"/>
                </a:lnTo>
                <a:lnTo>
                  <a:pt x="1794657" y="1269"/>
                </a:lnTo>
                <a:close/>
              </a:path>
              <a:path w="3283584" h="563879">
                <a:moveTo>
                  <a:pt x="1857275" y="2539"/>
                </a:moveTo>
                <a:lnTo>
                  <a:pt x="1850153" y="2539"/>
                </a:lnTo>
                <a:lnTo>
                  <a:pt x="1841747" y="6350"/>
                </a:lnTo>
                <a:lnTo>
                  <a:pt x="1862428" y="6350"/>
                </a:lnTo>
                <a:lnTo>
                  <a:pt x="1860584" y="5071"/>
                </a:lnTo>
                <a:lnTo>
                  <a:pt x="1857275" y="2539"/>
                </a:lnTo>
                <a:close/>
              </a:path>
              <a:path w="3283584" h="563879">
                <a:moveTo>
                  <a:pt x="1866800" y="5079"/>
                </a:moveTo>
                <a:lnTo>
                  <a:pt x="1863394" y="5079"/>
                </a:lnTo>
                <a:lnTo>
                  <a:pt x="1865536" y="6350"/>
                </a:lnTo>
                <a:lnTo>
                  <a:pt x="1866800" y="5079"/>
                </a:lnTo>
                <a:close/>
              </a:path>
              <a:path w="3283584" h="563879">
                <a:moveTo>
                  <a:pt x="1898684" y="5079"/>
                </a:moveTo>
                <a:lnTo>
                  <a:pt x="1891192" y="6350"/>
                </a:lnTo>
                <a:lnTo>
                  <a:pt x="1895543" y="6350"/>
                </a:lnTo>
                <a:lnTo>
                  <a:pt x="1898684" y="5079"/>
                </a:lnTo>
                <a:close/>
              </a:path>
              <a:path w="3283584" h="563879">
                <a:moveTo>
                  <a:pt x="1654646" y="0"/>
                </a:moveTo>
                <a:lnTo>
                  <a:pt x="1656167" y="1269"/>
                </a:lnTo>
                <a:lnTo>
                  <a:pt x="1646421" y="1269"/>
                </a:lnTo>
                <a:lnTo>
                  <a:pt x="1642765" y="5079"/>
                </a:lnTo>
                <a:lnTo>
                  <a:pt x="1660289" y="5071"/>
                </a:lnTo>
                <a:lnTo>
                  <a:pt x="1661927" y="4851"/>
                </a:lnTo>
                <a:lnTo>
                  <a:pt x="1663180" y="3809"/>
                </a:lnTo>
                <a:lnTo>
                  <a:pt x="1661963" y="1269"/>
                </a:lnTo>
                <a:lnTo>
                  <a:pt x="1654646" y="0"/>
                </a:lnTo>
                <a:close/>
              </a:path>
              <a:path w="3283584" h="563879">
                <a:moveTo>
                  <a:pt x="1661927" y="4851"/>
                </a:moveTo>
                <a:lnTo>
                  <a:pt x="1660224" y="5079"/>
                </a:lnTo>
                <a:lnTo>
                  <a:pt x="1661663" y="5071"/>
                </a:lnTo>
                <a:lnTo>
                  <a:pt x="1661927" y="4851"/>
                </a:lnTo>
                <a:close/>
              </a:path>
              <a:path w="3283584" h="563879">
                <a:moveTo>
                  <a:pt x="1674782" y="0"/>
                </a:moveTo>
                <a:lnTo>
                  <a:pt x="1674168" y="1269"/>
                </a:lnTo>
                <a:lnTo>
                  <a:pt x="1675080" y="2539"/>
                </a:lnTo>
                <a:lnTo>
                  <a:pt x="1671417" y="2539"/>
                </a:lnTo>
                <a:lnTo>
                  <a:pt x="1669688" y="3809"/>
                </a:lnTo>
                <a:lnTo>
                  <a:pt x="1661927" y="4851"/>
                </a:lnTo>
                <a:lnTo>
                  <a:pt x="1661652" y="5079"/>
                </a:lnTo>
                <a:lnTo>
                  <a:pt x="1680887" y="5071"/>
                </a:lnTo>
                <a:lnTo>
                  <a:pt x="1681258" y="4851"/>
                </a:lnTo>
                <a:lnTo>
                  <a:pt x="1682102" y="2539"/>
                </a:lnTo>
                <a:lnTo>
                  <a:pt x="1674782" y="0"/>
                </a:lnTo>
                <a:close/>
              </a:path>
              <a:path w="3283584" h="563879">
                <a:moveTo>
                  <a:pt x="1862861" y="4763"/>
                </a:moveTo>
                <a:lnTo>
                  <a:pt x="1860932" y="5079"/>
                </a:lnTo>
                <a:lnTo>
                  <a:pt x="1863394" y="5079"/>
                </a:lnTo>
                <a:lnTo>
                  <a:pt x="1862861" y="4763"/>
                </a:lnTo>
                <a:close/>
              </a:path>
              <a:path w="3283584" h="563879">
                <a:moveTo>
                  <a:pt x="1861253" y="3809"/>
                </a:moveTo>
                <a:lnTo>
                  <a:pt x="1860606" y="5071"/>
                </a:lnTo>
                <a:lnTo>
                  <a:pt x="1861782" y="4123"/>
                </a:lnTo>
                <a:lnTo>
                  <a:pt x="1861253" y="3809"/>
                </a:lnTo>
                <a:close/>
              </a:path>
              <a:path w="3283584" h="563879">
                <a:moveTo>
                  <a:pt x="1863746" y="2539"/>
                </a:moveTo>
                <a:lnTo>
                  <a:pt x="1861782" y="4123"/>
                </a:lnTo>
                <a:lnTo>
                  <a:pt x="1862861" y="4763"/>
                </a:lnTo>
                <a:lnTo>
                  <a:pt x="1868685" y="3809"/>
                </a:lnTo>
                <a:lnTo>
                  <a:pt x="1863746" y="2539"/>
                </a:lnTo>
                <a:close/>
              </a:path>
              <a:path w="3283584" h="563879">
                <a:moveTo>
                  <a:pt x="1492531" y="1269"/>
                </a:moveTo>
                <a:lnTo>
                  <a:pt x="1491348" y="3809"/>
                </a:lnTo>
                <a:lnTo>
                  <a:pt x="1605988" y="3809"/>
                </a:lnTo>
                <a:lnTo>
                  <a:pt x="1594011" y="2539"/>
                </a:lnTo>
                <a:lnTo>
                  <a:pt x="1501902" y="2539"/>
                </a:lnTo>
                <a:lnTo>
                  <a:pt x="1492531" y="1269"/>
                </a:lnTo>
                <a:close/>
              </a:path>
              <a:path w="3283584" h="563879">
                <a:moveTo>
                  <a:pt x="1611745" y="1269"/>
                </a:moveTo>
                <a:lnTo>
                  <a:pt x="1609017" y="1269"/>
                </a:lnTo>
                <a:lnTo>
                  <a:pt x="1608413" y="2539"/>
                </a:lnTo>
                <a:lnTo>
                  <a:pt x="1609629" y="3809"/>
                </a:lnTo>
                <a:lnTo>
                  <a:pt x="1609925" y="3809"/>
                </a:lnTo>
                <a:lnTo>
                  <a:pt x="1611745" y="1269"/>
                </a:lnTo>
                <a:close/>
              </a:path>
              <a:path w="3283584" h="563879">
                <a:moveTo>
                  <a:pt x="1621473" y="2539"/>
                </a:moveTo>
                <a:lnTo>
                  <a:pt x="1609925" y="3809"/>
                </a:lnTo>
                <a:lnTo>
                  <a:pt x="1616613" y="3809"/>
                </a:lnTo>
                <a:lnTo>
                  <a:pt x="1621473" y="2539"/>
                </a:lnTo>
                <a:close/>
              </a:path>
              <a:path w="3283584" h="563879">
                <a:moveTo>
                  <a:pt x="1715446" y="0"/>
                </a:moveTo>
                <a:lnTo>
                  <a:pt x="1701284" y="1269"/>
                </a:lnTo>
                <a:lnTo>
                  <a:pt x="1693791" y="3809"/>
                </a:lnTo>
                <a:lnTo>
                  <a:pt x="1737115" y="3809"/>
                </a:lnTo>
                <a:lnTo>
                  <a:pt x="1732996" y="2539"/>
                </a:lnTo>
                <a:lnTo>
                  <a:pt x="1719877" y="2539"/>
                </a:lnTo>
                <a:lnTo>
                  <a:pt x="1716662" y="1269"/>
                </a:lnTo>
                <a:lnTo>
                  <a:pt x="1719113" y="1269"/>
                </a:lnTo>
                <a:lnTo>
                  <a:pt x="1715446" y="0"/>
                </a:lnTo>
                <a:close/>
              </a:path>
              <a:path w="3283584" h="563879">
                <a:moveTo>
                  <a:pt x="1758077" y="0"/>
                </a:moveTo>
                <a:lnTo>
                  <a:pt x="1758952" y="3809"/>
                </a:lnTo>
                <a:lnTo>
                  <a:pt x="1768787" y="3809"/>
                </a:lnTo>
                <a:lnTo>
                  <a:pt x="1768496" y="2539"/>
                </a:lnTo>
                <a:lnTo>
                  <a:pt x="1769431" y="1269"/>
                </a:lnTo>
                <a:lnTo>
                  <a:pt x="1771898" y="1269"/>
                </a:lnTo>
                <a:lnTo>
                  <a:pt x="1758077" y="0"/>
                </a:lnTo>
                <a:close/>
              </a:path>
              <a:path w="3283584" h="563879">
                <a:moveTo>
                  <a:pt x="1838408" y="2539"/>
                </a:moveTo>
                <a:lnTo>
                  <a:pt x="1801713" y="2539"/>
                </a:lnTo>
                <a:lnTo>
                  <a:pt x="1797090" y="3809"/>
                </a:lnTo>
                <a:lnTo>
                  <a:pt x="1838389" y="3809"/>
                </a:lnTo>
                <a:lnTo>
                  <a:pt x="1838408" y="2539"/>
                </a:lnTo>
                <a:close/>
              </a:path>
              <a:path w="3283584" h="563879">
                <a:moveTo>
                  <a:pt x="1844593" y="2539"/>
                </a:moveTo>
                <a:lnTo>
                  <a:pt x="1838408" y="2539"/>
                </a:lnTo>
                <a:lnTo>
                  <a:pt x="1843958" y="3809"/>
                </a:lnTo>
                <a:lnTo>
                  <a:pt x="1844593" y="2539"/>
                </a:lnTo>
                <a:close/>
              </a:path>
              <a:path w="3283584" h="563879">
                <a:moveTo>
                  <a:pt x="1414175" y="1269"/>
                </a:moveTo>
                <a:lnTo>
                  <a:pt x="1406759" y="1269"/>
                </a:lnTo>
                <a:lnTo>
                  <a:pt x="1406453" y="2539"/>
                </a:lnTo>
                <a:lnTo>
                  <a:pt x="1414175" y="1269"/>
                </a:lnTo>
                <a:close/>
              </a:path>
              <a:path w="3283584" h="563879">
                <a:moveTo>
                  <a:pt x="1422876" y="1269"/>
                </a:moveTo>
                <a:lnTo>
                  <a:pt x="1414175" y="1269"/>
                </a:lnTo>
                <a:lnTo>
                  <a:pt x="1419339" y="2539"/>
                </a:lnTo>
                <a:lnTo>
                  <a:pt x="1423219" y="2539"/>
                </a:lnTo>
                <a:lnTo>
                  <a:pt x="1422876" y="1269"/>
                </a:lnTo>
                <a:close/>
              </a:path>
              <a:path w="3283584" h="563879">
                <a:moveTo>
                  <a:pt x="1555286" y="1269"/>
                </a:moveTo>
                <a:lnTo>
                  <a:pt x="1542879" y="1269"/>
                </a:lnTo>
                <a:lnTo>
                  <a:pt x="1532783" y="2539"/>
                </a:lnTo>
                <a:lnTo>
                  <a:pt x="1567939" y="2539"/>
                </a:lnTo>
                <a:lnTo>
                  <a:pt x="1555286" y="1269"/>
                </a:lnTo>
                <a:close/>
              </a:path>
              <a:path w="3283584" h="563879">
                <a:moveTo>
                  <a:pt x="1580470" y="1269"/>
                </a:moveTo>
                <a:lnTo>
                  <a:pt x="1567939" y="2539"/>
                </a:lnTo>
                <a:lnTo>
                  <a:pt x="1594011" y="2539"/>
                </a:lnTo>
                <a:lnTo>
                  <a:pt x="1580470" y="1269"/>
                </a:lnTo>
                <a:close/>
              </a:path>
              <a:path w="3283584" h="563879">
                <a:moveTo>
                  <a:pt x="1612654" y="0"/>
                </a:moveTo>
                <a:lnTo>
                  <a:pt x="1602944" y="1269"/>
                </a:lnTo>
                <a:lnTo>
                  <a:pt x="1602644" y="2539"/>
                </a:lnTo>
                <a:lnTo>
                  <a:pt x="1605376" y="2539"/>
                </a:lnTo>
                <a:lnTo>
                  <a:pt x="1609017" y="1269"/>
                </a:lnTo>
                <a:lnTo>
                  <a:pt x="1611745" y="1269"/>
                </a:lnTo>
                <a:lnTo>
                  <a:pt x="1612654" y="0"/>
                </a:lnTo>
                <a:close/>
              </a:path>
              <a:path w="3283584" h="563879">
                <a:moveTo>
                  <a:pt x="1807503" y="1269"/>
                </a:moveTo>
                <a:lnTo>
                  <a:pt x="1804807" y="2539"/>
                </a:lnTo>
                <a:lnTo>
                  <a:pt x="1819898" y="2539"/>
                </a:lnTo>
                <a:lnTo>
                  <a:pt x="1807503" y="1269"/>
                </a:lnTo>
                <a:close/>
              </a:path>
              <a:path w="3283584" h="563879">
                <a:moveTo>
                  <a:pt x="1426397" y="0"/>
                </a:moveTo>
                <a:lnTo>
                  <a:pt x="1415759" y="0"/>
                </a:lnTo>
                <a:lnTo>
                  <a:pt x="1416422" y="1269"/>
                </a:lnTo>
                <a:lnTo>
                  <a:pt x="1424475" y="1269"/>
                </a:lnTo>
                <a:lnTo>
                  <a:pt x="142639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8229" y="6213741"/>
            <a:ext cx="320675" cy="278130"/>
          </a:xfrm>
          <a:custGeom>
            <a:avLst/>
            <a:gdLst/>
            <a:ahLst/>
            <a:cxnLst/>
            <a:rect l="l" t="t" r="r" b="b"/>
            <a:pathLst>
              <a:path w="320675" h="278129">
                <a:moveTo>
                  <a:pt x="17245" y="273050"/>
                </a:moveTo>
                <a:lnTo>
                  <a:pt x="15589" y="273050"/>
                </a:lnTo>
                <a:lnTo>
                  <a:pt x="17797" y="278129"/>
                </a:lnTo>
                <a:lnTo>
                  <a:pt x="17490" y="275589"/>
                </a:lnTo>
                <a:lnTo>
                  <a:pt x="16871" y="275589"/>
                </a:lnTo>
                <a:lnTo>
                  <a:pt x="16343" y="274319"/>
                </a:lnTo>
                <a:lnTo>
                  <a:pt x="17245" y="273050"/>
                </a:lnTo>
                <a:close/>
              </a:path>
              <a:path w="320675" h="278129">
                <a:moveTo>
                  <a:pt x="24542" y="276859"/>
                </a:moveTo>
                <a:lnTo>
                  <a:pt x="22153" y="276859"/>
                </a:lnTo>
                <a:lnTo>
                  <a:pt x="22414" y="278129"/>
                </a:lnTo>
                <a:lnTo>
                  <a:pt x="23754" y="278129"/>
                </a:lnTo>
                <a:lnTo>
                  <a:pt x="24542" y="276859"/>
                </a:lnTo>
                <a:close/>
              </a:path>
              <a:path w="320675" h="278129">
                <a:moveTo>
                  <a:pt x="27724" y="274319"/>
                </a:moveTo>
                <a:lnTo>
                  <a:pt x="21294" y="274319"/>
                </a:lnTo>
                <a:lnTo>
                  <a:pt x="22415" y="275589"/>
                </a:lnTo>
                <a:lnTo>
                  <a:pt x="21648" y="275589"/>
                </a:lnTo>
                <a:lnTo>
                  <a:pt x="21371" y="276859"/>
                </a:lnTo>
                <a:lnTo>
                  <a:pt x="26045" y="276859"/>
                </a:lnTo>
                <a:lnTo>
                  <a:pt x="25549" y="278129"/>
                </a:lnTo>
                <a:lnTo>
                  <a:pt x="27167" y="278129"/>
                </a:lnTo>
                <a:lnTo>
                  <a:pt x="27000" y="276859"/>
                </a:lnTo>
                <a:lnTo>
                  <a:pt x="27158" y="275589"/>
                </a:lnTo>
                <a:lnTo>
                  <a:pt x="27724" y="274319"/>
                </a:lnTo>
                <a:close/>
              </a:path>
              <a:path w="320675" h="278129">
                <a:moveTo>
                  <a:pt x="15673" y="274319"/>
                </a:moveTo>
                <a:lnTo>
                  <a:pt x="14591" y="274319"/>
                </a:lnTo>
                <a:lnTo>
                  <a:pt x="14564" y="276859"/>
                </a:lnTo>
                <a:lnTo>
                  <a:pt x="15758" y="275589"/>
                </a:lnTo>
                <a:lnTo>
                  <a:pt x="15673" y="274319"/>
                </a:lnTo>
                <a:close/>
              </a:path>
              <a:path w="320675" h="278129">
                <a:moveTo>
                  <a:pt x="103982" y="270509"/>
                </a:moveTo>
                <a:lnTo>
                  <a:pt x="81993" y="270509"/>
                </a:lnTo>
                <a:lnTo>
                  <a:pt x="85347" y="271779"/>
                </a:lnTo>
                <a:lnTo>
                  <a:pt x="87141" y="274319"/>
                </a:lnTo>
                <a:lnTo>
                  <a:pt x="90780" y="276859"/>
                </a:lnTo>
                <a:lnTo>
                  <a:pt x="94260" y="273050"/>
                </a:lnTo>
                <a:lnTo>
                  <a:pt x="96213" y="271779"/>
                </a:lnTo>
                <a:lnTo>
                  <a:pt x="98606" y="271779"/>
                </a:lnTo>
                <a:lnTo>
                  <a:pt x="103982" y="270509"/>
                </a:lnTo>
                <a:close/>
              </a:path>
              <a:path w="320675" h="278129">
                <a:moveTo>
                  <a:pt x="19039" y="273050"/>
                </a:moveTo>
                <a:lnTo>
                  <a:pt x="17245" y="273050"/>
                </a:lnTo>
                <a:lnTo>
                  <a:pt x="18023" y="274319"/>
                </a:lnTo>
                <a:lnTo>
                  <a:pt x="17322" y="274319"/>
                </a:lnTo>
                <a:lnTo>
                  <a:pt x="18604" y="275589"/>
                </a:lnTo>
                <a:lnTo>
                  <a:pt x="19039" y="273050"/>
                </a:lnTo>
                <a:close/>
              </a:path>
              <a:path w="320675" h="278129">
                <a:moveTo>
                  <a:pt x="20261" y="274428"/>
                </a:moveTo>
                <a:lnTo>
                  <a:pt x="19429" y="275589"/>
                </a:lnTo>
                <a:lnTo>
                  <a:pt x="22252" y="275589"/>
                </a:lnTo>
                <a:lnTo>
                  <a:pt x="20261" y="274428"/>
                </a:lnTo>
                <a:close/>
              </a:path>
              <a:path w="320675" h="278129">
                <a:moveTo>
                  <a:pt x="35236" y="273050"/>
                </a:moveTo>
                <a:lnTo>
                  <a:pt x="19039" y="273050"/>
                </a:lnTo>
                <a:lnTo>
                  <a:pt x="20339" y="274319"/>
                </a:lnTo>
                <a:lnTo>
                  <a:pt x="27724" y="274319"/>
                </a:lnTo>
                <a:lnTo>
                  <a:pt x="27824" y="275589"/>
                </a:lnTo>
                <a:lnTo>
                  <a:pt x="29276" y="275589"/>
                </a:lnTo>
                <a:lnTo>
                  <a:pt x="35236" y="273050"/>
                </a:lnTo>
                <a:close/>
              </a:path>
              <a:path w="320675" h="278129">
                <a:moveTo>
                  <a:pt x="67908" y="273050"/>
                </a:moveTo>
                <a:lnTo>
                  <a:pt x="35236" y="273050"/>
                </a:lnTo>
                <a:lnTo>
                  <a:pt x="40895" y="274319"/>
                </a:lnTo>
                <a:lnTo>
                  <a:pt x="50195" y="274319"/>
                </a:lnTo>
                <a:lnTo>
                  <a:pt x="53526" y="275589"/>
                </a:lnTo>
                <a:lnTo>
                  <a:pt x="61882" y="275589"/>
                </a:lnTo>
                <a:lnTo>
                  <a:pt x="67908" y="273050"/>
                </a:lnTo>
                <a:close/>
              </a:path>
              <a:path w="320675" h="278129">
                <a:moveTo>
                  <a:pt x="98606" y="271779"/>
                </a:moveTo>
                <a:lnTo>
                  <a:pt x="98360" y="271779"/>
                </a:lnTo>
                <a:lnTo>
                  <a:pt x="100421" y="275589"/>
                </a:lnTo>
                <a:lnTo>
                  <a:pt x="102746" y="275589"/>
                </a:lnTo>
                <a:lnTo>
                  <a:pt x="101353" y="274319"/>
                </a:lnTo>
                <a:lnTo>
                  <a:pt x="99545" y="273050"/>
                </a:lnTo>
                <a:lnTo>
                  <a:pt x="98606" y="271779"/>
                </a:lnTo>
                <a:close/>
              </a:path>
              <a:path w="320675" h="278129">
                <a:moveTo>
                  <a:pt x="20339" y="274319"/>
                </a:moveTo>
                <a:lnTo>
                  <a:pt x="20074" y="274319"/>
                </a:lnTo>
                <a:lnTo>
                  <a:pt x="20261" y="274428"/>
                </a:lnTo>
                <a:close/>
              </a:path>
              <a:path w="320675" h="278129">
                <a:moveTo>
                  <a:pt x="79802" y="270509"/>
                </a:moveTo>
                <a:lnTo>
                  <a:pt x="10549" y="270509"/>
                </a:lnTo>
                <a:lnTo>
                  <a:pt x="14165" y="273050"/>
                </a:lnTo>
                <a:lnTo>
                  <a:pt x="15642" y="274319"/>
                </a:lnTo>
                <a:lnTo>
                  <a:pt x="15589" y="273050"/>
                </a:lnTo>
                <a:lnTo>
                  <a:pt x="74395" y="273050"/>
                </a:lnTo>
                <a:lnTo>
                  <a:pt x="75224" y="271779"/>
                </a:lnTo>
                <a:lnTo>
                  <a:pt x="78849" y="271779"/>
                </a:lnTo>
                <a:lnTo>
                  <a:pt x="79802" y="270509"/>
                </a:lnTo>
                <a:close/>
              </a:path>
              <a:path w="320675" h="278129">
                <a:moveTo>
                  <a:pt x="74395" y="273050"/>
                </a:moveTo>
                <a:lnTo>
                  <a:pt x="67908" y="273050"/>
                </a:lnTo>
                <a:lnTo>
                  <a:pt x="73567" y="274319"/>
                </a:lnTo>
                <a:lnTo>
                  <a:pt x="74395" y="273050"/>
                </a:lnTo>
                <a:close/>
              </a:path>
              <a:path w="320675" h="278129">
                <a:moveTo>
                  <a:pt x="118275" y="267969"/>
                </a:moveTo>
                <a:lnTo>
                  <a:pt x="117683" y="267969"/>
                </a:lnTo>
                <a:lnTo>
                  <a:pt x="116316" y="269239"/>
                </a:lnTo>
                <a:lnTo>
                  <a:pt x="4560" y="269239"/>
                </a:lnTo>
                <a:lnTo>
                  <a:pt x="6530" y="271779"/>
                </a:lnTo>
                <a:lnTo>
                  <a:pt x="7454" y="273050"/>
                </a:lnTo>
                <a:lnTo>
                  <a:pt x="10549" y="270509"/>
                </a:lnTo>
                <a:lnTo>
                  <a:pt x="115540" y="270509"/>
                </a:lnTo>
                <a:lnTo>
                  <a:pt x="118275" y="267969"/>
                </a:lnTo>
                <a:close/>
              </a:path>
              <a:path w="320675" h="278129">
                <a:moveTo>
                  <a:pt x="78849" y="271779"/>
                </a:moveTo>
                <a:lnTo>
                  <a:pt x="75224" y="271779"/>
                </a:lnTo>
                <a:lnTo>
                  <a:pt x="77895" y="273050"/>
                </a:lnTo>
                <a:lnTo>
                  <a:pt x="78849" y="271779"/>
                </a:lnTo>
                <a:close/>
              </a:path>
              <a:path w="320675" h="278129">
                <a:moveTo>
                  <a:pt x="115540" y="270509"/>
                </a:moveTo>
                <a:lnTo>
                  <a:pt x="103982" y="270509"/>
                </a:lnTo>
                <a:lnTo>
                  <a:pt x="112806" y="273050"/>
                </a:lnTo>
                <a:lnTo>
                  <a:pt x="115540" y="270509"/>
                </a:lnTo>
                <a:close/>
              </a:path>
              <a:path w="320675" h="278129">
                <a:moveTo>
                  <a:pt x="149556" y="269991"/>
                </a:moveTo>
                <a:lnTo>
                  <a:pt x="148730" y="270509"/>
                </a:lnTo>
                <a:lnTo>
                  <a:pt x="147595" y="270509"/>
                </a:lnTo>
                <a:lnTo>
                  <a:pt x="148785" y="271779"/>
                </a:lnTo>
                <a:lnTo>
                  <a:pt x="149556" y="269991"/>
                </a:lnTo>
                <a:close/>
              </a:path>
              <a:path w="320675" h="278129">
                <a:moveTo>
                  <a:pt x="4560" y="269239"/>
                </a:moveTo>
                <a:lnTo>
                  <a:pt x="4008" y="269239"/>
                </a:lnTo>
                <a:lnTo>
                  <a:pt x="4450" y="270509"/>
                </a:lnTo>
                <a:lnTo>
                  <a:pt x="4560" y="269239"/>
                </a:lnTo>
                <a:close/>
              </a:path>
              <a:path w="320675" h="278129">
                <a:moveTo>
                  <a:pt x="126789" y="266700"/>
                </a:moveTo>
                <a:lnTo>
                  <a:pt x="119443" y="266700"/>
                </a:lnTo>
                <a:lnTo>
                  <a:pt x="122259" y="267969"/>
                </a:lnTo>
                <a:lnTo>
                  <a:pt x="125430" y="269239"/>
                </a:lnTo>
                <a:lnTo>
                  <a:pt x="124875" y="270509"/>
                </a:lnTo>
                <a:lnTo>
                  <a:pt x="147595" y="270509"/>
                </a:lnTo>
                <a:lnTo>
                  <a:pt x="146406" y="269239"/>
                </a:lnTo>
                <a:lnTo>
                  <a:pt x="135649" y="269239"/>
                </a:lnTo>
                <a:lnTo>
                  <a:pt x="135852" y="267969"/>
                </a:lnTo>
                <a:lnTo>
                  <a:pt x="129644" y="267969"/>
                </a:lnTo>
                <a:lnTo>
                  <a:pt x="126789" y="266700"/>
                </a:lnTo>
                <a:close/>
              </a:path>
              <a:path w="320675" h="278129">
                <a:moveTo>
                  <a:pt x="152072" y="264159"/>
                </a:moveTo>
                <a:lnTo>
                  <a:pt x="149556" y="269991"/>
                </a:lnTo>
                <a:lnTo>
                  <a:pt x="150756" y="269239"/>
                </a:lnTo>
                <a:lnTo>
                  <a:pt x="152485" y="265429"/>
                </a:lnTo>
                <a:lnTo>
                  <a:pt x="152072" y="264159"/>
                </a:lnTo>
                <a:close/>
              </a:path>
              <a:path w="320675" h="278129">
                <a:moveTo>
                  <a:pt x="182286" y="260350"/>
                </a:moveTo>
                <a:lnTo>
                  <a:pt x="2978" y="260350"/>
                </a:lnTo>
                <a:lnTo>
                  <a:pt x="3426" y="261619"/>
                </a:lnTo>
                <a:lnTo>
                  <a:pt x="2524" y="264159"/>
                </a:lnTo>
                <a:lnTo>
                  <a:pt x="1516" y="265429"/>
                </a:lnTo>
                <a:lnTo>
                  <a:pt x="3724" y="265429"/>
                </a:lnTo>
                <a:lnTo>
                  <a:pt x="2080" y="267969"/>
                </a:lnTo>
                <a:lnTo>
                  <a:pt x="3351" y="269239"/>
                </a:lnTo>
                <a:lnTo>
                  <a:pt x="4192" y="269239"/>
                </a:lnTo>
                <a:lnTo>
                  <a:pt x="4339" y="268861"/>
                </a:lnTo>
                <a:lnTo>
                  <a:pt x="3340" y="266700"/>
                </a:lnTo>
                <a:lnTo>
                  <a:pt x="126789" y="266700"/>
                </a:lnTo>
                <a:lnTo>
                  <a:pt x="128224" y="264159"/>
                </a:lnTo>
                <a:lnTo>
                  <a:pt x="133833" y="262889"/>
                </a:lnTo>
                <a:lnTo>
                  <a:pt x="141492" y="262889"/>
                </a:lnTo>
                <a:lnTo>
                  <a:pt x="141808" y="261619"/>
                </a:lnTo>
                <a:lnTo>
                  <a:pt x="180816" y="261619"/>
                </a:lnTo>
                <a:lnTo>
                  <a:pt x="182286" y="260350"/>
                </a:lnTo>
                <a:close/>
              </a:path>
              <a:path w="320675" h="278129">
                <a:moveTo>
                  <a:pt x="4339" y="268861"/>
                </a:moveTo>
                <a:lnTo>
                  <a:pt x="4192" y="269239"/>
                </a:lnTo>
                <a:lnTo>
                  <a:pt x="4514" y="269239"/>
                </a:lnTo>
                <a:lnTo>
                  <a:pt x="4339" y="268861"/>
                </a:lnTo>
                <a:close/>
              </a:path>
              <a:path w="320675" h="278129">
                <a:moveTo>
                  <a:pt x="119443" y="266700"/>
                </a:moveTo>
                <a:lnTo>
                  <a:pt x="3340" y="266700"/>
                </a:lnTo>
                <a:lnTo>
                  <a:pt x="4687" y="267969"/>
                </a:lnTo>
                <a:lnTo>
                  <a:pt x="4339" y="268861"/>
                </a:lnTo>
                <a:lnTo>
                  <a:pt x="4514" y="269239"/>
                </a:lnTo>
                <a:lnTo>
                  <a:pt x="116316" y="269239"/>
                </a:lnTo>
                <a:lnTo>
                  <a:pt x="116823" y="267969"/>
                </a:lnTo>
                <a:lnTo>
                  <a:pt x="119443" y="266700"/>
                </a:lnTo>
                <a:close/>
              </a:path>
              <a:path w="320675" h="278129">
                <a:moveTo>
                  <a:pt x="140561" y="265208"/>
                </a:moveTo>
                <a:lnTo>
                  <a:pt x="137702" y="267969"/>
                </a:lnTo>
                <a:lnTo>
                  <a:pt x="135649" y="269239"/>
                </a:lnTo>
                <a:lnTo>
                  <a:pt x="146406" y="269239"/>
                </a:lnTo>
                <a:lnTo>
                  <a:pt x="142836" y="265429"/>
                </a:lnTo>
                <a:lnTo>
                  <a:pt x="140716" y="265429"/>
                </a:lnTo>
                <a:lnTo>
                  <a:pt x="140561" y="265208"/>
                </a:lnTo>
                <a:close/>
              </a:path>
              <a:path w="320675" h="278129">
                <a:moveTo>
                  <a:pt x="168843" y="264159"/>
                </a:moveTo>
                <a:lnTo>
                  <a:pt x="159447" y="266700"/>
                </a:lnTo>
                <a:lnTo>
                  <a:pt x="152761" y="267969"/>
                </a:lnTo>
                <a:lnTo>
                  <a:pt x="158743" y="267969"/>
                </a:lnTo>
                <a:lnTo>
                  <a:pt x="165549" y="269239"/>
                </a:lnTo>
                <a:lnTo>
                  <a:pt x="171362" y="267969"/>
                </a:lnTo>
                <a:lnTo>
                  <a:pt x="170873" y="266700"/>
                </a:lnTo>
                <a:lnTo>
                  <a:pt x="170140" y="266700"/>
                </a:lnTo>
                <a:lnTo>
                  <a:pt x="172225" y="265429"/>
                </a:lnTo>
                <a:lnTo>
                  <a:pt x="177114" y="265429"/>
                </a:lnTo>
                <a:lnTo>
                  <a:pt x="168843" y="264159"/>
                </a:lnTo>
                <a:close/>
              </a:path>
              <a:path w="320675" h="278129">
                <a:moveTo>
                  <a:pt x="134821" y="265429"/>
                </a:moveTo>
                <a:lnTo>
                  <a:pt x="132163" y="266700"/>
                </a:lnTo>
                <a:lnTo>
                  <a:pt x="129644" y="267969"/>
                </a:lnTo>
                <a:lnTo>
                  <a:pt x="135852" y="267969"/>
                </a:lnTo>
                <a:lnTo>
                  <a:pt x="136055" y="266700"/>
                </a:lnTo>
                <a:lnTo>
                  <a:pt x="134821" y="265429"/>
                </a:lnTo>
                <a:close/>
              </a:path>
              <a:path w="320675" h="278129">
                <a:moveTo>
                  <a:pt x="202424" y="266700"/>
                </a:moveTo>
                <a:lnTo>
                  <a:pt x="201521" y="267969"/>
                </a:lnTo>
                <a:lnTo>
                  <a:pt x="203881" y="267969"/>
                </a:lnTo>
                <a:lnTo>
                  <a:pt x="202424" y="266700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2689" y="264159"/>
                </a:lnTo>
                <a:lnTo>
                  <a:pt x="204423" y="265429"/>
                </a:lnTo>
                <a:lnTo>
                  <a:pt x="203881" y="267969"/>
                </a:lnTo>
                <a:lnTo>
                  <a:pt x="204732" y="267969"/>
                </a:lnTo>
                <a:lnTo>
                  <a:pt x="207109" y="265429"/>
                </a:ln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138938" y="262889"/>
                </a:moveTo>
                <a:lnTo>
                  <a:pt x="133833" y="262889"/>
                </a:lnTo>
                <a:lnTo>
                  <a:pt x="137090" y="266700"/>
                </a:lnTo>
                <a:lnTo>
                  <a:pt x="137770" y="264356"/>
                </a:lnTo>
                <a:lnTo>
                  <a:pt x="137896" y="264081"/>
                </a:lnTo>
                <a:lnTo>
                  <a:pt x="138938" y="262889"/>
                </a:lnTo>
                <a:close/>
              </a:path>
              <a:path w="320675" h="278129">
                <a:moveTo>
                  <a:pt x="177114" y="265429"/>
                </a:moveTo>
                <a:lnTo>
                  <a:pt x="172225" y="265429"/>
                </a:lnTo>
                <a:lnTo>
                  <a:pt x="175017" y="266700"/>
                </a:lnTo>
                <a:lnTo>
                  <a:pt x="177114" y="265429"/>
                </a:lnTo>
                <a:close/>
              </a:path>
              <a:path w="320675" h="278129">
                <a:moveTo>
                  <a:pt x="218767" y="261619"/>
                </a:moveTo>
                <a:lnTo>
                  <a:pt x="197712" y="261619"/>
                </a:lnTo>
                <a:lnTo>
                  <a:pt x="200094" y="262889"/>
                </a:lnTo>
                <a:lnTo>
                  <a:pt x="199953" y="265429"/>
                </a:lnTo>
                <a:lnTo>
                  <a:pt x="201641" y="266700"/>
                </a:lnTo>
                <a:lnTo>
                  <a:pt x="202689" y="264159"/>
                </a:lnTo>
                <a:lnTo>
                  <a:pt x="216561" y="264159"/>
                </a:lnTo>
                <a:lnTo>
                  <a:pt x="218767" y="261619"/>
                </a:lnTo>
                <a:close/>
              </a:path>
              <a:path w="320675" h="278129">
                <a:moveTo>
                  <a:pt x="216561" y="264159"/>
                </a:moveTo>
                <a:lnTo>
                  <a:pt x="209958" y="264159"/>
                </a:lnTo>
                <a:lnTo>
                  <a:pt x="210143" y="265429"/>
                </a:lnTo>
                <a:lnTo>
                  <a:pt x="210679" y="266700"/>
                </a:lnTo>
                <a:lnTo>
                  <a:pt x="211592" y="266700"/>
                </a:lnTo>
                <a:lnTo>
                  <a:pt x="214312" y="265429"/>
                </a:lnTo>
                <a:lnTo>
                  <a:pt x="213577" y="265429"/>
                </a:lnTo>
                <a:lnTo>
                  <a:pt x="216561" y="264159"/>
                </a:lnTo>
                <a:close/>
              </a:path>
              <a:path w="320675" h="278129">
                <a:moveTo>
                  <a:pt x="220779" y="264159"/>
                </a:moveTo>
                <a:lnTo>
                  <a:pt x="218676" y="264159"/>
                </a:lnTo>
                <a:lnTo>
                  <a:pt x="215011" y="265429"/>
                </a:lnTo>
                <a:lnTo>
                  <a:pt x="214312" y="265429"/>
                </a:lnTo>
                <a:lnTo>
                  <a:pt x="219414" y="266700"/>
                </a:lnTo>
                <a:lnTo>
                  <a:pt x="220779" y="264159"/>
                </a:lnTo>
                <a:close/>
              </a:path>
              <a:path w="320675" h="278129">
                <a:moveTo>
                  <a:pt x="141646" y="264159"/>
                </a:moveTo>
                <a:lnTo>
                  <a:pt x="140650" y="265122"/>
                </a:lnTo>
                <a:lnTo>
                  <a:pt x="140679" y="265378"/>
                </a:lnTo>
                <a:lnTo>
                  <a:pt x="141831" y="264356"/>
                </a:lnTo>
                <a:lnTo>
                  <a:pt x="141646" y="264159"/>
                </a:lnTo>
                <a:close/>
              </a:path>
              <a:path w="320675" h="278129">
                <a:moveTo>
                  <a:pt x="141831" y="264356"/>
                </a:moveTo>
                <a:lnTo>
                  <a:pt x="140716" y="265429"/>
                </a:lnTo>
                <a:lnTo>
                  <a:pt x="142836" y="265429"/>
                </a:lnTo>
                <a:lnTo>
                  <a:pt x="141831" y="264356"/>
                </a:lnTo>
                <a:close/>
              </a:path>
              <a:path w="320675" h="278129">
                <a:moveTo>
                  <a:pt x="147092" y="262889"/>
                </a:moveTo>
                <a:lnTo>
                  <a:pt x="145220" y="262889"/>
                </a:lnTo>
                <a:lnTo>
                  <a:pt x="144118" y="264159"/>
                </a:lnTo>
                <a:lnTo>
                  <a:pt x="145413" y="265429"/>
                </a:lnTo>
                <a:lnTo>
                  <a:pt x="147092" y="262889"/>
                </a:lnTo>
                <a:close/>
              </a:path>
              <a:path w="320675" h="278129">
                <a:moveTo>
                  <a:pt x="190478" y="264159"/>
                </a:moveTo>
                <a:lnTo>
                  <a:pt x="187185" y="264159"/>
                </a:lnTo>
                <a:lnTo>
                  <a:pt x="188494" y="265429"/>
                </a:lnTo>
                <a:lnTo>
                  <a:pt x="190407" y="265429"/>
                </a:lnTo>
                <a:lnTo>
                  <a:pt x="190478" y="264159"/>
                </a:lnTo>
                <a:close/>
              </a:path>
              <a:path w="320675" h="278129">
                <a:moveTo>
                  <a:pt x="205136" y="264159"/>
                </a:moveTo>
                <a:lnTo>
                  <a:pt x="206261" y="265429"/>
                </a:lnTo>
                <a:lnTo>
                  <a:pt x="205136" y="264159"/>
                </a:lnTo>
                <a:close/>
              </a:path>
              <a:path w="320675" h="278129">
                <a:moveTo>
                  <a:pt x="206296" y="265378"/>
                </a:moveTo>
                <a:close/>
              </a:path>
              <a:path w="320675" h="278129">
                <a:moveTo>
                  <a:pt x="207800" y="265122"/>
                </a:moveTo>
                <a:lnTo>
                  <a:pt x="207109" y="265429"/>
                </a:lnTo>
                <a:lnTo>
                  <a:pt x="207581" y="265429"/>
                </a:lnTo>
                <a:lnTo>
                  <a:pt x="207800" y="265122"/>
                </a:lnTo>
                <a:close/>
              </a:path>
              <a:path w="320675" h="278129">
                <a:moveTo>
                  <a:pt x="207107" y="264159"/>
                </a:moveTo>
                <a:lnTo>
                  <a:pt x="205136" y="264159"/>
                </a:lnTo>
                <a:lnTo>
                  <a:pt x="206296" y="265378"/>
                </a:lnTo>
                <a:lnTo>
                  <a:pt x="207107" y="264159"/>
                </a:lnTo>
                <a:close/>
              </a:path>
              <a:path w="320675" h="278129">
                <a:moveTo>
                  <a:pt x="141492" y="262889"/>
                </a:moveTo>
                <a:lnTo>
                  <a:pt x="138938" y="262889"/>
                </a:lnTo>
                <a:lnTo>
                  <a:pt x="140561" y="265208"/>
                </a:lnTo>
                <a:lnTo>
                  <a:pt x="141646" y="264159"/>
                </a:lnTo>
                <a:lnTo>
                  <a:pt x="141177" y="264159"/>
                </a:lnTo>
                <a:lnTo>
                  <a:pt x="141492" y="262889"/>
                </a:lnTo>
                <a:close/>
              </a:path>
              <a:path w="320675" h="278129">
                <a:moveTo>
                  <a:pt x="209958" y="264159"/>
                </a:moveTo>
                <a:lnTo>
                  <a:pt x="208483" y="264159"/>
                </a:lnTo>
                <a:lnTo>
                  <a:pt x="207800" y="265122"/>
                </a:lnTo>
                <a:lnTo>
                  <a:pt x="209958" y="264159"/>
                </a:lnTo>
                <a:close/>
              </a:path>
              <a:path w="320675" h="278129">
                <a:moveTo>
                  <a:pt x="142035" y="264159"/>
                </a:moveTo>
                <a:lnTo>
                  <a:pt x="141646" y="264159"/>
                </a:lnTo>
                <a:lnTo>
                  <a:pt x="141831" y="264356"/>
                </a:lnTo>
                <a:lnTo>
                  <a:pt x="142035" y="264159"/>
                </a:lnTo>
                <a:close/>
              </a:path>
              <a:path w="320675" h="278129">
                <a:moveTo>
                  <a:pt x="180816" y="261619"/>
                </a:moveTo>
                <a:lnTo>
                  <a:pt x="172261" y="261619"/>
                </a:lnTo>
                <a:lnTo>
                  <a:pt x="177876" y="264159"/>
                </a:lnTo>
                <a:lnTo>
                  <a:pt x="180816" y="261619"/>
                </a:lnTo>
                <a:close/>
              </a:path>
              <a:path w="320675" h="278129">
                <a:moveTo>
                  <a:pt x="190589" y="264081"/>
                </a:moveTo>
                <a:close/>
              </a:path>
              <a:path w="320675" h="278129">
                <a:moveTo>
                  <a:pt x="192286" y="262889"/>
                </a:moveTo>
                <a:lnTo>
                  <a:pt x="190121" y="262889"/>
                </a:lnTo>
                <a:lnTo>
                  <a:pt x="190589" y="264081"/>
                </a:lnTo>
                <a:lnTo>
                  <a:pt x="192286" y="262889"/>
                </a:lnTo>
                <a:close/>
              </a:path>
              <a:path w="320675" h="278129">
                <a:moveTo>
                  <a:pt x="172261" y="261619"/>
                </a:moveTo>
                <a:lnTo>
                  <a:pt x="141808" y="261619"/>
                </a:lnTo>
                <a:lnTo>
                  <a:pt x="144151" y="262889"/>
                </a:lnTo>
                <a:lnTo>
                  <a:pt x="172060" y="262889"/>
                </a:lnTo>
                <a:lnTo>
                  <a:pt x="172261" y="261619"/>
                </a:lnTo>
                <a:close/>
              </a:path>
              <a:path w="320675" h="278129">
                <a:moveTo>
                  <a:pt x="191644" y="254000"/>
                </a:moveTo>
                <a:lnTo>
                  <a:pt x="190862" y="254009"/>
                </a:lnTo>
                <a:lnTo>
                  <a:pt x="190400" y="256539"/>
                </a:lnTo>
                <a:lnTo>
                  <a:pt x="183440" y="256539"/>
                </a:lnTo>
                <a:lnTo>
                  <a:pt x="191764" y="261619"/>
                </a:lnTo>
                <a:lnTo>
                  <a:pt x="191644" y="254000"/>
                </a:lnTo>
                <a:close/>
              </a:path>
              <a:path w="320675" h="278129">
                <a:moveTo>
                  <a:pt x="229108" y="254000"/>
                </a:moveTo>
                <a:lnTo>
                  <a:pt x="203497" y="254000"/>
                </a:lnTo>
                <a:lnTo>
                  <a:pt x="203782" y="255269"/>
                </a:lnTo>
                <a:lnTo>
                  <a:pt x="205526" y="256539"/>
                </a:lnTo>
                <a:lnTo>
                  <a:pt x="205499" y="257809"/>
                </a:lnTo>
                <a:lnTo>
                  <a:pt x="201970" y="259079"/>
                </a:lnTo>
                <a:lnTo>
                  <a:pt x="198394" y="259079"/>
                </a:lnTo>
                <a:lnTo>
                  <a:pt x="195292" y="261619"/>
                </a:lnTo>
                <a:lnTo>
                  <a:pt x="225242" y="261619"/>
                </a:lnTo>
                <a:lnTo>
                  <a:pt x="224924" y="259079"/>
                </a:lnTo>
                <a:lnTo>
                  <a:pt x="226721" y="256539"/>
                </a:lnTo>
                <a:lnTo>
                  <a:pt x="229108" y="254000"/>
                </a:lnTo>
                <a:close/>
              </a:path>
              <a:path w="320675" h="278129">
                <a:moveTo>
                  <a:pt x="4861" y="257809"/>
                </a:moveTo>
                <a:lnTo>
                  <a:pt x="3008" y="260350"/>
                </a:lnTo>
                <a:lnTo>
                  <a:pt x="179550" y="260350"/>
                </a:lnTo>
                <a:lnTo>
                  <a:pt x="178348" y="259079"/>
                </a:lnTo>
                <a:lnTo>
                  <a:pt x="5688" y="259079"/>
                </a:lnTo>
                <a:lnTo>
                  <a:pt x="4861" y="257809"/>
                </a:lnTo>
                <a:close/>
              </a:path>
              <a:path w="320675" h="278129">
                <a:moveTo>
                  <a:pt x="183819" y="259079"/>
                </a:moveTo>
                <a:lnTo>
                  <a:pt x="179550" y="260350"/>
                </a:lnTo>
                <a:lnTo>
                  <a:pt x="187243" y="260350"/>
                </a:lnTo>
                <a:lnTo>
                  <a:pt x="183819" y="259079"/>
                </a:lnTo>
                <a:close/>
              </a:path>
              <a:path w="320675" h="278129">
                <a:moveTo>
                  <a:pt x="5403" y="255736"/>
                </a:moveTo>
                <a:lnTo>
                  <a:pt x="5688" y="259079"/>
                </a:lnTo>
                <a:lnTo>
                  <a:pt x="6833" y="259079"/>
                </a:lnTo>
                <a:lnTo>
                  <a:pt x="5403" y="255736"/>
                </a:lnTo>
                <a:close/>
              </a:path>
              <a:path w="320675" h="278129">
                <a:moveTo>
                  <a:pt x="46173" y="242569"/>
                </a:moveTo>
                <a:lnTo>
                  <a:pt x="8321" y="242569"/>
                </a:lnTo>
                <a:lnTo>
                  <a:pt x="8488" y="243839"/>
                </a:lnTo>
                <a:lnTo>
                  <a:pt x="8601" y="245185"/>
                </a:lnTo>
                <a:lnTo>
                  <a:pt x="5906" y="248919"/>
                </a:lnTo>
                <a:lnTo>
                  <a:pt x="3989" y="252729"/>
                </a:lnTo>
                <a:lnTo>
                  <a:pt x="4932" y="254009"/>
                </a:lnTo>
                <a:lnTo>
                  <a:pt x="6901" y="256539"/>
                </a:lnTo>
                <a:lnTo>
                  <a:pt x="6833" y="259079"/>
                </a:lnTo>
                <a:lnTo>
                  <a:pt x="178348" y="259079"/>
                </a:lnTo>
                <a:lnTo>
                  <a:pt x="177147" y="257809"/>
                </a:lnTo>
                <a:lnTo>
                  <a:pt x="8312" y="257809"/>
                </a:lnTo>
                <a:lnTo>
                  <a:pt x="8788" y="255269"/>
                </a:lnTo>
                <a:lnTo>
                  <a:pt x="7222" y="254000"/>
                </a:lnTo>
                <a:lnTo>
                  <a:pt x="7815" y="252729"/>
                </a:lnTo>
                <a:lnTo>
                  <a:pt x="8068" y="251459"/>
                </a:lnTo>
                <a:lnTo>
                  <a:pt x="9218" y="250189"/>
                </a:lnTo>
                <a:lnTo>
                  <a:pt x="12599" y="250189"/>
                </a:lnTo>
                <a:lnTo>
                  <a:pt x="14142" y="246379"/>
                </a:lnTo>
                <a:lnTo>
                  <a:pt x="19721" y="246379"/>
                </a:lnTo>
                <a:lnTo>
                  <a:pt x="20266" y="245109"/>
                </a:lnTo>
                <a:lnTo>
                  <a:pt x="54809" y="245109"/>
                </a:lnTo>
                <a:lnTo>
                  <a:pt x="51263" y="243839"/>
                </a:lnTo>
                <a:lnTo>
                  <a:pt x="46757" y="243839"/>
                </a:lnTo>
                <a:lnTo>
                  <a:pt x="46173" y="242569"/>
                </a:lnTo>
                <a:close/>
              </a:path>
              <a:path w="320675" h="278129">
                <a:moveTo>
                  <a:pt x="269019" y="248919"/>
                </a:moveTo>
                <a:lnTo>
                  <a:pt x="163523" y="248919"/>
                </a:lnTo>
                <a:lnTo>
                  <a:pt x="160399" y="250189"/>
                </a:lnTo>
                <a:lnTo>
                  <a:pt x="241499" y="250189"/>
                </a:lnTo>
                <a:lnTo>
                  <a:pt x="245790" y="251459"/>
                </a:lnTo>
                <a:lnTo>
                  <a:pt x="247442" y="251459"/>
                </a:lnTo>
                <a:lnTo>
                  <a:pt x="243722" y="254009"/>
                </a:lnTo>
                <a:lnTo>
                  <a:pt x="239791" y="255269"/>
                </a:lnTo>
                <a:lnTo>
                  <a:pt x="236360" y="259079"/>
                </a:lnTo>
                <a:lnTo>
                  <a:pt x="248574" y="255269"/>
                </a:lnTo>
                <a:lnTo>
                  <a:pt x="260758" y="252729"/>
                </a:lnTo>
                <a:lnTo>
                  <a:pt x="268293" y="250189"/>
                </a:lnTo>
                <a:lnTo>
                  <a:pt x="269019" y="248919"/>
                </a:lnTo>
                <a:close/>
              </a:path>
              <a:path w="320675" h="278129">
                <a:moveTo>
                  <a:pt x="10206" y="256539"/>
                </a:moveTo>
                <a:lnTo>
                  <a:pt x="9640" y="256539"/>
                </a:lnTo>
                <a:lnTo>
                  <a:pt x="9874" y="257809"/>
                </a:lnTo>
                <a:lnTo>
                  <a:pt x="11744" y="257809"/>
                </a:lnTo>
                <a:lnTo>
                  <a:pt x="10206" y="256539"/>
                </a:lnTo>
                <a:close/>
              </a:path>
              <a:path w="320675" h="278129">
                <a:moveTo>
                  <a:pt x="11722" y="254000"/>
                </a:moveTo>
                <a:lnTo>
                  <a:pt x="12914" y="256539"/>
                </a:lnTo>
                <a:lnTo>
                  <a:pt x="12059" y="256539"/>
                </a:lnTo>
                <a:lnTo>
                  <a:pt x="11744" y="257809"/>
                </a:lnTo>
                <a:lnTo>
                  <a:pt x="177147" y="257809"/>
                </a:lnTo>
                <a:lnTo>
                  <a:pt x="181359" y="255269"/>
                </a:lnTo>
                <a:lnTo>
                  <a:pt x="12492" y="255269"/>
                </a:lnTo>
                <a:lnTo>
                  <a:pt x="11722" y="254000"/>
                </a:lnTo>
                <a:close/>
              </a:path>
              <a:path w="320675" h="278129">
                <a:moveTo>
                  <a:pt x="201420" y="256539"/>
                </a:moveTo>
                <a:lnTo>
                  <a:pt x="196364" y="256539"/>
                </a:lnTo>
                <a:lnTo>
                  <a:pt x="200806" y="257809"/>
                </a:lnTo>
                <a:lnTo>
                  <a:pt x="201420" y="256539"/>
                </a:lnTo>
                <a:close/>
              </a:path>
              <a:path w="320675" h="278129">
                <a:moveTo>
                  <a:pt x="9070" y="255269"/>
                </a:moveTo>
                <a:lnTo>
                  <a:pt x="9095" y="256539"/>
                </a:lnTo>
                <a:lnTo>
                  <a:pt x="10295" y="256539"/>
                </a:lnTo>
                <a:lnTo>
                  <a:pt x="9070" y="255269"/>
                </a:lnTo>
                <a:close/>
              </a:path>
              <a:path w="320675" h="278129">
                <a:moveTo>
                  <a:pt x="182705" y="256091"/>
                </a:moveTo>
                <a:lnTo>
                  <a:pt x="183245" y="256539"/>
                </a:lnTo>
                <a:lnTo>
                  <a:pt x="183440" y="256539"/>
                </a:lnTo>
                <a:lnTo>
                  <a:pt x="182705" y="256091"/>
                </a:lnTo>
                <a:close/>
              </a:path>
              <a:path w="320675" h="278129">
                <a:moveTo>
                  <a:pt x="189243" y="255269"/>
                </a:moveTo>
                <a:lnTo>
                  <a:pt x="185483" y="255269"/>
                </a:lnTo>
                <a:lnTo>
                  <a:pt x="184595" y="256539"/>
                </a:lnTo>
                <a:lnTo>
                  <a:pt x="189202" y="256539"/>
                </a:lnTo>
                <a:lnTo>
                  <a:pt x="189243" y="255269"/>
                </a:lnTo>
                <a:close/>
              </a:path>
              <a:path w="320675" h="278129">
                <a:moveTo>
                  <a:pt x="199831" y="255269"/>
                </a:moveTo>
                <a:lnTo>
                  <a:pt x="196423" y="255269"/>
                </a:lnTo>
                <a:lnTo>
                  <a:pt x="193503" y="256539"/>
                </a:lnTo>
                <a:lnTo>
                  <a:pt x="200652" y="256539"/>
                </a:lnTo>
                <a:lnTo>
                  <a:pt x="199831" y="255269"/>
                </a:lnTo>
                <a:close/>
              </a:path>
              <a:path w="320675" h="278129">
                <a:moveTo>
                  <a:pt x="202034" y="255269"/>
                </a:moveTo>
                <a:lnTo>
                  <a:pt x="201399" y="256539"/>
                </a:lnTo>
                <a:lnTo>
                  <a:pt x="202034" y="255269"/>
                </a:lnTo>
                <a:close/>
              </a:path>
              <a:path w="320675" h="278129">
                <a:moveTo>
                  <a:pt x="182516" y="254009"/>
                </a:moveTo>
                <a:lnTo>
                  <a:pt x="180303" y="255269"/>
                </a:lnTo>
                <a:lnTo>
                  <a:pt x="181359" y="255269"/>
                </a:lnTo>
                <a:lnTo>
                  <a:pt x="182705" y="256091"/>
                </a:lnTo>
                <a:lnTo>
                  <a:pt x="181716" y="255269"/>
                </a:lnTo>
                <a:lnTo>
                  <a:pt x="182516" y="254009"/>
                </a:lnTo>
                <a:close/>
              </a:path>
              <a:path w="320675" h="278129">
                <a:moveTo>
                  <a:pt x="5092" y="255141"/>
                </a:moveTo>
                <a:lnTo>
                  <a:pt x="5203" y="255269"/>
                </a:lnTo>
                <a:lnTo>
                  <a:pt x="5403" y="255736"/>
                </a:lnTo>
                <a:lnTo>
                  <a:pt x="5363" y="255269"/>
                </a:lnTo>
                <a:lnTo>
                  <a:pt x="5092" y="255141"/>
                </a:lnTo>
                <a:close/>
              </a:path>
              <a:path w="320675" h="278129">
                <a:moveTo>
                  <a:pt x="96771" y="250189"/>
                </a:moveTo>
                <a:lnTo>
                  <a:pt x="64096" y="250189"/>
                </a:lnTo>
                <a:lnTo>
                  <a:pt x="66038" y="251459"/>
                </a:lnTo>
                <a:lnTo>
                  <a:pt x="65044" y="252453"/>
                </a:lnTo>
                <a:lnTo>
                  <a:pt x="67219" y="254000"/>
                </a:lnTo>
                <a:lnTo>
                  <a:pt x="12200" y="254000"/>
                </a:lnTo>
                <a:lnTo>
                  <a:pt x="12492" y="255269"/>
                </a:lnTo>
                <a:lnTo>
                  <a:pt x="180303" y="255269"/>
                </a:lnTo>
                <a:lnTo>
                  <a:pt x="177501" y="254000"/>
                </a:lnTo>
                <a:lnTo>
                  <a:pt x="178457" y="252729"/>
                </a:lnTo>
                <a:lnTo>
                  <a:pt x="119335" y="252729"/>
                </a:lnTo>
                <a:lnTo>
                  <a:pt x="117519" y="251459"/>
                </a:lnTo>
                <a:lnTo>
                  <a:pt x="99033" y="251459"/>
                </a:lnTo>
                <a:lnTo>
                  <a:pt x="96771" y="250189"/>
                </a:lnTo>
                <a:close/>
              </a:path>
              <a:path w="320675" h="278129">
                <a:moveTo>
                  <a:pt x="156811" y="243839"/>
                </a:moveTo>
                <a:lnTo>
                  <a:pt x="131660" y="243839"/>
                </a:lnTo>
                <a:lnTo>
                  <a:pt x="131217" y="245109"/>
                </a:lnTo>
                <a:lnTo>
                  <a:pt x="128191" y="247650"/>
                </a:lnTo>
                <a:lnTo>
                  <a:pt x="125032" y="247650"/>
                </a:lnTo>
                <a:lnTo>
                  <a:pt x="128423" y="250189"/>
                </a:lnTo>
                <a:lnTo>
                  <a:pt x="127962" y="251459"/>
                </a:lnTo>
                <a:lnTo>
                  <a:pt x="182180" y="251459"/>
                </a:lnTo>
                <a:lnTo>
                  <a:pt x="185009" y="252729"/>
                </a:lnTo>
                <a:lnTo>
                  <a:pt x="182533" y="254009"/>
                </a:lnTo>
                <a:lnTo>
                  <a:pt x="184216" y="255269"/>
                </a:lnTo>
                <a:lnTo>
                  <a:pt x="187788" y="255269"/>
                </a:lnTo>
                <a:lnTo>
                  <a:pt x="188208" y="254000"/>
                </a:lnTo>
                <a:lnTo>
                  <a:pt x="189439" y="252729"/>
                </a:lnTo>
                <a:lnTo>
                  <a:pt x="190836" y="250189"/>
                </a:lnTo>
                <a:lnTo>
                  <a:pt x="145007" y="250189"/>
                </a:lnTo>
                <a:lnTo>
                  <a:pt x="144543" y="247650"/>
                </a:lnTo>
                <a:lnTo>
                  <a:pt x="146055" y="245109"/>
                </a:lnTo>
                <a:lnTo>
                  <a:pt x="155304" y="245109"/>
                </a:lnTo>
                <a:lnTo>
                  <a:pt x="156811" y="243839"/>
                </a:lnTo>
                <a:close/>
              </a:path>
              <a:path w="320675" h="278129">
                <a:moveTo>
                  <a:pt x="234589" y="251459"/>
                </a:moveTo>
                <a:lnTo>
                  <a:pt x="198583" y="251459"/>
                </a:lnTo>
                <a:lnTo>
                  <a:pt x="202426" y="252729"/>
                </a:lnTo>
                <a:lnTo>
                  <a:pt x="199981" y="255269"/>
                </a:lnTo>
                <a:lnTo>
                  <a:pt x="202265" y="255269"/>
                </a:lnTo>
                <a:lnTo>
                  <a:pt x="203497" y="254000"/>
                </a:lnTo>
                <a:lnTo>
                  <a:pt x="229108" y="254000"/>
                </a:lnTo>
                <a:lnTo>
                  <a:pt x="234589" y="25145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298806" y="245109"/>
                </a:lnTo>
                <a:lnTo>
                  <a:pt x="297790" y="247650"/>
                </a:lnTo>
                <a:lnTo>
                  <a:pt x="300401" y="254000"/>
                </a:lnTo>
                <a:lnTo>
                  <a:pt x="315158" y="255269"/>
                </a:lnTo>
                <a:lnTo>
                  <a:pt x="318441" y="248919"/>
                </a:lnTo>
                <a:lnTo>
                  <a:pt x="318909" y="248919"/>
                </a:lnTo>
                <a:lnTo>
                  <a:pt x="319533" y="247650"/>
                </a:lnTo>
                <a:lnTo>
                  <a:pt x="316287" y="247650"/>
                </a:lnTo>
                <a:lnTo>
                  <a:pt x="317452" y="245863"/>
                </a:lnTo>
                <a:lnTo>
                  <a:pt x="317751" y="245109"/>
                </a:lnTo>
                <a:close/>
              </a:path>
              <a:path w="320675" h="278129">
                <a:moveTo>
                  <a:pt x="2320" y="250189"/>
                </a:moveTo>
                <a:lnTo>
                  <a:pt x="0" y="252729"/>
                </a:lnTo>
                <a:lnTo>
                  <a:pt x="5092" y="255141"/>
                </a:lnTo>
                <a:lnTo>
                  <a:pt x="3013" y="252729"/>
                </a:lnTo>
                <a:lnTo>
                  <a:pt x="2320" y="250189"/>
                </a:lnTo>
                <a:close/>
              </a:path>
              <a:path w="320675" h="278129">
                <a:moveTo>
                  <a:pt x="57103" y="248919"/>
                </a:moveTo>
                <a:lnTo>
                  <a:pt x="15775" y="248919"/>
                </a:lnTo>
                <a:lnTo>
                  <a:pt x="16169" y="250189"/>
                </a:lnTo>
                <a:lnTo>
                  <a:pt x="15119" y="251459"/>
                </a:lnTo>
                <a:lnTo>
                  <a:pt x="13929" y="254000"/>
                </a:lnTo>
                <a:lnTo>
                  <a:pt x="56690" y="254000"/>
                </a:lnTo>
                <a:lnTo>
                  <a:pt x="57091" y="250189"/>
                </a:lnTo>
                <a:lnTo>
                  <a:pt x="57103" y="248919"/>
                </a:lnTo>
                <a:close/>
              </a:path>
              <a:path w="320675" h="278129">
                <a:moveTo>
                  <a:pt x="62360" y="250189"/>
                </a:moveTo>
                <a:lnTo>
                  <a:pt x="57936" y="250189"/>
                </a:lnTo>
                <a:lnTo>
                  <a:pt x="58715" y="251459"/>
                </a:lnTo>
                <a:lnTo>
                  <a:pt x="60004" y="252729"/>
                </a:lnTo>
                <a:lnTo>
                  <a:pt x="56690" y="254000"/>
                </a:lnTo>
                <a:lnTo>
                  <a:pt x="67219" y="254000"/>
                </a:lnTo>
                <a:lnTo>
                  <a:pt x="61649" y="252729"/>
                </a:lnTo>
                <a:lnTo>
                  <a:pt x="61965" y="251459"/>
                </a:lnTo>
                <a:lnTo>
                  <a:pt x="62360" y="250189"/>
                </a:lnTo>
                <a:close/>
              </a:path>
              <a:path w="320675" h="278129">
                <a:moveTo>
                  <a:pt x="12599" y="250189"/>
                </a:moveTo>
                <a:lnTo>
                  <a:pt x="10115" y="250189"/>
                </a:lnTo>
                <a:lnTo>
                  <a:pt x="9005" y="251459"/>
                </a:lnTo>
                <a:lnTo>
                  <a:pt x="9626" y="251459"/>
                </a:lnTo>
                <a:lnTo>
                  <a:pt x="11570" y="252729"/>
                </a:lnTo>
                <a:lnTo>
                  <a:pt x="12599" y="250189"/>
                </a:lnTo>
                <a:close/>
              </a:path>
              <a:path w="320675" h="278129">
                <a:moveTo>
                  <a:pt x="64544" y="252098"/>
                </a:moveTo>
                <a:lnTo>
                  <a:pt x="64767" y="252729"/>
                </a:lnTo>
                <a:lnTo>
                  <a:pt x="65044" y="252453"/>
                </a:lnTo>
                <a:lnTo>
                  <a:pt x="64544" y="252098"/>
                </a:lnTo>
                <a:close/>
              </a:path>
              <a:path w="320675" h="278129">
                <a:moveTo>
                  <a:pt x="179412" y="251459"/>
                </a:moveTo>
                <a:lnTo>
                  <a:pt x="120477" y="251459"/>
                </a:lnTo>
                <a:lnTo>
                  <a:pt x="119335" y="252729"/>
                </a:lnTo>
                <a:lnTo>
                  <a:pt x="178457" y="252729"/>
                </a:lnTo>
                <a:lnTo>
                  <a:pt x="179412" y="251459"/>
                </a:lnTo>
                <a:close/>
              </a:path>
              <a:path w="320675" h="278129">
                <a:moveTo>
                  <a:pt x="237329" y="250189"/>
                </a:moveTo>
                <a:lnTo>
                  <a:pt x="192596" y="250189"/>
                </a:lnTo>
                <a:lnTo>
                  <a:pt x="191528" y="251459"/>
                </a:lnTo>
                <a:lnTo>
                  <a:pt x="195205" y="252729"/>
                </a:lnTo>
                <a:lnTo>
                  <a:pt x="198583" y="251459"/>
                </a:lnTo>
                <a:lnTo>
                  <a:pt x="234589" y="251459"/>
                </a:lnTo>
                <a:lnTo>
                  <a:pt x="237329" y="250189"/>
                </a:lnTo>
                <a:close/>
              </a:path>
              <a:path w="320675" h="278129">
                <a:moveTo>
                  <a:pt x="241499" y="250189"/>
                </a:moveTo>
                <a:lnTo>
                  <a:pt x="237329" y="250189"/>
                </a:lnTo>
                <a:lnTo>
                  <a:pt x="239449" y="252729"/>
                </a:lnTo>
                <a:lnTo>
                  <a:pt x="241499" y="250189"/>
                </a:lnTo>
                <a:close/>
              </a:path>
              <a:path w="320675" h="278129">
                <a:moveTo>
                  <a:pt x="63870" y="250189"/>
                </a:moveTo>
                <a:lnTo>
                  <a:pt x="62360" y="250189"/>
                </a:lnTo>
                <a:lnTo>
                  <a:pt x="63534" y="251459"/>
                </a:lnTo>
                <a:lnTo>
                  <a:pt x="64544" y="252098"/>
                </a:lnTo>
                <a:lnTo>
                  <a:pt x="63870" y="250189"/>
                </a:lnTo>
                <a:close/>
              </a:path>
              <a:path w="320675" h="278129">
                <a:moveTo>
                  <a:pt x="98595" y="249299"/>
                </a:moveTo>
                <a:lnTo>
                  <a:pt x="97965" y="249633"/>
                </a:lnTo>
                <a:lnTo>
                  <a:pt x="97805" y="250189"/>
                </a:lnTo>
                <a:lnTo>
                  <a:pt x="98056" y="250189"/>
                </a:lnTo>
                <a:lnTo>
                  <a:pt x="100049" y="251459"/>
                </a:lnTo>
                <a:lnTo>
                  <a:pt x="98595" y="249299"/>
                </a:lnTo>
                <a:close/>
              </a:path>
              <a:path w="320675" h="278129">
                <a:moveTo>
                  <a:pt x="112640" y="245109"/>
                </a:moveTo>
                <a:lnTo>
                  <a:pt x="103818" y="245109"/>
                </a:lnTo>
                <a:lnTo>
                  <a:pt x="103639" y="247650"/>
                </a:lnTo>
                <a:lnTo>
                  <a:pt x="103075" y="249633"/>
                </a:lnTo>
                <a:lnTo>
                  <a:pt x="102524" y="251459"/>
                </a:lnTo>
                <a:lnTo>
                  <a:pt x="115769" y="251459"/>
                </a:lnTo>
                <a:lnTo>
                  <a:pt x="117702" y="250189"/>
                </a:lnTo>
                <a:lnTo>
                  <a:pt x="118094" y="248919"/>
                </a:lnTo>
                <a:lnTo>
                  <a:pt x="110403" y="248919"/>
                </a:lnTo>
                <a:lnTo>
                  <a:pt x="109576" y="247650"/>
                </a:lnTo>
                <a:lnTo>
                  <a:pt x="112640" y="245109"/>
                </a:lnTo>
                <a:close/>
              </a:path>
              <a:path w="320675" h="278129">
                <a:moveTo>
                  <a:pt x="121961" y="245109"/>
                </a:moveTo>
                <a:lnTo>
                  <a:pt x="113661" y="245109"/>
                </a:lnTo>
                <a:lnTo>
                  <a:pt x="112480" y="246396"/>
                </a:lnTo>
                <a:lnTo>
                  <a:pt x="111375" y="247650"/>
                </a:lnTo>
                <a:lnTo>
                  <a:pt x="110403" y="248919"/>
                </a:lnTo>
                <a:lnTo>
                  <a:pt x="118094" y="248919"/>
                </a:lnTo>
                <a:lnTo>
                  <a:pt x="119396" y="250189"/>
                </a:lnTo>
                <a:lnTo>
                  <a:pt x="119032" y="251459"/>
                </a:lnTo>
                <a:lnTo>
                  <a:pt x="126118" y="251459"/>
                </a:lnTo>
                <a:lnTo>
                  <a:pt x="125728" y="250189"/>
                </a:lnTo>
                <a:lnTo>
                  <a:pt x="123936" y="248919"/>
                </a:lnTo>
                <a:lnTo>
                  <a:pt x="125032" y="247650"/>
                </a:lnTo>
                <a:lnTo>
                  <a:pt x="121640" y="247650"/>
                </a:lnTo>
                <a:lnTo>
                  <a:pt x="121226" y="246379"/>
                </a:lnTo>
                <a:lnTo>
                  <a:pt x="121695" y="246379"/>
                </a:lnTo>
                <a:lnTo>
                  <a:pt x="121961" y="245109"/>
                </a:lnTo>
                <a:close/>
              </a:path>
              <a:path w="320675" h="278129">
                <a:moveTo>
                  <a:pt x="57214" y="249014"/>
                </a:moveTo>
                <a:lnTo>
                  <a:pt x="57331" y="249299"/>
                </a:lnTo>
                <a:lnTo>
                  <a:pt x="57867" y="250189"/>
                </a:lnTo>
                <a:lnTo>
                  <a:pt x="57214" y="249014"/>
                </a:lnTo>
                <a:close/>
              </a:path>
              <a:path w="320675" h="278129">
                <a:moveTo>
                  <a:pt x="116158" y="217169"/>
                </a:moveTo>
                <a:lnTo>
                  <a:pt x="68901" y="217169"/>
                </a:lnTo>
                <a:lnTo>
                  <a:pt x="63864" y="223519"/>
                </a:lnTo>
                <a:lnTo>
                  <a:pt x="60634" y="232409"/>
                </a:lnTo>
                <a:lnTo>
                  <a:pt x="56911" y="237489"/>
                </a:lnTo>
                <a:lnTo>
                  <a:pt x="54480" y="237489"/>
                </a:lnTo>
                <a:lnTo>
                  <a:pt x="55971" y="240029"/>
                </a:lnTo>
                <a:lnTo>
                  <a:pt x="58465" y="242569"/>
                </a:lnTo>
                <a:lnTo>
                  <a:pt x="61272" y="243839"/>
                </a:lnTo>
                <a:lnTo>
                  <a:pt x="59172" y="246227"/>
                </a:lnTo>
                <a:lnTo>
                  <a:pt x="59152" y="247650"/>
                </a:lnTo>
                <a:lnTo>
                  <a:pt x="59265" y="248919"/>
                </a:lnTo>
                <a:lnTo>
                  <a:pt x="60638" y="250189"/>
                </a:lnTo>
                <a:lnTo>
                  <a:pt x="62804" y="250189"/>
                </a:lnTo>
                <a:lnTo>
                  <a:pt x="64482" y="247650"/>
                </a:lnTo>
                <a:lnTo>
                  <a:pt x="98258" y="247650"/>
                </a:lnTo>
                <a:lnTo>
                  <a:pt x="101584" y="242569"/>
                </a:lnTo>
                <a:lnTo>
                  <a:pt x="102735" y="234950"/>
                </a:lnTo>
                <a:lnTo>
                  <a:pt x="105601" y="228600"/>
                </a:lnTo>
                <a:lnTo>
                  <a:pt x="106212" y="228600"/>
                </a:lnTo>
                <a:lnTo>
                  <a:pt x="105662" y="226059"/>
                </a:lnTo>
                <a:lnTo>
                  <a:pt x="107991" y="226059"/>
                </a:lnTo>
                <a:lnTo>
                  <a:pt x="108639" y="224789"/>
                </a:lnTo>
                <a:lnTo>
                  <a:pt x="303007" y="224789"/>
                </a:lnTo>
                <a:lnTo>
                  <a:pt x="302301" y="223519"/>
                </a:lnTo>
                <a:lnTo>
                  <a:pt x="110205" y="223519"/>
                </a:lnTo>
                <a:lnTo>
                  <a:pt x="111352" y="220979"/>
                </a:lnTo>
                <a:lnTo>
                  <a:pt x="115190" y="218439"/>
                </a:lnTo>
                <a:lnTo>
                  <a:pt x="116158" y="217169"/>
                </a:lnTo>
                <a:close/>
              </a:path>
              <a:path w="320675" h="278129">
                <a:moveTo>
                  <a:pt x="98169" y="248919"/>
                </a:moveTo>
                <a:lnTo>
                  <a:pt x="67195" y="248919"/>
                </a:lnTo>
                <a:lnTo>
                  <a:pt x="66464" y="250189"/>
                </a:lnTo>
                <a:lnTo>
                  <a:pt x="96913" y="250189"/>
                </a:lnTo>
                <a:lnTo>
                  <a:pt x="97965" y="249633"/>
                </a:lnTo>
                <a:lnTo>
                  <a:pt x="98169" y="248919"/>
                </a:lnTo>
                <a:close/>
              </a:path>
              <a:path w="320675" h="278129">
                <a:moveTo>
                  <a:pt x="97965" y="249633"/>
                </a:moveTo>
                <a:lnTo>
                  <a:pt x="96913" y="250189"/>
                </a:lnTo>
                <a:lnTo>
                  <a:pt x="97805" y="250189"/>
                </a:lnTo>
                <a:lnTo>
                  <a:pt x="97965" y="249633"/>
                </a:lnTo>
                <a:close/>
              </a:path>
              <a:path w="320675" h="278129">
                <a:moveTo>
                  <a:pt x="155304" y="245109"/>
                </a:moveTo>
                <a:lnTo>
                  <a:pt x="148479" y="245109"/>
                </a:lnTo>
                <a:lnTo>
                  <a:pt x="147431" y="247650"/>
                </a:lnTo>
                <a:lnTo>
                  <a:pt x="146669" y="250189"/>
                </a:lnTo>
                <a:lnTo>
                  <a:pt x="154651" y="250189"/>
                </a:lnTo>
                <a:lnTo>
                  <a:pt x="151665" y="248919"/>
                </a:lnTo>
                <a:lnTo>
                  <a:pt x="153798" y="246379"/>
                </a:lnTo>
                <a:lnTo>
                  <a:pt x="155304" y="245109"/>
                </a:lnTo>
                <a:close/>
              </a:path>
              <a:path w="320675" h="278129">
                <a:moveTo>
                  <a:pt x="159275" y="245109"/>
                </a:moveTo>
                <a:lnTo>
                  <a:pt x="156345" y="245109"/>
                </a:lnTo>
                <a:lnTo>
                  <a:pt x="154651" y="250189"/>
                </a:lnTo>
                <a:lnTo>
                  <a:pt x="158821" y="250189"/>
                </a:lnTo>
                <a:lnTo>
                  <a:pt x="157133" y="248919"/>
                </a:lnTo>
                <a:lnTo>
                  <a:pt x="160482" y="246636"/>
                </a:lnTo>
                <a:lnTo>
                  <a:pt x="160669" y="246227"/>
                </a:lnTo>
                <a:lnTo>
                  <a:pt x="159275" y="245109"/>
                </a:lnTo>
                <a:close/>
              </a:path>
              <a:path w="320675" h="278129">
                <a:moveTo>
                  <a:pt x="168422" y="238759"/>
                </a:moveTo>
                <a:lnTo>
                  <a:pt x="160492" y="238759"/>
                </a:lnTo>
                <a:lnTo>
                  <a:pt x="162814" y="241300"/>
                </a:lnTo>
                <a:lnTo>
                  <a:pt x="160669" y="246227"/>
                </a:lnTo>
                <a:lnTo>
                  <a:pt x="160859" y="246379"/>
                </a:lnTo>
                <a:lnTo>
                  <a:pt x="160482" y="246636"/>
                </a:lnTo>
                <a:lnTo>
                  <a:pt x="158821" y="250189"/>
                </a:lnTo>
                <a:lnTo>
                  <a:pt x="160399" y="250189"/>
                </a:lnTo>
                <a:lnTo>
                  <a:pt x="160648" y="247650"/>
                </a:lnTo>
                <a:lnTo>
                  <a:pt x="163881" y="246396"/>
                </a:lnTo>
                <a:lnTo>
                  <a:pt x="164003" y="246227"/>
                </a:lnTo>
                <a:lnTo>
                  <a:pt x="165232" y="243839"/>
                </a:lnTo>
                <a:lnTo>
                  <a:pt x="318773" y="243839"/>
                </a:lnTo>
                <a:lnTo>
                  <a:pt x="310222" y="242569"/>
                </a:lnTo>
                <a:lnTo>
                  <a:pt x="171024" y="242569"/>
                </a:lnTo>
                <a:lnTo>
                  <a:pt x="171559" y="241300"/>
                </a:lnTo>
                <a:lnTo>
                  <a:pt x="310982" y="241300"/>
                </a:lnTo>
                <a:lnTo>
                  <a:pt x="311741" y="240029"/>
                </a:lnTo>
                <a:lnTo>
                  <a:pt x="169619" y="240029"/>
                </a:lnTo>
                <a:lnTo>
                  <a:pt x="168422" y="238759"/>
                </a:lnTo>
                <a:close/>
              </a:path>
              <a:path w="320675" h="278129">
                <a:moveTo>
                  <a:pt x="99311" y="248919"/>
                </a:moveTo>
                <a:lnTo>
                  <a:pt x="98339" y="248919"/>
                </a:lnTo>
                <a:lnTo>
                  <a:pt x="98595" y="249299"/>
                </a:lnTo>
                <a:lnTo>
                  <a:pt x="99311" y="248919"/>
                </a:lnTo>
                <a:close/>
              </a:path>
              <a:path w="320675" h="278129">
                <a:moveTo>
                  <a:pt x="57224" y="248919"/>
                </a:moveTo>
                <a:close/>
              </a:path>
              <a:path w="320675" h="278129">
                <a:moveTo>
                  <a:pt x="14015" y="247650"/>
                </a:moveTo>
                <a:lnTo>
                  <a:pt x="14095" y="248919"/>
                </a:lnTo>
                <a:lnTo>
                  <a:pt x="15060" y="248919"/>
                </a:lnTo>
                <a:lnTo>
                  <a:pt x="14015" y="247650"/>
                </a:lnTo>
                <a:close/>
              </a:path>
              <a:path w="320675" h="278129">
                <a:moveTo>
                  <a:pt x="17680" y="246379"/>
                </a:moveTo>
                <a:lnTo>
                  <a:pt x="15059" y="246379"/>
                </a:lnTo>
                <a:lnTo>
                  <a:pt x="15060" y="248919"/>
                </a:lnTo>
                <a:lnTo>
                  <a:pt x="16817" y="248919"/>
                </a:lnTo>
                <a:lnTo>
                  <a:pt x="15223" y="247650"/>
                </a:lnTo>
                <a:lnTo>
                  <a:pt x="17001" y="247650"/>
                </a:lnTo>
                <a:lnTo>
                  <a:pt x="17494" y="247232"/>
                </a:lnTo>
                <a:lnTo>
                  <a:pt x="17680" y="246379"/>
                </a:lnTo>
                <a:close/>
              </a:path>
              <a:path w="320675" h="278129">
                <a:moveTo>
                  <a:pt x="19721" y="246379"/>
                </a:moveTo>
                <a:lnTo>
                  <a:pt x="18500" y="246379"/>
                </a:lnTo>
                <a:lnTo>
                  <a:pt x="17494" y="247232"/>
                </a:lnTo>
                <a:lnTo>
                  <a:pt x="17402" y="247650"/>
                </a:lnTo>
                <a:lnTo>
                  <a:pt x="17001" y="247650"/>
                </a:lnTo>
                <a:lnTo>
                  <a:pt x="16817" y="248919"/>
                </a:lnTo>
                <a:lnTo>
                  <a:pt x="19504" y="248919"/>
                </a:lnTo>
                <a:lnTo>
                  <a:pt x="18487" y="247650"/>
                </a:lnTo>
                <a:lnTo>
                  <a:pt x="17402" y="247650"/>
                </a:lnTo>
                <a:lnTo>
                  <a:pt x="17494" y="247232"/>
                </a:lnTo>
                <a:lnTo>
                  <a:pt x="18893" y="247232"/>
                </a:lnTo>
                <a:lnTo>
                  <a:pt x="19721" y="246379"/>
                </a:lnTo>
                <a:close/>
              </a:path>
              <a:path w="320675" h="278129">
                <a:moveTo>
                  <a:pt x="54809" y="245109"/>
                </a:moveTo>
                <a:lnTo>
                  <a:pt x="20266" y="245109"/>
                </a:lnTo>
                <a:lnTo>
                  <a:pt x="21009" y="246227"/>
                </a:lnTo>
                <a:lnTo>
                  <a:pt x="21102" y="246396"/>
                </a:lnTo>
                <a:lnTo>
                  <a:pt x="20464" y="247650"/>
                </a:lnTo>
                <a:lnTo>
                  <a:pt x="19504" y="248919"/>
                </a:lnTo>
                <a:lnTo>
                  <a:pt x="53472" y="248919"/>
                </a:lnTo>
                <a:lnTo>
                  <a:pt x="55584" y="246396"/>
                </a:lnTo>
                <a:lnTo>
                  <a:pt x="54809" y="245109"/>
                </a:lnTo>
                <a:close/>
              </a:path>
              <a:path w="320675" h="278129">
                <a:moveTo>
                  <a:pt x="55598" y="246379"/>
                </a:moveTo>
                <a:lnTo>
                  <a:pt x="57103" y="248919"/>
                </a:lnTo>
                <a:lnTo>
                  <a:pt x="55598" y="246379"/>
                </a:lnTo>
                <a:close/>
              </a:path>
              <a:path w="320675" h="278129">
                <a:moveTo>
                  <a:pt x="98258" y="247650"/>
                </a:moveTo>
                <a:lnTo>
                  <a:pt x="65538" y="247650"/>
                </a:lnTo>
                <a:lnTo>
                  <a:pt x="66973" y="248919"/>
                </a:lnTo>
                <a:lnTo>
                  <a:pt x="98339" y="248919"/>
                </a:lnTo>
                <a:lnTo>
                  <a:pt x="98258" y="247650"/>
                </a:lnTo>
                <a:close/>
              </a:path>
              <a:path w="320675" h="278129">
                <a:moveTo>
                  <a:pt x="295024" y="243839"/>
                </a:moveTo>
                <a:lnTo>
                  <a:pt x="165232" y="243839"/>
                </a:lnTo>
                <a:lnTo>
                  <a:pt x="167142" y="245109"/>
                </a:lnTo>
                <a:lnTo>
                  <a:pt x="168702" y="247650"/>
                </a:lnTo>
                <a:lnTo>
                  <a:pt x="170366" y="248919"/>
                </a:lnTo>
                <a:lnTo>
                  <a:pt x="280234" y="248919"/>
                </a:lnTo>
                <a:lnTo>
                  <a:pt x="283876" y="247650"/>
                </a:lnTo>
                <a:lnTo>
                  <a:pt x="288403" y="247650"/>
                </a:lnTo>
                <a:lnTo>
                  <a:pt x="289506" y="246379"/>
                </a:lnTo>
                <a:lnTo>
                  <a:pt x="271092" y="246379"/>
                </a:lnTo>
                <a:lnTo>
                  <a:pt x="278871" y="245109"/>
                </a:lnTo>
                <a:lnTo>
                  <a:pt x="287022" y="245109"/>
                </a:lnTo>
                <a:lnTo>
                  <a:pt x="295024" y="243839"/>
                </a:lnTo>
                <a:close/>
              </a:path>
              <a:path w="320675" h="278129">
                <a:moveTo>
                  <a:pt x="15059" y="246379"/>
                </a:moveTo>
                <a:lnTo>
                  <a:pt x="14579" y="246379"/>
                </a:lnTo>
                <a:lnTo>
                  <a:pt x="14612" y="247650"/>
                </a:lnTo>
                <a:lnTo>
                  <a:pt x="15059" y="246379"/>
                </a:lnTo>
                <a:close/>
              </a:path>
              <a:path w="320675" h="278129">
                <a:moveTo>
                  <a:pt x="111725" y="227329"/>
                </a:moveTo>
                <a:lnTo>
                  <a:pt x="107756" y="227329"/>
                </a:lnTo>
                <a:lnTo>
                  <a:pt x="109434" y="228600"/>
                </a:lnTo>
                <a:lnTo>
                  <a:pt x="108253" y="232409"/>
                </a:lnTo>
                <a:lnTo>
                  <a:pt x="103635" y="236219"/>
                </a:lnTo>
                <a:lnTo>
                  <a:pt x="107036" y="238759"/>
                </a:lnTo>
                <a:lnTo>
                  <a:pt x="105375" y="242569"/>
                </a:lnTo>
                <a:lnTo>
                  <a:pt x="102044" y="245109"/>
                </a:lnTo>
                <a:lnTo>
                  <a:pt x="101276" y="247650"/>
                </a:lnTo>
                <a:lnTo>
                  <a:pt x="102463" y="247650"/>
                </a:lnTo>
                <a:lnTo>
                  <a:pt x="103181" y="246227"/>
                </a:lnTo>
                <a:lnTo>
                  <a:pt x="103818" y="245109"/>
                </a:lnTo>
                <a:lnTo>
                  <a:pt x="112640" y="245109"/>
                </a:lnTo>
                <a:lnTo>
                  <a:pt x="111813" y="243839"/>
                </a:lnTo>
                <a:lnTo>
                  <a:pt x="156811" y="243839"/>
                </a:lnTo>
                <a:lnTo>
                  <a:pt x="158318" y="242569"/>
                </a:lnTo>
                <a:lnTo>
                  <a:pt x="160492" y="238759"/>
                </a:lnTo>
                <a:lnTo>
                  <a:pt x="108014" y="238759"/>
                </a:lnTo>
                <a:lnTo>
                  <a:pt x="109396" y="233679"/>
                </a:lnTo>
                <a:lnTo>
                  <a:pt x="109235" y="232409"/>
                </a:lnTo>
                <a:lnTo>
                  <a:pt x="111725" y="227329"/>
                </a:lnTo>
                <a:close/>
              </a:path>
              <a:path w="320675" h="278129">
                <a:moveTo>
                  <a:pt x="127833" y="245109"/>
                </a:moveTo>
                <a:lnTo>
                  <a:pt x="121961" y="245109"/>
                </a:lnTo>
                <a:lnTo>
                  <a:pt x="122896" y="246379"/>
                </a:lnTo>
                <a:lnTo>
                  <a:pt x="123164" y="246379"/>
                </a:lnTo>
                <a:lnTo>
                  <a:pt x="122880" y="247650"/>
                </a:lnTo>
                <a:lnTo>
                  <a:pt x="126112" y="247650"/>
                </a:lnTo>
                <a:lnTo>
                  <a:pt x="127833" y="245109"/>
                </a:lnTo>
                <a:close/>
              </a:path>
              <a:path w="320675" h="278129">
                <a:moveTo>
                  <a:pt x="317895" y="245185"/>
                </a:moveTo>
                <a:lnTo>
                  <a:pt x="317452" y="245863"/>
                </a:lnTo>
                <a:lnTo>
                  <a:pt x="317308" y="246227"/>
                </a:lnTo>
                <a:lnTo>
                  <a:pt x="317206" y="246636"/>
                </a:lnTo>
                <a:lnTo>
                  <a:pt x="317041" y="247650"/>
                </a:lnTo>
                <a:lnTo>
                  <a:pt x="319533" y="247650"/>
                </a:lnTo>
                <a:lnTo>
                  <a:pt x="320158" y="246379"/>
                </a:lnTo>
                <a:lnTo>
                  <a:pt x="317895" y="245185"/>
                </a:lnTo>
                <a:close/>
              </a:path>
              <a:path w="320675" h="278129">
                <a:moveTo>
                  <a:pt x="160669" y="246227"/>
                </a:moveTo>
                <a:lnTo>
                  <a:pt x="160482" y="246636"/>
                </a:lnTo>
                <a:lnTo>
                  <a:pt x="160859" y="246379"/>
                </a:lnTo>
                <a:lnTo>
                  <a:pt x="160669" y="246227"/>
                </a:lnTo>
                <a:close/>
              </a:path>
              <a:path w="320675" h="278129">
                <a:moveTo>
                  <a:pt x="290610" y="245109"/>
                </a:moveTo>
                <a:lnTo>
                  <a:pt x="284243" y="246379"/>
                </a:lnTo>
                <a:lnTo>
                  <a:pt x="289506" y="246379"/>
                </a:lnTo>
                <a:lnTo>
                  <a:pt x="290610" y="245109"/>
                </a:lnTo>
                <a:close/>
              </a:path>
              <a:path w="320675" h="278129">
                <a:moveTo>
                  <a:pt x="317751" y="245109"/>
                </a:moveTo>
                <a:lnTo>
                  <a:pt x="317452" y="245863"/>
                </a:lnTo>
                <a:lnTo>
                  <a:pt x="317895" y="245185"/>
                </a:lnTo>
                <a:lnTo>
                  <a:pt x="317751" y="245109"/>
                </a:lnTo>
                <a:close/>
              </a:path>
              <a:path w="320675" h="278129">
                <a:moveTo>
                  <a:pt x="318773" y="243839"/>
                </a:moveTo>
                <a:lnTo>
                  <a:pt x="295024" y="243839"/>
                </a:lnTo>
                <a:lnTo>
                  <a:pt x="295150" y="245109"/>
                </a:lnTo>
                <a:lnTo>
                  <a:pt x="317751" y="245109"/>
                </a:lnTo>
                <a:lnTo>
                  <a:pt x="317895" y="245185"/>
                </a:lnTo>
                <a:lnTo>
                  <a:pt x="318773" y="243839"/>
                </a:lnTo>
                <a:close/>
              </a:path>
              <a:path w="320675" h="278129">
                <a:moveTo>
                  <a:pt x="11487" y="237489"/>
                </a:moveTo>
                <a:lnTo>
                  <a:pt x="10895" y="240029"/>
                </a:lnTo>
                <a:lnTo>
                  <a:pt x="5886" y="241300"/>
                </a:lnTo>
                <a:lnTo>
                  <a:pt x="5396" y="245109"/>
                </a:lnTo>
                <a:lnTo>
                  <a:pt x="6403" y="243839"/>
                </a:lnTo>
                <a:lnTo>
                  <a:pt x="7213" y="242569"/>
                </a:lnTo>
                <a:lnTo>
                  <a:pt x="46346" y="242569"/>
                </a:lnTo>
                <a:lnTo>
                  <a:pt x="46908" y="241300"/>
                </a:lnTo>
                <a:lnTo>
                  <a:pt x="12573" y="241300"/>
                </a:lnTo>
                <a:lnTo>
                  <a:pt x="11690" y="240029"/>
                </a:lnTo>
                <a:lnTo>
                  <a:pt x="12578" y="238759"/>
                </a:lnTo>
                <a:lnTo>
                  <a:pt x="11487" y="237489"/>
                </a:lnTo>
                <a:close/>
              </a:path>
              <a:path w="320675" h="278129">
                <a:moveTo>
                  <a:pt x="131660" y="243839"/>
                </a:moveTo>
                <a:lnTo>
                  <a:pt x="112754" y="243839"/>
                </a:lnTo>
                <a:lnTo>
                  <a:pt x="112886" y="245109"/>
                </a:lnTo>
                <a:lnTo>
                  <a:pt x="129960" y="245109"/>
                </a:lnTo>
                <a:lnTo>
                  <a:pt x="131660" y="243839"/>
                </a:lnTo>
                <a:close/>
              </a:path>
              <a:path w="320675" h="278129">
                <a:moveTo>
                  <a:pt x="47263" y="242569"/>
                </a:moveTo>
                <a:lnTo>
                  <a:pt x="46757" y="243839"/>
                </a:lnTo>
                <a:lnTo>
                  <a:pt x="48399" y="243839"/>
                </a:lnTo>
                <a:lnTo>
                  <a:pt x="47263" y="242569"/>
                </a:lnTo>
                <a:close/>
              </a:path>
              <a:path w="320675" h="278129">
                <a:moveTo>
                  <a:pt x="48911" y="241300"/>
                </a:moveTo>
                <a:lnTo>
                  <a:pt x="46908" y="241300"/>
                </a:lnTo>
                <a:lnTo>
                  <a:pt x="48690" y="242569"/>
                </a:lnTo>
                <a:lnTo>
                  <a:pt x="48399" y="243839"/>
                </a:lnTo>
                <a:lnTo>
                  <a:pt x="51263" y="243839"/>
                </a:lnTo>
                <a:lnTo>
                  <a:pt x="52383" y="242569"/>
                </a:lnTo>
                <a:lnTo>
                  <a:pt x="49127" y="242569"/>
                </a:lnTo>
                <a:lnTo>
                  <a:pt x="48911" y="241300"/>
                </a:lnTo>
                <a:close/>
              </a:path>
              <a:path w="320675" h="278129">
                <a:moveTo>
                  <a:pt x="54799" y="236219"/>
                </a:moveTo>
                <a:lnTo>
                  <a:pt x="52136" y="236219"/>
                </a:lnTo>
                <a:lnTo>
                  <a:pt x="53064" y="237489"/>
                </a:lnTo>
                <a:lnTo>
                  <a:pt x="49640" y="241300"/>
                </a:lnTo>
                <a:lnTo>
                  <a:pt x="49277" y="242569"/>
                </a:lnTo>
                <a:lnTo>
                  <a:pt x="52383" y="242569"/>
                </a:lnTo>
                <a:lnTo>
                  <a:pt x="52607" y="240029"/>
                </a:lnTo>
                <a:lnTo>
                  <a:pt x="54480" y="237489"/>
                </a:lnTo>
                <a:lnTo>
                  <a:pt x="56911" y="237489"/>
                </a:lnTo>
                <a:lnTo>
                  <a:pt x="54799" y="236219"/>
                </a:lnTo>
                <a:close/>
              </a:path>
              <a:path w="320675" h="278129">
                <a:moveTo>
                  <a:pt x="310982" y="241300"/>
                </a:moveTo>
                <a:lnTo>
                  <a:pt x="173315" y="241300"/>
                </a:lnTo>
                <a:lnTo>
                  <a:pt x="173368" y="242569"/>
                </a:lnTo>
                <a:lnTo>
                  <a:pt x="310222" y="242569"/>
                </a:lnTo>
                <a:lnTo>
                  <a:pt x="310982" y="241300"/>
                </a:lnTo>
                <a:close/>
              </a:path>
              <a:path w="320675" h="278129">
                <a:moveTo>
                  <a:pt x="35468" y="196850"/>
                </a:moveTo>
                <a:lnTo>
                  <a:pt x="34448" y="199389"/>
                </a:lnTo>
                <a:lnTo>
                  <a:pt x="34991" y="200659"/>
                </a:lnTo>
                <a:lnTo>
                  <a:pt x="34389" y="201929"/>
                </a:lnTo>
                <a:lnTo>
                  <a:pt x="30361" y="203200"/>
                </a:lnTo>
                <a:lnTo>
                  <a:pt x="27691" y="205739"/>
                </a:lnTo>
                <a:lnTo>
                  <a:pt x="24046" y="210819"/>
                </a:lnTo>
                <a:lnTo>
                  <a:pt x="25276" y="213359"/>
                </a:lnTo>
                <a:lnTo>
                  <a:pt x="23006" y="217169"/>
                </a:lnTo>
                <a:lnTo>
                  <a:pt x="21187" y="217169"/>
                </a:lnTo>
                <a:lnTo>
                  <a:pt x="21079" y="218439"/>
                </a:lnTo>
                <a:lnTo>
                  <a:pt x="22534" y="218439"/>
                </a:lnTo>
                <a:lnTo>
                  <a:pt x="22218" y="219709"/>
                </a:lnTo>
                <a:lnTo>
                  <a:pt x="19799" y="223519"/>
                </a:lnTo>
                <a:lnTo>
                  <a:pt x="16562" y="224789"/>
                </a:lnTo>
                <a:lnTo>
                  <a:pt x="18428" y="224789"/>
                </a:lnTo>
                <a:lnTo>
                  <a:pt x="16880" y="229869"/>
                </a:lnTo>
                <a:lnTo>
                  <a:pt x="13912" y="236219"/>
                </a:lnTo>
                <a:lnTo>
                  <a:pt x="12573" y="241300"/>
                </a:lnTo>
                <a:lnTo>
                  <a:pt x="48449" y="241300"/>
                </a:lnTo>
                <a:lnTo>
                  <a:pt x="49649" y="240029"/>
                </a:lnTo>
                <a:lnTo>
                  <a:pt x="50647" y="236219"/>
                </a:lnTo>
                <a:lnTo>
                  <a:pt x="54799" y="236219"/>
                </a:lnTo>
                <a:lnTo>
                  <a:pt x="55394" y="234950"/>
                </a:lnTo>
                <a:lnTo>
                  <a:pt x="26369" y="234950"/>
                </a:lnTo>
                <a:lnTo>
                  <a:pt x="25041" y="233679"/>
                </a:lnTo>
                <a:lnTo>
                  <a:pt x="27800" y="232409"/>
                </a:lnTo>
                <a:lnTo>
                  <a:pt x="27880" y="231139"/>
                </a:lnTo>
                <a:lnTo>
                  <a:pt x="57178" y="231139"/>
                </a:lnTo>
                <a:lnTo>
                  <a:pt x="57773" y="229869"/>
                </a:lnTo>
                <a:lnTo>
                  <a:pt x="23067" y="229869"/>
                </a:lnTo>
                <a:lnTo>
                  <a:pt x="24061" y="227329"/>
                </a:lnTo>
                <a:lnTo>
                  <a:pt x="25689" y="223519"/>
                </a:lnTo>
                <a:lnTo>
                  <a:pt x="27886" y="222250"/>
                </a:lnTo>
                <a:lnTo>
                  <a:pt x="28454" y="219709"/>
                </a:lnTo>
                <a:lnTo>
                  <a:pt x="26864" y="218439"/>
                </a:lnTo>
                <a:lnTo>
                  <a:pt x="28265" y="215900"/>
                </a:lnTo>
                <a:lnTo>
                  <a:pt x="29271" y="215900"/>
                </a:lnTo>
                <a:lnTo>
                  <a:pt x="28403" y="210819"/>
                </a:lnTo>
                <a:lnTo>
                  <a:pt x="37557" y="210819"/>
                </a:lnTo>
                <a:lnTo>
                  <a:pt x="37507" y="207009"/>
                </a:lnTo>
                <a:lnTo>
                  <a:pt x="35260" y="207009"/>
                </a:lnTo>
                <a:lnTo>
                  <a:pt x="35754" y="204469"/>
                </a:lnTo>
                <a:lnTo>
                  <a:pt x="35717" y="200659"/>
                </a:lnTo>
                <a:lnTo>
                  <a:pt x="38143" y="199389"/>
                </a:lnTo>
                <a:lnTo>
                  <a:pt x="36272" y="199389"/>
                </a:lnTo>
                <a:lnTo>
                  <a:pt x="36976" y="198119"/>
                </a:lnTo>
                <a:lnTo>
                  <a:pt x="36429" y="198119"/>
                </a:lnTo>
                <a:lnTo>
                  <a:pt x="35468" y="196850"/>
                </a:lnTo>
                <a:close/>
              </a:path>
              <a:path w="320675" h="278129">
                <a:moveTo>
                  <a:pt x="8086" y="234950"/>
                </a:moveTo>
                <a:lnTo>
                  <a:pt x="6653" y="236219"/>
                </a:lnTo>
                <a:lnTo>
                  <a:pt x="4952" y="237489"/>
                </a:lnTo>
                <a:lnTo>
                  <a:pt x="4525" y="240029"/>
                </a:lnTo>
                <a:lnTo>
                  <a:pt x="5600" y="238759"/>
                </a:lnTo>
                <a:lnTo>
                  <a:pt x="8199" y="236219"/>
                </a:lnTo>
                <a:lnTo>
                  <a:pt x="8086" y="234950"/>
                </a:lnTo>
                <a:close/>
              </a:path>
              <a:path w="320675" h="278129">
                <a:moveTo>
                  <a:pt x="257435" y="237489"/>
                </a:moveTo>
                <a:lnTo>
                  <a:pt x="169203" y="237489"/>
                </a:lnTo>
                <a:lnTo>
                  <a:pt x="170987" y="238759"/>
                </a:lnTo>
                <a:lnTo>
                  <a:pt x="169619" y="240029"/>
                </a:lnTo>
                <a:lnTo>
                  <a:pt x="258429" y="240029"/>
                </a:lnTo>
                <a:lnTo>
                  <a:pt x="256089" y="238759"/>
                </a:lnTo>
                <a:lnTo>
                  <a:pt x="257435" y="237489"/>
                </a:lnTo>
                <a:close/>
              </a:path>
              <a:path w="320675" h="278129">
                <a:moveTo>
                  <a:pt x="314840" y="237489"/>
                </a:moveTo>
                <a:lnTo>
                  <a:pt x="263212" y="237489"/>
                </a:lnTo>
                <a:lnTo>
                  <a:pt x="258429" y="240029"/>
                </a:lnTo>
                <a:lnTo>
                  <a:pt x="311741" y="240029"/>
                </a:lnTo>
                <a:lnTo>
                  <a:pt x="312501" y="238759"/>
                </a:lnTo>
                <a:lnTo>
                  <a:pt x="317201" y="238759"/>
                </a:lnTo>
                <a:lnTo>
                  <a:pt x="314840" y="237489"/>
                </a:lnTo>
                <a:close/>
              </a:path>
              <a:path w="320675" h="278129">
                <a:moveTo>
                  <a:pt x="304420" y="227329"/>
                </a:moveTo>
                <a:lnTo>
                  <a:pt x="113682" y="227329"/>
                </a:lnTo>
                <a:lnTo>
                  <a:pt x="114843" y="228600"/>
                </a:lnTo>
                <a:lnTo>
                  <a:pt x="112391" y="231139"/>
                </a:lnTo>
                <a:lnTo>
                  <a:pt x="110161" y="234950"/>
                </a:lnTo>
                <a:lnTo>
                  <a:pt x="108014" y="238759"/>
                </a:lnTo>
                <a:lnTo>
                  <a:pt x="168228" y="238759"/>
                </a:lnTo>
                <a:lnTo>
                  <a:pt x="169007" y="237489"/>
                </a:lnTo>
                <a:lnTo>
                  <a:pt x="259005" y="237489"/>
                </a:lnTo>
                <a:lnTo>
                  <a:pt x="260173" y="236219"/>
                </a:lnTo>
                <a:lnTo>
                  <a:pt x="264062" y="236219"/>
                </a:lnTo>
                <a:lnTo>
                  <a:pt x="264557" y="234950"/>
                </a:lnTo>
                <a:lnTo>
                  <a:pt x="266741" y="234950"/>
                </a:lnTo>
                <a:lnTo>
                  <a:pt x="267135" y="233679"/>
                </a:lnTo>
                <a:lnTo>
                  <a:pt x="267555" y="233679"/>
                </a:lnTo>
                <a:lnTo>
                  <a:pt x="271179" y="232409"/>
                </a:lnTo>
                <a:lnTo>
                  <a:pt x="155107" y="232409"/>
                </a:lnTo>
                <a:lnTo>
                  <a:pt x="155270" y="231139"/>
                </a:lnTo>
                <a:lnTo>
                  <a:pt x="155869" y="231139"/>
                </a:lnTo>
                <a:lnTo>
                  <a:pt x="156688" y="229869"/>
                </a:lnTo>
                <a:lnTo>
                  <a:pt x="157646" y="228600"/>
                </a:lnTo>
                <a:lnTo>
                  <a:pt x="305420" y="228600"/>
                </a:lnTo>
                <a:lnTo>
                  <a:pt x="304420" y="227329"/>
                </a:lnTo>
                <a:close/>
              </a:path>
              <a:path w="320675" h="278129">
                <a:moveTo>
                  <a:pt x="306421" y="229869"/>
                </a:moveTo>
                <a:lnTo>
                  <a:pt x="274871" y="229869"/>
                </a:lnTo>
                <a:lnTo>
                  <a:pt x="278274" y="231139"/>
                </a:lnTo>
                <a:lnTo>
                  <a:pt x="274741" y="232409"/>
                </a:lnTo>
                <a:lnTo>
                  <a:pt x="272738" y="232409"/>
                </a:lnTo>
                <a:lnTo>
                  <a:pt x="271702" y="236219"/>
                </a:lnTo>
                <a:lnTo>
                  <a:pt x="260173" y="236219"/>
                </a:lnTo>
                <a:lnTo>
                  <a:pt x="261084" y="237489"/>
                </a:lnTo>
                <a:lnTo>
                  <a:pt x="312423" y="237489"/>
                </a:lnTo>
                <a:lnTo>
                  <a:pt x="306421" y="229869"/>
                </a:lnTo>
                <a:close/>
              </a:path>
              <a:path w="320675" h="278129">
                <a:moveTo>
                  <a:pt x="57178" y="231139"/>
                </a:moveTo>
                <a:lnTo>
                  <a:pt x="27880" y="231139"/>
                </a:lnTo>
                <a:lnTo>
                  <a:pt x="28508" y="232409"/>
                </a:lnTo>
                <a:lnTo>
                  <a:pt x="26676" y="233679"/>
                </a:lnTo>
                <a:lnTo>
                  <a:pt x="26369" y="234950"/>
                </a:lnTo>
                <a:lnTo>
                  <a:pt x="55394" y="234950"/>
                </a:lnTo>
                <a:lnTo>
                  <a:pt x="57178" y="231139"/>
                </a:lnTo>
                <a:close/>
              </a:path>
              <a:path w="320675" h="278129">
                <a:moveTo>
                  <a:pt x="268226" y="233679"/>
                </a:moveTo>
                <a:lnTo>
                  <a:pt x="267531" y="233679"/>
                </a:lnTo>
                <a:lnTo>
                  <a:pt x="267199" y="234950"/>
                </a:lnTo>
                <a:lnTo>
                  <a:pt x="268046" y="234950"/>
                </a:lnTo>
                <a:lnTo>
                  <a:pt x="268226" y="233679"/>
                </a:lnTo>
                <a:close/>
              </a:path>
              <a:path w="320675" h="278129">
                <a:moveTo>
                  <a:pt x="267079" y="228600"/>
                </a:moveTo>
                <a:lnTo>
                  <a:pt x="157646" y="228600"/>
                </a:lnTo>
                <a:lnTo>
                  <a:pt x="158226" y="229869"/>
                </a:lnTo>
                <a:lnTo>
                  <a:pt x="156290" y="231139"/>
                </a:lnTo>
                <a:lnTo>
                  <a:pt x="155738" y="232409"/>
                </a:lnTo>
                <a:lnTo>
                  <a:pt x="265708" y="232409"/>
                </a:lnTo>
                <a:lnTo>
                  <a:pt x="266339" y="231139"/>
                </a:lnTo>
                <a:lnTo>
                  <a:pt x="266656" y="229869"/>
                </a:lnTo>
                <a:lnTo>
                  <a:pt x="267079" y="228600"/>
                </a:lnTo>
                <a:close/>
              </a:path>
              <a:path w="320675" h="278129">
                <a:moveTo>
                  <a:pt x="305420" y="228600"/>
                </a:moveTo>
                <a:lnTo>
                  <a:pt x="267079" y="228600"/>
                </a:lnTo>
                <a:lnTo>
                  <a:pt x="268302" y="229869"/>
                </a:lnTo>
                <a:lnTo>
                  <a:pt x="267793" y="231139"/>
                </a:lnTo>
                <a:lnTo>
                  <a:pt x="266829" y="232409"/>
                </a:lnTo>
                <a:lnTo>
                  <a:pt x="271179" y="232409"/>
                </a:lnTo>
                <a:lnTo>
                  <a:pt x="274871" y="229869"/>
                </a:lnTo>
                <a:lnTo>
                  <a:pt x="306421" y="229869"/>
                </a:lnTo>
                <a:lnTo>
                  <a:pt x="305420" y="228600"/>
                </a:lnTo>
                <a:close/>
              </a:path>
              <a:path w="320675" h="278129">
                <a:moveTo>
                  <a:pt x="15990" y="225014"/>
                </a:moveTo>
                <a:lnTo>
                  <a:pt x="13326" y="226059"/>
                </a:lnTo>
                <a:lnTo>
                  <a:pt x="14881" y="231139"/>
                </a:lnTo>
                <a:lnTo>
                  <a:pt x="16196" y="228600"/>
                </a:lnTo>
                <a:lnTo>
                  <a:pt x="15990" y="225014"/>
                </a:lnTo>
                <a:close/>
              </a:path>
              <a:path w="320675" h="278129">
                <a:moveTo>
                  <a:pt x="70398" y="209550"/>
                </a:moveTo>
                <a:lnTo>
                  <a:pt x="39615" y="209550"/>
                </a:lnTo>
                <a:lnTo>
                  <a:pt x="41626" y="212089"/>
                </a:lnTo>
                <a:lnTo>
                  <a:pt x="39640" y="215900"/>
                </a:lnTo>
                <a:lnTo>
                  <a:pt x="35290" y="215900"/>
                </a:lnTo>
                <a:lnTo>
                  <a:pt x="34376" y="217169"/>
                </a:lnTo>
                <a:lnTo>
                  <a:pt x="33253" y="217169"/>
                </a:lnTo>
                <a:lnTo>
                  <a:pt x="31048" y="220979"/>
                </a:lnTo>
                <a:lnTo>
                  <a:pt x="26233" y="226059"/>
                </a:lnTo>
                <a:lnTo>
                  <a:pt x="23067" y="229869"/>
                </a:lnTo>
                <a:lnTo>
                  <a:pt x="57773" y="229869"/>
                </a:lnTo>
                <a:lnTo>
                  <a:pt x="60019" y="224789"/>
                </a:lnTo>
                <a:lnTo>
                  <a:pt x="31998" y="224789"/>
                </a:lnTo>
                <a:lnTo>
                  <a:pt x="34428" y="222250"/>
                </a:lnTo>
                <a:lnTo>
                  <a:pt x="34773" y="220979"/>
                </a:lnTo>
                <a:lnTo>
                  <a:pt x="61704" y="220979"/>
                </a:lnTo>
                <a:lnTo>
                  <a:pt x="62265" y="219709"/>
                </a:lnTo>
                <a:lnTo>
                  <a:pt x="62321" y="219509"/>
                </a:lnTo>
                <a:lnTo>
                  <a:pt x="62663" y="217169"/>
                </a:lnTo>
                <a:lnTo>
                  <a:pt x="63926" y="215900"/>
                </a:lnTo>
                <a:lnTo>
                  <a:pt x="36984" y="215900"/>
                </a:lnTo>
                <a:lnTo>
                  <a:pt x="36138" y="214941"/>
                </a:lnTo>
                <a:lnTo>
                  <a:pt x="64880" y="214941"/>
                </a:lnTo>
                <a:lnTo>
                  <a:pt x="67717" y="212089"/>
                </a:lnTo>
                <a:lnTo>
                  <a:pt x="70398" y="209550"/>
                </a:lnTo>
                <a:close/>
              </a:path>
              <a:path w="320675" h="278129">
                <a:moveTo>
                  <a:pt x="303007" y="224789"/>
                </a:moveTo>
                <a:lnTo>
                  <a:pt x="108639" y="224789"/>
                </a:lnTo>
                <a:lnTo>
                  <a:pt x="109079" y="226059"/>
                </a:lnTo>
                <a:lnTo>
                  <a:pt x="106944" y="227329"/>
                </a:lnTo>
                <a:lnTo>
                  <a:pt x="106212" y="228600"/>
                </a:lnTo>
                <a:lnTo>
                  <a:pt x="105601" y="228600"/>
                </a:lnTo>
                <a:lnTo>
                  <a:pt x="107259" y="229869"/>
                </a:lnTo>
                <a:lnTo>
                  <a:pt x="107756" y="227329"/>
                </a:lnTo>
                <a:lnTo>
                  <a:pt x="304420" y="227329"/>
                </a:lnTo>
                <a:lnTo>
                  <a:pt x="303007" y="224789"/>
                </a:lnTo>
                <a:close/>
              </a:path>
              <a:path w="320675" h="278129">
                <a:moveTo>
                  <a:pt x="113682" y="227329"/>
                </a:moveTo>
                <a:lnTo>
                  <a:pt x="111725" y="227329"/>
                </a:lnTo>
                <a:lnTo>
                  <a:pt x="112801" y="228600"/>
                </a:lnTo>
                <a:lnTo>
                  <a:pt x="113682" y="227329"/>
                </a:lnTo>
                <a:close/>
              </a:path>
              <a:path w="320675" h="278129">
                <a:moveTo>
                  <a:pt x="16562" y="224789"/>
                </a:moveTo>
                <a:lnTo>
                  <a:pt x="15977" y="224789"/>
                </a:lnTo>
                <a:lnTo>
                  <a:pt x="15990" y="225014"/>
                </a:lnTo>
                <a:lnTo>
                  <a:pt x="16562" y="224789"/>
                </a:lnTo>
                <a:close/>
              </a:path>
              <a:path w="320675" h="278129">
                <a:moveTo>
                  <a:pt x="61704" y="220979"/>
                </a:moveTo>
                <a:lnTo>
                  <a:pt x="34773" y="220979"/>
                </a:lnTo>
                <a:lnTo>
                  <a:pt x="34843" y="222250"/>
                </a:lnTo>
                <a:lnTo>
                  <a:pt x="33526" y="224789"/>
                </a:lnTo>
                <a:lnTo>
                  <a:pt x="60019" y="224789"/>
                </a:lnTo>
                <a:lnTo>
                  <a:pt x="61704" y="220979"/>
                </a:lnTo>
                <a:close/>
              </a:path>
              <a:path w="320675" h="278129">
                <a:moveTo>
                  <a:pt x="298065" y="215900"/>
                </a:moveTo>
                <a:lnTo>
                  <a:pt x="117125" y="215900"/>
                </a:lnTo>
                <a:lnTo>
                  <a:pt x="116239" y="219709"/>
                </a:lnTo>
                <a:lnTo>
                  <a:pt x="112373" y="220979"/>
                </a:lnTo>
                <a:lnTo>
                  <a:pt x="110205" y="223519"/>
                </a:lnTo>
                <a:lnTo>
                  <a:pt x="302301" y="223519"/>
                </a:lnTo>
                <a:lnTo>
                  <a:pt x="298065" y="215900"/>
                </a:lnTo>
                <a:close/>
              </a:path>
              <a:path w="320675" h="278129">
                <a:moveTo>
                  <a:pt x="62789" y="219509"/>
                </a:moveTo>
                <a:lnTo>
                  <a:pt x="62292" y="219709"/>
                </a:lnTo>
                <a:lnTo>
                  <a:pt x="62106" y="220979"/>
                </a:lnTo>
                <a:lnTo>
                  <a:pt x="62789" y="219509"/>
                </a:lnTo>
                <a:close/>
              </a:path>
              <a:path w="320675" h="278129">
                <a:moveTo>
                  <a:pt x="46669" y="199389"/>
                </a:moveTo>
                <a:lnTo>
                  <a:pt x="45526" y="199389"/>
                </a:lnTo>
                <a:lnTo>
                  <a:pt x="41193" y="201929"/>
                </a:lnTo>
                <a:lnTo>
                  <a:pt x="45242" y="209550"/>
                </a:lnTo>
                <a:lnTo>
                  <a:pt x="70398" y="209550"/>
                </a:lnTo>
                <a:lnTo>
                  <a:pt x="69024" y="213359"/>
                </a:lnTo>
                <a:lnTo>
                  <a:pt x="64463" y="215900"/>
                </a:lnTo>
                <a:lnTo>
                  <a:pt x="62789" y="219509"/>
                </a:lnTo>
                <a:lnTo>
                  <a:pt x="68901" y="217169"/>
                </a:lnTo>
                <a:lnTo>
                  <a:pt x="116158" y="217169"/>
                </a:lnTo>
                <a:lnTo>
                  <a:pt x="117125" y="215900"/>
                </a:lnTo>
                <a:lnTo>
                  <a:pt x="298065" y="215900"/>
                </a:lnTo>
                <a:lnTo>
                  <a:pt x="297069" y="212089"/>
                </a:lnTo>
                <a:lnTo>
                  <a:pt x="80965" y="212089"/>
                </a:lnTo>
                <a:lnTo>
                  <a:pt x="81526" y="210819"/>
                </a:lnTo>
                <a:lnTo>
                  <a:pt x="80877" y="210819"/>
                </a:lnTo>
                <a:lnTo>
                  <a:pt x="82326" y="208279"/>
                </a:lnTo>
                <a:lnTo>
                  <a:pt x="71376" y="208279"/>
                </a:lnTo>
                <a:lnTo>
                  <a:pt x="70653" y="207009"/>
                </a:lnTo>
                <a:lnTo>
                  <a:pt x="72708" y="207009"/>
                </a:lnTo>
                <a:lnTo>
                  <a:pt x="73155" y="205739"/>
                </a:lnTo>
                <a:lnTo>
                  <a:pt x="85779" y="205739"/>
                </a:lnTo>
                <a:lnTo>
                  <a:pt x="86199" y="205368"/>
                </a:lnTo>
                <a:lnTo>
                  <a:pt x="86643" y="204469"/>
                </a:lnTo>
                <a:lnTo>
                  <a:pt x="83167" y="204469"/>
                </a:lnTo>
                <a:lnTo>
                  <a:pt x="81799" y="203200"/>
                </a:lnTo>
                <a:lnTo>
                  <a:pt x="49373" y="203200"/>
                </a:lnTo>
                <a:lnTo>
                  <a:pt x="49264" y="200659"/>
                </a:lnTo>
                <a:lnTo>
                  <a:pt x="45834" y="200659"/>
                </a:lnTo>
                <a:lnTo>
                  <a:pt x="46669" y="199389"/>
                </a:lnTo>
                <a:close/>
              </a:path>
              <a:path w="320675" h="278129">
                <a:moveTo>
                  <a:pt x="29271" y="215900"/>
                </a:moveTo>
                <a:lnTo>
                  <a:pt x="28265" y="215900"/>
                </a:lnTo>
                <a:lnTo>
                  <a:pt x="28962" y="217169"/>
                </a:lnTo>
                <a:lnTo>
                  <a:pt x="29488" y="217169"/>
                </a:lnTo>
                <a:lnTo>
                  <a:pt x="29271" y="215900"/>
                </a:lnTo>
                <a:close/>
              </a:path>
              <a:path w="320675" h="278129">
                <a:moveTo>
                  <a:pt x="36454" y="214211"/>
                </a:moveTo>
                <a:lnTo>
                  <a:pt x="35863" y="214629"/>
                </a:lnTo>
                <a:lnTo>
                  <a:pt x="36138" y="214941"/>
                </a:lnTo>
                <a:lnTo>
                  <a:pt x="36414" y="214629"/>
                </a:lnTo>
                <a:lnTo>
                  <a:pt x="36454" y="214211"/>
                </a:lnTo>
                <a:close/>
              </a:path>
              <a:path w="320675" h="278129">
                <a:moveTo>
                  <a:pt x="37656" y="213359"/>
                </a:moveTo>
                <a:lnTo>
                  <a:pt x="36535" y="213359"/>
                </a:lnTo>
                <a:lnTo>
                  <a:pt x="36454" y="214211"/>
                </a:lnTo>
                <a:lnTo>
                  <a:pt x="37656" y="213359"/>
                </a:lnTo>
                <a:close/>
              </a:path>
              <a:path w="320675" h="278129">
                <a:moveTo>
                  <a:pt x="88036" y="203742"/>
                </a:moveTo>
                <a:lnTo>
                  <a:pt x="86199" y="205368"/>
                </a:lnTo>
                <a:lnTo>
                  <a:pt x="86015" y="205739"/>
                </a:lnTo>
                <a:lnTo>
                  <a:pt x="85779" y="205739"/>
                </a:lnTo>
                <a:lnTo>
                  <a:pt x="85561" y="212089"/>
                </a:lnTo>
                <a:lnTo>
                  <a:pt x="297069" y="212089"/>
                </a:lnTo>
                <a:lnTo>
                  <a:pt x="296405" y="209550"/>
                </a:lnTo>
                <a:lnTo>
                  <a:pt x="295655" y="209550"/>
                </a:lnTo>
                <a:lnTo>
                  <a:pt x="295613" y="205739"/>
                </a:lnTo>
                <a:lnTo>
                  <a:pt x="86015" y="205739"/>
                </a:lnTo>
                <a:lnTo>
                  <a:pt x="86199" y="205368"/>
                </a:lnTo>
                <a:lnTo>
                  <a:pt x="295597" y="205368"/>
                </a:lnTo>
                <a:lnTo>
                  <a:pt x="295559" y="204469"/>
                </a:lnTo>
                <a:lnTo>
                  <a:pt x="87969" y="204469"/>
                </a:lnTo>
                <a:lnTo>
                  <a:pt x="88036" y="203742"/>
                </a:lnTo>
                <a:close/>
              </a:path>
              <a:path w="320675" h="278129">
                <a:moveTo>
                  <a:pt x="295738" y="207091"/>
                </a:moveTo>
                <a:lnTo>
                  <a:pt x="295655" y="209550"/>
                </a:lnTo>
                <a:lnTo>
                  <a:pt x="296232" y="208890"/>
                </a:lnTo>
                <a:lnTo>
                  <a:pt x="295772" y="207132"/>
                </a:lnTo>
                <a:close/>
              </a:path>
              <a:path w="320675" h="278129">
                <a:moveTo>
                  <a:pt x="296232" y="208890"/>
                </a:moveTo>
                <a:lnTo>
                  <a:pt x="295655" y="209550"/>
                </a:lnTo>
                <a:lnTo>
                  <a:pt x="296405" y="209550"/>
                </a:lnTo>
                <a:lnTo>
                  <a:pt x="296232" y="208890"/>
                </a:lnTo>
                <a:close/>
              </a:path>
              <a:path w="320675" h="278129">
                <a:moveTo>
                  <a:pt x="295772" y="207132"/>
                </a:moveTo>
                <a:lnTo>
                  <a:pt x="296232" y="208890"/>
                </a:lnTo>
                <a:lnTo>
                  <a:pt x="296765" y="208279"/>
                </a:lnTo>
                <a:lnTo>
                  <a:pt x="295772" y="207132"/>
                </a:lnTo>
                <a:close/>
              </a:path>
              <a:path w="320675" h="278129">
                <a:moveTo>
                  <a:pt x="84009" y="205739"/>
                </a:moveTo>
                <a:lnTo>
                  <a:pt x="73155" y="205739"/>
                </a:lnTo>
                <a:lnTo>
                  <a:pt x="73962" y="207009"/>
                </a:lnTo>
                <a:lnTo>
                  <a:pt x="71713" y="207009"/>
                </a:lnTo>
                <a:lnTo>
                  <a:pt x="71376" y="208279"/>
                </a:lnTo>
                <a:lnTo>
                  <a:pt x="82326" y="208279"/>
                </a:lnTo>
                <a:lnTo>
                  <a:pt x="84009" y="205739"/>
                </a:lnTo>
                <a:close/>
              </a:path>
              <a:path w="320675" h="278129">
                <a:moveTo>
                  <a:pt x="37473" y="204469"/>
                </a:moveTo>
                <a:lnTo>
                  <a:pt x="36730" y="205739"/>
                </a:lnTo>
                <a:lnTo>
                  <a:pt x="36287" y="207009"/>
                </a:lnTo>
                <a:lnTo>
                  <a:pt x="37507" y="207009"/>
                </a:lnTo>
                <a:lnTo>
                  <a:pt x="37473" y="204469"/>
                </a:lnTo>
                <a:close/>
              </a:path>
              <a:path w="320675" h="278129">
                <a:moveTo>
                  <a:pt x="84151" y="202250"/>
                </a:moveTo>
                <a:lnTo>
                  <a:pt x="83572" y="203200"/>
                </a:lnTo>
                <a:lnTo>
                  <a:pt x="83167" y="204469"/>
                </a:lnTo>
                <a:lnTo>
                  <a:pt x="85542" y="204469"/>
                </a:lnTo>
                <a:lnTo>
                  <a:pt x="84151" y="202250"/>
                </a:lnTo>
                <a:close/>
              </a:path>
              <a:path w="320675" h="278129">
                <a:moveTo>
                  <a:pt x="150856" y="189229"/>
                </a:moveTo>
                <a:lnTo>
                  <a:pt x="98198" y="189229"/>
                </a:lnTo>
                <a:lnTo>
                  <a:pt x="98963" y="194309"/>
                </a:lnTo>
                <a:lnTo>
                  <a:pt x="91899" y="200659"/>
                </a:lnTo>
                <a:lnTo>
                  <a:pt x="88343" y="204469"/>
                </a:lnTo>
                <a:lnTo>
                  <a:pt x="294398" y="204469"/>
                </a:lnTo>
                <a:lnTo>
                  <a:pt x="293860" y="203200"/>
                </a:lnTo>
                <a:lnTo>
                  <a:pt x="293277" y="201929"/>
                </a:lnTo>
                <a:lnTo>
                  <a:pt x="146243" y="201929"/>
                </a:lnTo>
                <a:lnTo>
                  <a:pt x="147636" y="198119"/>
                </a:lnTo>
                <a:lnTo>
                  <a:pt x="147807" y="191769"/>
                </a:lnTo>
                <a:lnTo>
                  <a:pt x="150856" y="189229"/>
                </a:lnTo>
                <a:close/>
              </a:path>
              <a:path w="320675" h="278129">
                <a:moveTo>
                  <a:pt x="295506" y="203200"/>
                </a:moveTo>
                <a:lnTo>
                  <a:pt x="294675" y="203200"/>
                </a:lnTo>
                <a:lnTo>
                  <a:pt x="294398" y="204469"/>
                </a:lnTo>
                <a:lnTo>
                  <a:pt x="295559" y="204469"/>
                </a:lnTo>
                <a:lnTo>
                  <a:pt x="295506" y="203200"/>
                </a:lnTo>
                <a:close/>
              </a:path>
              <a:path w="320675" h="278129">
                <a:moveTo>
                  <a:pt x="88648" y="203200"/>
                </a:moveTo>
                <a:lnTo>
                  <a:pt x="88085" y="203200"/>
                </a:lnTo>
                <a:lnTo>
                  <a:pt x="88036" y="203742"/>
                </a:lnTo>
                <a:lnTo>
                  <a:pt x="88648" y="203200"/>
                </a:lnTo>
                <a:close/>
              </a:path>
              <a:path w="320675" h="278129">
                <a:moveTo>
                  <a:pt x="94040" y="185419"/>
                </a:moveTo>
                <a:lnTo>
                  <a:pt x="59480" y="185419"/>
                </a:lnTo>
                <a:lnTo>
                  <a:pt x="59307" y="186689"/>
                </a:lnTo>
                <a:lnTo>
                  <a:pt x="59797" y="186689"/>
                </a:lnTo>
                <a:lnTo>
                  <a:pt x="59662" y="187959"/>
                </a:lnTo>
                <a:lnTo>
                  <a:pt x="54823" y="193039"/>
                </a:lnTo>
                <a:lnTo>
                  <a:pt x="54502" y="196189"/>
                </a:lnTo>
                <a:lnTo>
                  <a:pt x="54881" y="196850"/>
                </a:lnTo>
                <a:lnTo>
                  <a:pt x="53908" y="197510"/>
                </a:lnTo>
                <a:lnTo>
                  <a:pt x="49373" y="203200"/>
                </a:lnTo>
                <a:lnTo>
                  <a:pt x="83559" y="203200"/>
                </a:lnTo>
                <a:lnTo>
                  <a:pt x="83950" y="201929"/>
                </a:lnTo>
                <a:lnTo>
                  <a:pt x="84347" y="201929"/>
                </a:lnTo>
                <a:lnTo>
                  <a:pt x="85123" y="200659"/>
                </a:lnTo>
                <a:lnTo>
                  <a:pt x="85865" y="199389"/>
                </a:lnTo>
                <a:lnTo>
                  <a:pt x="75914" y="199389"/>
                </a:lnTo>
                <a:lnTo>
                  <a:pt x="75542" y="198119"/>
                </a:lnTo>
                <a:lnTo>
                  <a:pt x="77749" y="196850"/>
                </a:lnTo>
                <a:lnTo>
                  <a:pt x="78202" y="194309"/>
                </a:lnTo>
                <a:lnTo>
                  <a:pt x="88003" y="194309"/>
                </a:lnTo>
                <a:lnTo>
                  <a:pt x="88686" y="193039"/>
                </a:lnTo>
                <a:lnTo>
                  <a:pt x="94040" y="185419"/>
                </a:lnTo>
                <a:close/>
              </a:path>
              <a:path w="320675" h="278129">
                <a:moveTo>
                  <a:pt x="83950" y="201929"/>
                </a:moveTo>
                <a:lnTo>
                  <a:pt x="83559" y="203200"/>
                </a:lnTo>
                <a:lnTo>
                  <a:pt x="84151" y="202250"/>
                </a:lnTo>
                <a:lnTo>
                  <a:pt x="83950" y="201929"/>
                </a:lnTo>
                <a:close/>
              </a:path>
              <a:path w="320675" h="278129">
                <a:moveTo>
                  <a:pt x="84347" y="201929"/>
                </a:moveTo>
                <a:lnTo>
                  <a:pt x="83950" y="201929"/>
                </a:lnTo>
                <a:lnTo>
                  <a:pt x="84151" y="202250"/>
                </a:lnTo>
                <a:lnTo>
                  <a:pt x="84347" y="201929"/>
                </a:lnTo>
                <a:close/>
              </a:path>
              <a:path w="320675" h="278129">
                <a:moveTo>
                  <a:pt x="41229" y="189229"/>
                </a:moveTo>
                <a:lnTo>
                  <a:pt x="38618" y="193039"/>
                </a:lnTo>
                <a:lnTo>
                  <a:pt x="39051" y="196850"/>
                </a:lnTo>
                <a:lnTo>
                  <a:pt x="36272" y="199389"/>
                </a:lnTo>
                <a:lnTo>
                  <a:pt x="38143" y="199389"/>
                </a:lnTo>
                <a:lnTo>
                  <a:pt x="38272" y="200659"/>
                </a:lnTo>
                <a:lnTo>
                  <a:pt x="37710" y="200659"/>
                </a:lnTo>
                <a:lnTo>
                  <a:pt x="38426" y="201929"/>
                </a:lnTo>
                <a:lnTo>
                  <a:pt x="38596" y="198119"/>
                </a:lnTo>
                <a:lnTo>
                  <a:pt x="45053" y="191769"/>
                </a:lnTo>
                <a:lnTo>
                  <a:pt x="43331" y="191769"/>
                </a:lnTo>
                <a:lnTo>
                  <a:pt x="42480" y="190500"/>
                </a:lnTo>
                <a:lnTo>
                  <a:pt x="42719" y="190219"/>
                </a:lnTo>
                <a:lnTo>
                  <a:pt x="41229" y="189229"/>
                </a:lnTo>
                <a:close/>
              </a:path>
              <a:path w="320675" h="278129">
                <a:moveTo>
                  <a:pt x="287084" y="187959"/>
                </a:moveTo>
                <a:lnTo>
                  <a:pt x="152380" y="187959"/>
                </a:lnTo>
                <a:lnTo>
                  <a:pt x="152530" y="193039"/>
                </a:lnTo>
                <a:lnTo>
                  <a:pt x="150768" y="195579"/>
                </a:lnTo>
                <a:lnTo>
                  <a:pt x="153789" y="196850"/>
                </a:lnTo>
                <a:lnTo>
                  <a:pt x="148332" y="200659"/>
                </a:lnTo>
                <a:lnTo>
                  <a:pt x="146243" y="201929"/>
                </a:lnTo>
                <a:lnTo>
                  <a:pt x="293277" y="201929"/>
                </a:lnTo>
                <a:lnTo>
                  <a:pt x="288616" y="191769"/>
                </a:lnTo>
                <a:lnTo>
                  <a:pt x="287084" y="187959"/>
                </a:lnTo>
                <a:close/>
              </a:path>
              <a:path w="320675" h="278129">
                <a:moveTo>
                  <a:pt x="48296" y="193039"/>
                </a:moveTo>
                <a:lnTo>
                  <a:pt x="48399" y="195579"/>
                </a:lnTo>
                <a:lnTo>
                  <a:pt x="49060" y="198119"/>
                </a:lnTo>
                <a:lnTo>
                  <a:pt x="46559" y="200659"/>
                </a:lnTo>
                <a:lnTo>
                  <a:pt x="49264" y="200659"/>
                </a:lnTo>
                <a:lnTo>
                  <a:pt x="53908" y="197510"/>
                </a:lnTo>
                <a:lnTo>
                  <a:pt x="54434" y="196850"/>
                </a:lnTo>
                <a:lnTo>
                  <a:pt x="54502" y="196189"/>
                </a:lnTo>
                <a:lnTo>
                  <a:pt x="53421" y="194309"/>
                </a:lnTo>
                <a:lnTo>
                  <a:pt x="49794" y="194309"/>
                </a:lnTo>
                <a:lnTo>
                  <a:pt x="48296" y="193039"/>
                </a:lnTo>
                <a:close/>
              </a:path>
              <a:path w="320675" h="278129">
                <a:moveTo>
                  <a:pt x="88003" y="194309"/>
                </a:moveTo>
                <a:lnTo>
                  <a:pt x="78202" y="194309"/>
                </a:lnTo>
                <a:lnTo>
                  <a:pt x="79044" y="196850"/>
                </a:lnTo>
                <a:lnTo>
                  <a:pt x="77562" y="198119"/>
                </a:lnTo>
                <a:lnTo>
                  <a:pt x="75914" y="199389"/>
                </a:lnTo>
                <a:lnTo>
                  <a:pt x="85271" y="199389"/>
                </a:lnTo>
                <a:lnTo>
                  <a:pt x="85426" y="198119"/>
                </a:lnTo>
                <a:lnTo>
                  <a:pt x="85954" y="198119"/>
                </a:lnTo>
                <a:lnTo>
                  <a:pt x="88003" y="194309"/>
                </a:lnTo>
                <a:close/>
              </a:path>
              <a:path w="320675" h="278129">
                <a:moveTo>
                  <a:pt x="85954" y="198119"/>
                </a:moveTo>
                <a:lnTo>
                  <a:pt x="85426" y="198119"/>
                </a:lnTo>
                <a:lnTo>
                  <a:pt x="85271" y="199389"/>
                </a:lnTo>
                <a:lnTo>
                  <a:pt x="85954" y="198119"/>
                </a:lnTo>
                <a:close/>
              </a:path>
              <a:path w="320675" h="278129">
                <a:moveTo>
                  <a:pt x="86607" y="198119"/>
                </a:moveTo>
                <a:lnTo>
                  <a:pt x="85954" y="198119"/>
                </a:lnTo>
                <a:lnTo>
                  <a:pt x="85271" y="199389"/>
                </a:lnTo>
                <a:lnTo>
                  <a:pt x="85865" y="199389"/>
                </a:lnTo>
                <a:lnTo>
                  <a:pt x="86607" y="198119"/>
                </a:lnTo>
                <a:close/>
              </a:path>
              <a:path w="320675" h="278129">
                <a:moveTo>
                  <a:pt x="54502" y="196189"/>
                </a:moveTo>
                <a:lnTo>
                  <a:pt x="54434" y="196850"/>
                </a:lnTo>
                <a:lnTo>
                  <a:pt x="53908" y="197510"/>
                </a:lnTo>
                <a:lnTo>
                  <a:pt x="54881" y="196850"/>
                </a:lnTo>
                <a:lnTo>
                  <a:pt x="54502" y="196189"/>
                </a:lnTo>
                <a:close/>
              </a:path>
              <a:path w="320675" h="278129">
                <a:moveTo>
                  <a:pt x="50008" y="193039"/>
                </a:moveTo>
                <a:lnTo>
                  <a:pt x="49498" y="193039"/>
                </a:lnTo>
                <a:lnTo>
                  <a:pt x="49794" y="194309"/>
                </a:lnTo>
                <a:lnTo>
                  <a:pt x="50563" y="194309"/>
                </a:lnTo>
                <a:lnTo>
                  <a:pt x="50008" y="193039"/>
                </a:lnTo>
                <a:close/>
              </a:path>
              <a:path w="320675" h="278129">
                <a:moveTo>
                  <a:pt x="51962" y="191769"/>
                </a:moveTo>
                <a:lnTo>
                  <a:pt x="50836" y="191769"/>
                </a:lnTo>
                <a:lnTo>
                  <a:pt x="51953" y="194309"/>
                </a:lnTo>
                <a:lnTo>
                  <a:pt x="53421" y="194309"/>
                </a:lnTo>
                <a:lnTo>
                  <a:pt x="51962" y="191769"/>
                </a:lnTo>
                <a:close/>
              </a:path>
              <a:path w="320675" h="278129">
                <a:moveTo>
                  <a:pt x="165414" y="179069"/>
                </a:moveTo>
                <a:lnTo>
                  <a:pt x="97057" y="179069"/>
                </a:lnTo>
                <a:lnTo>
                  <a:pt x="96598" y="184150"/>
                </a:lnTo>
                <a:lnTo>
                  <a:pt x="95827" y="187959"/>
                </a:lnTo>
                <a:lnTo>
                  <a:pt x="91620" y="194309"/>
                </a:lnTo>
                <a:lnTo>
                  <a:pt x="94035" y="193039"/>
                </a:lnTo>
                <a:lnTo>
                  <a:pt x="96173" y="191769"/>
                </a:lnTo>
                <a:lnTo>
                  <a:pt x="98198" y="189229"/>
                </a:lnTo>
                <a:lnTo>
                  <a:pt x="150856" y="189229"/>
                </a:lnTo>
                <a:lnTo>
                  <a:pt x="152380" y="187959"/>
                </a:lnTo>
                <a:lnTo>
                  <a:pt x="287084" y="187959"/>
                </a:lnTo>
                <a:lnTo>
                  <a:pt x="286573" y="186689"/>
                </a:lnTo>
                <a:lnTo>
                  <a:pt x="162857" y="186689"/>
                </a:lnTo>
                <a:lnTo>
                  <a:pt x="161735" y="185419"/>
                </a:lnTo>
                <a:lnTo>
                  <a:pt x="162339" y="184150"/>
                </a:lnTo>
                <a:lnTo>
                  <a:pt x="162069" y="182879"/>
                </a:lnTo>
                <a:lnTo>
                  <a:pt x="163335" y="181609"/>
                </a:lnTo>
                <a:lnTo>
                  <a:pt x="165208" y="181609"/>
                </a:lnTo>
                <a:lnTo>
                  <a:pt x="165414" y="179069"/>
                </a:lnTo>
                <a:close/>
              </a:path>
              <a:path w="320675" h="278129">
                <a:moveTo>
                  <a:pt x="42719" y="190219"/>
                </a:moveTo>
                <a:lnTo>
                  <a:pt x="42480" y="190500"/>
                </a:lnTo>
                <a:lnTo>
                  <a:pt x="43331" y="191769"/>
                </a:lnTo>
                <a:lnTo>
                  <a:pt x="43763" y="190913"/>
                </a:lnTo>
                <a:lnTo>
                  <a:pt x="42719" y="190219"/>
                </a:lnTo>
                <a:close/>
              </a:path>
              <a:path w="320675" h="278129">
                <a:moveTo>
                  <a:pt x="43763" y="190913"/>
                </a:moveTo>
                <a:lnTo>
                  <a:pt x="43331" y="191769"/>
                </a:lnTo>
                <a:lnTo>
                  <a:pt x="45053" y="191769"/>
                </a:lnTo>
                <a:lnTo>
                  <a:pt x="43763" y="190913"/>
                </a:lnTo>
                <a:close/>
              </a:path>
              <a:path w="320675" h="278129">
                <a:moveTo>
                  <a:pt x="44941" y="185419"/>
                </a:moveTo>
                <a:lnTo>
                  <a:pt x="44648" y="187959"/>
                </a:lnTo>
                <a:lnTo>
                  <a:pt x="42719" y="190219"/>
                </a:lnTo>
                <a:lnTo>
                  <a:pt x="43763" y="190913"/>
                </a:lnTo>
                <a:lnTo>
                  <a:pt x="44613" y="189229"/>
                </a:lnTo>
                <a:lnTo>
                  <a:pt x="45459" y="187959"/>
                </a:lnTo>
                <a:lnTo>
                  <a:pt x="46448" y="186689"/>
                </a:lnTo>
                <a:lnTo>
                  <a:pt x="45930" y="186689"/>
                </a:lnTo>
                <a:lnTo>
                  <a:pt x="44941" y="185419"/>
                </a:lnTo>
                <a:close/>
              </a:path>
              <a:path w="320675" h="278129">
                <a:moveTo>
                  <a:pt x="44456" y="182879"/>
                </a:moveTo>
                <a:lnTo>
                  <a:pt x="43822" y="184150"/>
                </a:lnTo>
                <a:lnTo>
                  <a:pt x="40481" y="186689"/>
                </a:lnTo>
                <a:lnTo>
                  <a:pt x="41788" y="189229"/>
                </a:lnTo>
                <a:lnTo>
                  <a:pt x="43084" y="186689"/>
                </a:lnTo>
                <a:lnTo>
                  <a:pt x="44447" y="184150"/>
                </a:lnTo>
                <a:lnTo>
                  <a:pt x="44456" y="182879"/>
                </a:lnTo>
                <a:close/>
              </a:path>
              <a:path w="320675" h="278129">
                <a:moveTo>
                  <a:pt x="55277" y="186016"/>
                </a:moveTo>
                <a:lnTo>
                  <a:pt x="54871" y="186689"/>
                </a:lnTo>
                <a:lnTo>
                  <a:pt x="53792" y="187959"/>
                </a:lnTo>
                <a:lnTo>
                  <a:pt x="52914" y="189229"/>
                </a:lnTo>
                <a:lnTo>
                  <a:pt x="55084" y="189229"/>
                </a:lnTo>
                <a:lnTo>
                  <a:pt x="55277" y="186016"/>
                </a:lnTo>
                <a:close/>
              </a:path>
              <a:path w="320675" h="278129">
                <a:moveTo>
                  <a:pt x="47437" y="185419"/>
                </a:moveTo>
                <a:lnTo>
                  <a:pt x="46419" y="185419"/>
                </a:lnTo>
                <a:lnTo>
                  <a:pt x="45930" y="186689"/>
                </a:lnTo>
                <a:lnTo>
                  <a:pt x="46448" y="186689"/>
                </a:lnTo>
                <a:lnTo>
                  <a:pt x="47437" y="185419"/>
                </a:lnTo>
                <a:close/>
              </a:path>
              <a:path w="320675" h="278129">
                <a:moveTo>
                  <a:pt x="94644" y="184150"/>
                </a:moveTo>
                <a:lnTo>
                  <a:pt x="58136" y="184150"/>
                </a:lnTo>
                <a:lnTo>
                  <a:pt x="57773" y="186689"/>
                </a:lnTo>
                <a:lnTo>
                  <a:pt x="59480" y="185419"/>
                </a:lnTo>
                <a:lnTo>
                  <a:pt x="94040" y="185419"/>
                </a:lnTo>
                <a:lnTo>
                  <a:pt x="94644" y="184150"/>
                </a:lnTo>
                <a:close/>
              </a:path>
              <a:path w="320675" h="278129">
                <a:moveTo>
                  <a:pt x="200291" y="179069"/>
                </a:moveTo>
                <a:lnTo>
                  <a:pt x="165414" y="179069"/>
                </a:lnTo>
                <a:lnTo>
                  <a:pt x="166978" y="180339"/>
                </a:lnTo>
                <a:lnTo>
                  <a:pt x="165746" y="182879"/>
                </a:lnTo>
                <a:lnTo>
                  <a:pt x="164255" y="184150"/>
                </a:lnTo>
                <a:lnTo>
                  <a:pt x="162857" y="186689"/>
                </a:lnTo>
                <a:lnTo>
                  <a:pt x="286573" y="186689"/>
                </a:lnTo>
                <a:lnTo>
                  <a:pt x="285041" y="182879"/>
                </a:lnTo>
                <a:lnTo>
                  <a:pt x="208955" y="182879"/>
                </a:lnTo>
                <a:lnTo>
                  <a:pt x="209108" y="181609"/>
                </a:lnTo>
                <a:lnTo>
                  <a:pt x="200129" y="181609"/>
                </a:lnTo>
                <a:lnTo>
                  <a:pt x="200291" y="179069"/>
                </a:lnTo>
                <a:close/>
              </a:path>
              <a:path w="320675" h="278129">
                <a:moveTo>
                  <a:pt x="55612" y="184150"/>
                </a:moveTo>
                <a:lnTo>
                  <a:pt x="55356" y="184711"/>
                </a:lnTo>
                <a:lnTo>
                  <a:pt x="55277" y="186016"/>
                </a:lnTo>
                <a:lnTo>
                  <a:pt x="55637" y="185419"/>
                </a:lnTo>
                <a:lnTo>
                  <a:pt x="55612" y="184150"/>
                </a:lnTo>
                <a:close/>
              </a:path>
              <a:path w="320675" h="278129">
                <a:moveTo>
                  <a:pt x="57806" y="161289"/>
                </a:moveTo>
                <a:lnTo>
                  <a:pt x="56424" y="161289"/>
                </a:lnTo>
                <a:lnTo>
                  <a:pt x="55544" y="163829"/>
                </a:lnTo>
                <a:lnTo>
                  <a:pt x="54052" y="163829"/>
                </a:lnTo>
                <a:lnTo>
                  <a:pt x="52170" y="172719"/>
                </a:lnTo>
                <a:lnTo>
                  <a:pt x="45382" y="182879"/>
                </a:lnTo>
                <a:lnTo>
                  <a:pt x="46976" y="185419"/>
                </a:lnTo>
                <a:lnTo>
                  <a:pt x="47795" y="181609"/>
                </a:lnTo>
                <a:lnTo>
                  <a:pt x="52979" y="181609"/>
                </a:lnTo>
                <a:lnTo>
                  <a:pt x="55849" y="176529"/>
                </a:lnTo>
                <a:lnTo>
                  <a:pt x="59472" y="173989"/>
                </a:lnTo>
                <a:lnTo>
                  <a:pt x="161143" y="173989"/>
                </a:lnTo>
                <a:lnTo>
                  <a:pt x="162045" y="172719"/>
                </a:lnTo>
                <a:lnTo>
                  <a:pt x="89852" y="172719"/>
                </a:lnTo>
                <a:lnTo>
                  <a:pt x="91216" y="166369"/>
                </a:lnTo>
                <a:lnTo>
                  <a:pt x="56182" y="166369"/>
                </a:lnTo>
                <a:lnTo>
                  <a:pt x="57376" y="164842"/>
                </a:lnTo>
                <a:lnTo>
                  <a:pt x="58745" y="162559"/>
                </a:lnTo>
                <a:lnTo>
                  <a:pt x="57806" y="161289"/>
                </a:lnTo>
                <a:close/>
              </a:path>
              <a:path w="320675" h="278129">
                <a:moveTo>
                  <a:pt x="52979" y="181609"/>
                </a:moveTo>
                <a:lnTo>
                  <a:pt x="47795" y="181609"/>
                </a:lnTo>
                <a:lnTo>
                  <a:pt x="49841" y="182879"/>
                </a:lnTo>
                <a:lnTo>
                  <a:pt x="50102" y="184150"/>
                </a:lnTo>
                <a:lnTo>
                  <a:pt x="49009" y="185419"/>
                </a:lnTo>
                <a:lnTo>
                  <a:pt x="49895" y="185419"/>
                </a:lnTo>
                <a:lnTo>
                  <a:pt x="52979" y="181609"/>
                </a:lnTo>
                <a:close/>
              </a:path>
              <a:path w="320675" h="278129">
                <a:moveTo>
                  <a:pt x="161143" y="173989"/>
                </a:moveTo>
                <a:lnTo>
                  <a:pt x="59472" y="173989"/>
                </a:lnTo>
                <a:lnTo>
                  <a:pt x="57447" y="176529"/>
                </a:lnTo>
                <a:lnTo>
                  <a:pt x="55645" y="181609"/>
                </a:lnTo>
                <a:lnTo>
                  <a:pt x="54376" y="184150"/>
                </a:lnTo>
                <a:lnTo>
                  <a:pt x="55032" y="185419"/>
                </a:lnTo>
                <a:lnTo>
                  <a:pt x="55356" y="184711"/>
                </a:lnTo>
                <a:lnTo>
                  <a:pt x="55389" y="184150"/>
                </a:lnTo>
                <a:lnTo>
                  <a:pt x="94644" y="184150"/>
                </a:lnTo>
                <a:lnTo>
                  <a:pt x="97057" y="179069"/>
                </a:lnTo>
                <a:lnTo>
                  <a:pt x="200291" y="179069"/>
                </a:lnTo>
                <a:lnTo>
                  <a:pt x="200372" y="177800"/>
                </a:lnTo>
                <a:lnTo>
                  <a:pt x="201811" y="176529"/>
                </a:lnTo>
                <a:lnTo>
                  <a:pt x="159490" y="176529"/>
                </a:lnTo>
                <a:lnTo>
                  <a:pt x="159128" y="175259"/>
                </a:lnTo>
                <a:lnTo>
                  <a:pt x="161143" y="173989"/>
                </a:lnTo>
                <a:close/>
              </a:path>
              <a:path w="320675" h="278129">
                <a:moveTo>
                  <a:pt x="165208" y="181609"/>
                </a:moveTo>
                <a:lnTo>
                  <a:pt x="163335" y="181609"/>
                </a:lnTo>
                <a:lnTo>
                  <a:pt x="165105" y="182879"/>
                </a:lnTo>
                <a:lnTo>
                  <a:pt x="165208" y="181609"/>
                </a:lnTo>
                <a:close/>
              </a:path>
              <a:path w="320675" h="278129">
                <a:moveTo>
                  <a:pt x="220825" y="173989"/>
                </a:moveTo>
                <a:lnTo>
                  <a:pt x="212435" y="173989"/>
                </a:lnTo>
                <a:lnTo>
                  <a:pt x="214335" y="176529"/>
                </a:lnTo>
                <a:lnTo>
                  <a:pt x="216231" y="177800"/>
                </a:lnTo>
                <a:lnTo>
                  <a:pt x="211620" y="180339"/>
                </a:lnTo>
                <a:lnTo>
                  <a:pt x="209322" y="182879"/>
                </a:lnTo>
                <a:lnTo>
                  <a:pt x="285041" y="182879"/>
                </a:lnTo>
                <a:lnTo>
                  <a:pt x="284020" y="180339"/>
                </a:lnTo>
                <a:lnTo>
                  <a:pt x="282685" y="177800"/>
                </a:lnTo>
                <a:lnTo>
                  <a:pt x="219034" y="177800"/>
                </a:lnTo>
                <a:lnTo>
                  <a:pt x="216790" y="176529"/>
                </a:lnTo>
                <a:lnTo>
                  <a:pt x="218128" y="175259"/>
                </a:lnTo>
                <a:lnTo>
                  <a:pt x="219570" y="175259"/>
                </a:lnTo>
                <a:lnTo>
                  <a:pt x="220825" y="173989"/>
                </a:lnTo>
                <a:close/>
              </a:path>
              <a:path w="320675" h="278129">
                <a:moveTo>
                  <a:pt x="211002" y="175520"/>
                </a:moveTo>
                <a:lnTo>
                  <a:pt x="203640" y="179069"/>
                </a:lnTo>
                <a:lnTo>
                  <a:pt x="200129" y="181609"/>
                </a:lnTo>
                <a:lnTo>
                  <a:pt x="209887" y="181609"/>
                </a:lnTo>
                <a:lnTo>
                  <a:pt x="209787" y="180339"/>
                </a:lnTo>
                <a:lnTo>
                  <a:pt x="208748" y="180339"/>
                </a:lnTo>
                <a:lnTo>
                  <a:pt x="210063" y="177800"/>
                </a:lnTo>
                <a:lnTo>
                  <a:pt x="210686" y="176529"/>
                </a:lnTo>
                <a:lnTo>
                  <a:pt x="211002" y="175520"/>
                </a:lnTo>
                <a:close/>
              </a:path>
              <a:path w="320675" h="278129">
                <a:moveTo>
                  <a:pt x="214771" y="165003"/>
                </a:moveTo>
                <a:lnTo>
                  <a:pt x="213866" y="166369"/>
                </a:lnTo>
                <a:lnTo>
                  <a:pt x="208950" y="166369"/>
                </a:lnTo>
                <a:lnTo>
                  <a:pt x="207695" y="168909"/>
                </a:lnTo>
                <a:lnTo>
                  <a:pt x="212048" y="168909"/>
                </a:lnTo>
                <a:lnTo>
                  <a:pt x="213413" y="170179"/>
                </a:lnTo>
                <a:lnTo>
                  <a:pt x="211305" y="171450"/>
                </a:lnTo>
                <a:lnTo>
                  <a:pt x="211799" y="172719"/>
                </a:lnTo>
                <a:lnTo>
                  <a:pt x="211399" y="173989"/>
                </a:lnTo>
                <a:lnTo>
                  <a:pt x="220825" y="173989"/>
                </a:lnTo>
                <a:lnTo>
                  <a:pt x="220794" y="175520"/>
                </a:lnTo>
                <a:lnTo>
                  <a:pt x="220428" y="177800"/>
                </a:lnTo>
                <a:lnTo>
                  <a:pt x="282685" y="177800"/>
                </a:lnTo>
                <a:lnTo>
                  <a:pt x="280683" y="173989"/>
                </a:lnTo>
                <a:lnTo>
                  <a:pt x="279548" y="172719"/>
                </a:lnTo>
                <a:lnTo>
                  <a:pt x="222619" y="172719"/>
                </a:lnTo>
                <a:lnTo>
                  <a:pt x="221670" y="171450"/>
                </a:lnTo>
                <a:lnTo>
                  <a:pt x="224091" y="168909"/>
                </a:lnTo>
                <a:lnTo>
                  <a:pt x="224014" y="167639"/>
                </a:lnTo>
                <a:lnTo>
                  <a:pt x="213245" y="167639"/>
                </a:lnTo>
                <a:lnTo>
                  <a:pt x="214780" y="165100"/>
                </a:lnTo>
                <a:close/>
              </a:path>
              <a:path w="320675" h="278129">
                <a:moveTo>
                  <a:pt x="112071" y="149859"/>
                </a:moveTo>
                <a:lnTo>
                  <a:pt x="95772" y="170179"/>
                </a:lnTo>
                <a:lnTo>
                  <a:pt x="90576" y="171450"/>
                </a:lnTo>
                <a:lnTo>
                  <a:pt x="89852" y="172719"/>
                </a:lnTo>
                <a:lnTo>
                  <a:pt x="162045" y="172719"/>
                </a:lnTo>
                <a:lnTo>
                  <a:pt x="162387" y="173989"/>
                </a:lnTo>
                <a:lnTo>
                  <a:pt x="160093" y="175259"/>
                </a:lnTo>
                <a:lnTo>
                  <a:pt x="159490" y="176529"/>
                </a:lnTo>
                <a:lnTo>
                  <a:pt x="201811" y="176529"/>
                </a:lnTo>
                <a:lnTo>
                  <a:pt x="204688" y="173989"/>
                </a:lnTo>
                <a:lnTo>
                  <a:pt x="207467" y="170179"/>
                </a:lnTo>
                <a:lnTo>
                  <a:pt x="211418" y="170179"/>
                </a:lnTo>
                <a:lnTo>
                  <a:pt x="212048" y="168909"/>
                </a:lnTo>
                <a:lnTo>
                  <a:pt x="163937" y="168909"/>
                </a:lnTo>
                <a:lnTo>
                  <a:pt x="164898" y="165100"/>
                </a:lnTo>
                <a:lnTo>
                  <a:pt x="165345" y="163829"/>
                </a:lnTo>
                <a:lnTo>
                  <a:pt x="106918" y="163829"/>
                </a:lnTo>
                <a:lnTo>
                  <a:pt x="112654" y="153669"/>
                </a:lnTo>
                <a:lnTo>
                  <a:pt x="112071" y="149859"/>
                </a:lnTo>
                <a:close/>
              </a:path>
              <a:path w="320675" h="278129">
                <a:moveTo>
                  <a:pt x="211212" y="174848"/>
                </a:moveTo>
                <a:lnTo>
                  <a:pt x="211002" y="175520"/>
                </a:lnTo>
                <a:lnTo>
                  <a:pt x="211542" y="175259"/>
                </a:lnTo>
                <a:lnTo>
                  <a:pt x="211212" y="174848"/>
                </a:lnTo>
                <a:close/>
              </a:path>
              <a:path w="320675" h="278129">
                <a:moveTo>
                  <a:pt x="211418" y="170179"/>
                </a:moveTo>
                <a:lnTo>
                  <a:pt x="207467" y="170179"/>
                </a:lnTo>
                <a:lnTo>
                  <a:pt x="211212" y="174848"/>
                </a:lnTo>
                <a:lnTo>
                  <a:pt x="211480" y="173989"/>
                </a:lnTo>
                <a:lnTo>
                  <a:pt x="210684" y="172719"/>
                </a:lnTo>
                <a:lnTo>
                  <a:pt x="210089" y="172719"/>
                </a:lnTo>
                <a:lnTo>
                  <a:pt x="209849" y="171450"/>
                </a:lnTo>
                <a:lnTo>
                  <a:pt x="211418" y="170179"/>
                </a:lnTo>
                <a:close/>
              </a:path>
              <a:path w="320675" h="278129">
                <a:moveTo>
                  <a:pt x="268999" y="161289"/>
                </a:moveTo>
                <a:lnTo>
                  <a:pt x="223041" y="161289"/>
                </a:lnTo>
                <a:lnTo>
                  <a:pt x="225559" y="162559"/>
                </a:lnTo>
                <a:lnTo>
                  <a:pt x="224328" y="165100"/>
                </a:lnTo>
                <a:lnTo>
                  <a:pt x="223619" y="166369"/>
                </a:lnTo>
                <a:lnTo>
                  <a:pt x="226068" y="166369"/>
                </a:lnTo>
                <a:lnTo>
                  <a:pt x="227427" y="167639"/>
                </a:lnTo>
                <a:lnTo>
                  <a:pt x="225999" y="168909"/>
                </a:lnTo>
                <a:lnTo>
                  <a:pt x="223964" y="170179"/>
                </a:lnTo>
                <a:lnTo>
                  <a:pt x="222619" y="172719"/>
                </a:lnTo>
                <a:lnTo>
                  <a:pt x="278773" y="172719"/>
                </a:lnTo>
                <a:lnTo>
                  <a:pt x="279331" y="170179"/>
                </a:lnTo>
                <a:lnTo>
                  <a:pt x="276244" y="170179"/>
                </a:lnTo>
                <a:lnTo>
                  <a:pt x="276698" y="168909"/>
                </a:lnTo>
                <a:lnTo>
                  <a:pt x="272393" y="168909"/>
                </a:lnTo>
                <a:lnTo>
                  <a:pt x="273248" y="162559"/>
                </a:lnTo>
                <a:lnTo>
                  <a:pt x="269309" y="162559"/>
                </a:lnTo>
                <a:lnTo>
                  <a:pt x="269473" y="162398"/>
                </a:lnTo>
                <a:lnTo>
                  <a:pt x="268999" y="161289"/>
                </a:lnTo>
                <a:close/>
              </a:path>
              <a:path w="320675" h="278129">
                <a:moveTo>
                  <a:pt x="218876" y="158750"/>
                </a:moveTo>
                <a:lnTo>
                  <a:pt x="168285" y="158750"/>
                </a:lnTo>
                <a:lnTo>
                  <a:pt x="169471" y="162559"/>
                </a:lnTo>
                <a:lnTo>
                  <a:pt x="165917" y="165100"/>
                </a:lnTo>
                <a:lnTo>
                  <a:pt x="163937" y="168909"/>
                </a:lnTo>
                <a:lnTo>
                  <a:pt x="207695" y="168909"/>
                </a:lnTo>
                <a:lnTo>
                  <a:pt x="207763" y="167639"/>
                </a:lnTo>
                <a:lnTo>
                  <a:pt x="210397" y="163829"/>
                </a:lnTo>
                <a:lnTo>
                  <a:pt x="211700" y="162559"/>
                </a:lnTo>
                <a:lnTo>
                  <a:pt x="214817" y="162559"/>
                </a:lnTo>
                <a:lnTo>
                  <a:pt x="215657" y="161289"/>
                </a:lnTo>
                <a:lnTo>
                  <a:pt x="216406" y="161289"/>
                </a:lnTo>
                <a:lnTo>
                  <a:pt x="218850" y="160019"/>
                </a:lnTo>
                <a:lnTo>
                  <a:pt x="218876" y="158750"/>
                </a:lnTo>
                <a:close/>
              </a:path>
              <a:path w="320675" h="278129">
                <a:moveTo>
                  <a:pt x="277152" y="167639"/>
                </a:moveTo>
                <a:lnTo>
                  <a:pt x="272393" y="168909"/>
                </a:lnTo>
                <a:lnTo>
                  <a:pt x="276698" y="168909"/>
                </a:lnTo>
                <a:lnTo>
                  <a:pt x="277152" y="167639"/>
                </a:lnTo>
                <a:close/>
              </a:path>
              <a:path w="320675" h="278129">
                <a:moveTo>
                  <a:pt x="214574" y="166369"/>
                </a:moveTo>
                <a:lnTo>
                  <a:pt x="214008" y="167639"/>
                </a:lnTo>
                <a:lnTo>
                  <a:pt x="215797" y="167639"/>
                </a:lnTo>
                <a:lnTo>
                  <a:pt x="214574" y="166369"/>
                </a:lnTo>
                <a:close/>
              </a:path>
              <a:path w="320675" h="278129">
                <a:moveTo>
                  <a:pt x="226068" y="166369"/>
                </a:moveTo>
                <a:lnTo>
                  <a:pt x="216362" y="166369"/>
                </a:lnTo>
                <a:lnTo>
                  <a:pt x="215797" y="167639"/>
                </a:lnTo>
                <a:lnTo>
                  <a:pt x="225317" y="167639"/>
                </a:lnTo>
                <a:lnTo>
                  <a:pt x="226068" y="166369"/>
                </a:lnTo>
                <a:close/>
              </a:path>
              <a:path w="320675" h="278129">
                <a:moveTo>
                  <a:pt x="57376" y="164842"/>
                </a:moveTo>
                <a:lnTo>
                  <a:pt x="56182" y="166369"/>
                </a:lnTo>
                <a:lnTo>
                  <a:pt x="57222" y="165100"/>
                </a:lnTo>
                <a:lnTo>
                  <a:pt x="57376" y="164842"/>
                </a:lnTo>
                <a:close/>
              </a:path>
              <a:path w="320675" h="278129">
                <a:moveTo>
                  <a:pt x="80123" y="137159"/>
                </a:moveTo>
                <a:lnTo>
                  <a:pt x="77828" y="137159"/>
                </a:lnTo>
                <a:lnTo>
                  <a:pt x="74866" y="140969"/>
                </a:lnTo>
                <a:lnTo>
                  <a:pt x="71987" y="146050"/>
                </a:lnTo>
                <a:lnTo>
                  <a:pt x="68719" y="148589"/>
                </a:lnTo>
                <a:lnTo>
                  <a:pt x="68105" y="148589"/>
                </a:lnTo>
                <a:lnTo>
                  <a:pt x="67741" y="149859"/>
                </a:lnTo>
                <a:lnTo>
                  <a:pt x="66930" y="151129"/>
                </a:lnTo>
                <a:lnTo>
                  <a:pt x="65478" y="151129"/>
                </a:lnTo>
                <a:lnTo>
                  <a:pt x="64611" y="152400"/>
                </a:lnTo>
                <a:lnTo>
                  <a:pt x="65562" y="156209"/>
                </a:lnTo>
                <a:lnTo>
                  <a:pt x="59161" y="162559"/>
                </a:lnTo>
                <a:lnTo>
                  <a:pt x="57376" y="164842"/>
                </a:lnTo>
                <a:lnTo>
                  <a:pt x="57222" y="165100"/>
                </a:lnTo>
                <a:lnTo>
                  <a:pt x="56182" y="166369"/>
                </a:lnTo>
                <a:lnTo>
                  <a:pt x="91216" y="166369"/>
                </a:lnTo>
                <a:lnTo>
                  <a:pt x="92307" y="161289"/>
                </a:lnTo>
                <a:lnTo>
                  <a:pt x="94448" y="156209"/>
                </a:lnTo>
                <a:lnTo>
                  <a:pt x="67731" y="156209"/>
                </a:lnTo>
                <a:lnTo>
                  <a:pt x="68794" y="151129"/>
                </a:lnTo>
                <a:lnTo>
                  <a:pt x="73695" y="144603"/>
                </a:lnTo>
                <a:lnTo>
                  <a:pt x="77205" y="139700"/>
                </a:lnTo>
                <a:lnTo>
                  <a:pt x="78968" y="139700"/>
                </a:lnTo>
                <a:lnTo>
                  <a:pt x="79916" y="138429"/>
                </a:lnTo>
                <a:lnTo>
                  <a:pt x="80123" y="137159"/>
                </a:lnTo>
                <a:close/>
              </a:path>
              <a:path w="320675" h="278129">
                <a:moveTo>
                  <a:pt x="213628" y="165963"/>
                </a:moveTo>
                <a:lnTo>
                  <a:pt x="213564" y="166369"/>
                </a:lnTo>
                <a:lnTo>
                  <a:pt x="213859" y="166369"/>
                </a:lnTo>
                <a:lnTo>
                  <a:pt x="213628" y="165963"/>
                </a:lnTo>
                <a:close/>
              </a:path>
              <a:path w="320675" h="278129">
                <a:moveTo>
                  <a:pt x="216145" y="163829"/>
                </a:moveTo>
                <a:lnTo>
                  <a:pt x="215548" y="163829"/>
                </a:lnTo>
                <a:lnTo>
                  <a:pt x="214936" y="164842"/>
                </a:lnTo>
                <a:lnTo>
                  <a:pt x="214816" y="165100"/>
                </a:lnTo>
                <a:lnTo>
                  <a:pt x="215417" y="166369"/>
                </a:lnTo>
                <a:lnTo>
                  <a:pt x="217507" y="166369"/>
                </a:lnTo>
                <a:lnTo>
                  <a:pt x="217236" y="165100"/>
                </a:lnTo>
                <a:lnTo>
                  <a:pt x="216378" y="165100"/>
                </a:lnTo>
                <a:lnTo>
                  <a:pt x="216145" y="163829"/>
                </a:lnTo>
                <a:close/>
              </a:path>
              <a:path w="320675" h="278129">
                <a:moveTo>
                  <a:pt x="216686" y="161613"/>
                </a:moveTo>
                <a:lnTo>
                  <a:pt x="216578" y="162559"/>
                </a:lnTo>
                <a:lnTo>
                  <a:pt x="215940" y="163829"/>
                </a:lnTo>
                <a:lnTo>
                  <a:pt x="217496" y="163829"/>
                </a:lnTo>
                <a:lnTo>
                  <a:pt x="218704" y="165100"/>
                </a:lnTo>
                <a:lnTo>
                  <a:pt x="217906" y="165100"/>
                </a:lnTo>
                <a:lnTo>
                  <a:pt x="217507" y="166369"/>
                </a:lnTo>
                <a:lnTo>
                  <a:pt x="221032" y="166369"/>
                </a:lnTo>
                <a:lnTo>
                  <a:pt x="219430" y="165100"/>
                </a:lnTo>
                <a:lnTo>
                  <a:pt x="220582" y="163829"/>
                </a:lnTo>
                <a:lnTo>
                  <a:pt x="221890" y="162559"/>
                </a:lnTo>
                <a:lnTo>
                  <a:pt x="217505" y="162559"/>
                </a:lnTo>
                <a:lnTo>
                  <a:pt x="216686" y="161613"/>
                </a:lnTo>
                <a:close/>
              </a:path>
              <a:path w="320675" h="278129">
                <a:moveTo>
                  <a:pt x="214817" y="162559"/>
                </a:moveTo>
                <a:lnTo>
                  <a:pt x="211700" y="162559"/>
                </a:lnTo>
                <a:lnTo>
                  <a:pt x="213628" y="165963"/>
                </a:lnTo>
                <a:lnTo>
                  <a:pt x="213765" y="165100"/>
                </a:lnTo>
                <a:lnTo>
                  <a:pt x="213559" y="165100"/>
                </a:lnTo>
                <a:lnTo>
                  <a:pt x="214215" y="163829"/>
                </a:lnTo>
                <a:lnTo>
                  <a:pt x="215940" y="163829"/>
                </a:lnTo>
                <a:lnTo>
                  <a:pt x="214817" y="16255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877" y="164842"/>
                </a:lnTo>
                <a:lnTo>
                  <a:pt x="214800" y="165066"/>
                </a:lnTo>
                <a:lnTo>
                  <a:pt x="215548" y="163829"/>
                </a:lnTo>
                <a:close/>
              </a:path>
              <a:path w="320675" h="278129">
                <a:moveTo>
                  <a:pt x="215548" y="163829"/>
                </a:moveTo>
                <a:lnTo>
                  <a:pt x="214215" y="163829"/>
                </a:lnTo>
                <a:lnTo>
                  <a:pt x="214771" y="165003"/>
                </a:lnTo>
                <a:lnTo>
                  <a:pt x="215548" y="163829"/>
                </a:lnTo>
                <a:close/>
              </a:path>
              <a:path w="320675" h="278129">
                <a:moveTo>
                  <a:pt x="122186" y="138429"/>
                </a:moveTo>
                <a:lnTo>
                  <a:pt x="118091" y="149859"/>
                </a:lnTo>
                <a:lnTo>
                  <a:pt x="110591" y="161289"/>
                </a:lnTo>
                <a:lnTo>
                  <a:pt x="106918" y="163829"/>
                </a:lnTo>
                <a:lnTo>
                  <a:pt x="165345" y="163829"/>
                </a:lnTo>
                <a:lnTo>
                  <a:pt x="166241" y="161289"/>
                </a:lnTo>
                <a:lnTo>
                  <a:pt x="168285" y="158750"/>
                </a:lnTo>
                <a:lnTo>
                  <a:pt x="267942" y="158750"/>
                </a:lnTo>
                <a:lnTo>
                  <a:pt x="268390" y="157479"/>
                </a:lnTo>
                <a:lnTo>
                  <a:pt x="268931" y="157479"/>
                </a:lnTo>
                <a:lnTo>
                  <a:pt x="270676" y="156209"/>
                </a:lnTo>
                <a:lnTo>
                  <a:pt x="269721" y="156209"/>
                </a:lnTo>
                <a:lnTo>
                  <a:pt x="266231" y="154939"/>
                </a:lnTo>
                <a:lnTo>
                  <a:pt x="268728" y="154939"/>
                </a:lnTo>
                <a:lnTo>
                  <a:pt x="267112" y="153669"/>
                </a:lnTo>
                <a:lnTo>
                  <a:pt x="265033" y="153669"/>
                </a:lnTo>
                <a:lnTo>
                  <a:pt x="265289" y="152400"/>
                </a:lnTo>
                <a:lnTo>
                  <a:pt x="267806" y="152400"/>
                </a:lnTo>
                <a:lnTo>
                  <a:pt x="267082" y="151129"/>
                </a:lnTo>
                <a:lnTo>
                  <a:pt x="265968" y="151129"/>
                </a:lnTo>
                <a:lnTo>
                  <a:pt x="265336" y="149859"/>
                </a:lnTo>
                <a:lnTo>
                  <a:pt x="266221" y="148589"/>
                </a:lnTo>
                <a:lnTo>
                  <a:pt x="265438" y="148589"/>
                </a:lnTo>
                <a:lnTo>
                  <a:pt x="266494" y="147319"/>
                </a:lnTo>
                <a:lnTo>
                  <a:pt x="179694" y="147319"/>
                </a:lnTo>
                <a:lnTo>
                  <a:pt x="179363" y="146050"/>
                </a:lnTo>
                <a:lnTo>
                  <a:pt x="181900" y="144779"/>
                </a:lnTo>
                <a:lnTo>
                  <a:pt x="182608" y="143509"/>
                </a:lnTo>
                <a:lnTo>
                  <a:pt x="264974" y="143509"/>
                </a:lnTo>
                <a:lnTo>
                  <a:pt x="264714" y="142239"/>
                </a:lnTo>
                <a:lnTo>
                  <a:pt x="185356" y="142239"/>
                </a:lnTo>
                <a:lnTo>
                  <a:pt x="185126" y="140969"/>
                </a:lnTo>
                <a:lnTo>
                  <a:pt x="151809" y="140969"/>
                </a:lnTo>
                <a:lnTo>
                  <a:pt x="151645" y="139700"/>
                </a:lnTo>
                <a:lnTo>
                  <a:pt x="128898" y="139700"/>
                </a:lnTo>
                <a:lnTo>
                  <a:pt x="122186" y="138429"/>
                </a:lnTo>
                <a:close/>
              </a:path>
              <a:path w="320675" h="278129">
                <a:moveTo>
                  <a:pt x="269393" y="158750"/>
                </a:moveTo>
                <a:lnTo>
                  <a:pt x="220328" y="158750"/>
                </a:lnTo>
                <a:lnTo>
                  <a:pt x="220399" y="160019"/>
                </a:lnTo>
                <a:lnTo>
                  <a:pt x="218455" y="161289"/>
                </a:lnTo>
                <a:lnTo>
                  <a:pt x="217505" y="162559"/>
                </a:lnTo>
                <a:lnTo>
                  <a:pt x="221890" y="162559"/>
                </a:lnTo>
                <a:lnTo>
                  <a:pt x="223041" y="161289"/>
                </a:lnTo>
                <a:lnTo>
                  <a:pt x="268999" y="161289"/>
                </a:lnTo>
                <a:lnTo>
                  <a:pt x="269393" y="158750"/>
                </a:lnTo>
                <a:close/>
              </a:path>
              <a:path w="320675" h="278129">
                <a:moveTo>
                  <a:pt x="269473" y="162398"/>
                </a:moveTo>
                <a:lnTo>
                  <a:pt x="269309" y="162559"/>
                </a:lnTo>
                <a:lnTo>
                  <a:pt x="269502" y="162466"/>
                </a:lnTo>
                <a:close/>
              </a:path>
              <a:path w="320675" h="278129">
                <a:moveTo>
                  <a:pt x="269502" y="162466"/>
                </a:moveTo>
                <a:lnTo>
                  <a:pt x="269309" y="162559"/>
                </a:lnTo>
                <a:lnTo>
                  <a:pt x="269542" y="162559"/>
                </a:lnTo>
                <a:close/>
              </a:path>
              <a:path w="320675" h="278129">
                <a:moveTo>
                  <a:pt x="273419" y="161289"/>
                </a:moveTo>
                <a:lnTo>
                  <a:pt x="271926" y="161289"/>
                </a:lnTo>
                <a:lnTo>
                  <a:pt x="270643" y="162559"/>
                </a:lnTo>
                <a:lnTo>
                  <a:pt x="273248" y="162559"/>
                </a:lnTo>
                <a:lnTo>
                  <a:pt x="273419" y="161289"/>
                </a:lnTo>
                <a:close/>
              </a:path>
              <a:path w="320675" h="278129">
                <a:moveTo>
                  <a:pt x="271926" y="161289"/>
                </a:moveTo>
                <a:lnTo>
                  <a:pt x="270593" y="161289"/>
                </a:lnTo>
                <a:lnTo>
                  <a:pt x="269473" y="162398"/>
                </a:lnTo>
                <a:lnTo>
                  <a:pt x="271926" y="161289"/>
                </a:lnTo>
                <a:close/>
              </a:path>
              <a:path w="320675" h="278129">
                <a:moveTo>
                  <a:pt x="216724" y="161289"/>
                </a:moveTo>
                <a:lnTo>
                  <a:pt x="216406" y="161289"/>
                </a:lnTo>
                <a:lnTo>
                  <a:pt x="216686" y="161613"/>
                </a:lnTo>
                <a:lnTo>
                  <a:pt x="216724" y="161289"/>
                </a:lnTo>
                <a:close/>
              </a:path>
              <a:path w="320675" h="278129">
                <a:moveTo>
                  <a:pt x="269452" y="157715"/>
                </a:moveTo>
                <a:lnTo>
                  <a:pt x="268538" y="158750"/>
                </a:lnTo>
                <a:lnTo>
                  <a:pt x="271484" y="158750"/>
                </a:lnTo>
                <a:lnTo>
                  <a:pt x="270670" y="161289"/>
                </a:lnTo>
                <a:lnTo>
                  <a:pt x="272092" y="160019"/>
                </a:lnTo>
                <a:lnTo>
                  <a:pt x="271740" y="158750"/>
                </a:lnTo>
                <a:lnTo>
                  <a:pt x="269452" y="157715"/>
                </a:lnTo>
                <a:close/>
              </a:path>
              <a:path w="320675" h="278129">
                <a:moveTo>
                  <a:pt x="269483" y="158750"/>
                </a:moveTo>
                <a:lnTo>
                  <a:pt x="270824" y="160019"/>
                </a:lnTo>
                <a:lnTo>
                  <a:pt x="269483" y="158750"/>
                </a:lnTo>
                <a:close/>
              </a:path>
              <a:path w="320675" h="278129">
                <a:moveTo>
                  <a:pt x="269660" y="157479"/>
                </a:moveTo>
                <a:lnTo>
                  <a:pt x="268931" y="157479"/>
                </a:lnTo>
                <a:lnTo>
                  <a:pt x="269452" y="157715"/>
                </a:lnTo>
                <a:lnTo>
                  <a:pt x="269660" y="157479"/>
                </a:lnTo>
                <a:close/>
              </a:path>
              <a:path w="320675" h="278129">
                <a:moveTo>
                  <a:pt x="63820" y="151129"/>
                </a:moveTo>
                <a:lnTo>
                  <a:pt x="62260" y="151129"/>
                </a:lnTo>
                <a:lnTo>
                  <a:pt x="60998" y="152400"/>
                </a:lnTo>
                <a:lnTo>
                  <a:pt x="60079" y="154939"/>
                </a:lnTo>
                <a:lnTo>
                  <a:pt x="61208" y="156209"/>
                </a:lnTo>
                <a:lnTo>
                  <a:pt x="60965" y="154939"/>
                </a:lnTo>
                <a:lnTo>
                  <a:pt x="62981" y="154939"/>
                </a:lnTo>
                <a:lnTo>
                  <a:pt x="63765" y="152400"/>
                </a:lnTo>
                <a:lnTo>
                  <a:pt x="63820" y="151129"/>
                </a:lnTo>
                <a:close/>
              </a:path>
              <a:path w="320675" h="278129">
                <a:moveTo>
                  <a:pt x="62981" y="154939"/>
                </a:moveTo>
                <a:lnTo>
                  <a:pt x="60965" y="154939"/>
                </a:lnTo>
                <a:lnTo>
                  <a:pt x="62028" y="156209"/>
                </a:lnTo>
                <a:lnTo>
                  <a:pt x="62981" y="154939"/>
                </a:lnTo>
                <a:close/>
              </a:path>
              <a:path w="320675" h="278129">
                <a:moveTo>
                  <a:pt x="116585" y="132079"/>
                </a:moveTo>
                <a:lnTo>
                  <a:pt x="83104" y="132079"/>
                </a:lnTo>
                <a:lnTo>
                  <a:pt x="83322" y="134619"/>
                </a:lnTo>
                <a:lnTo>
                  <a:pt x="80892" y="135889"/>
                </a:lnTo>
                <a:lnTo>
                  <a:pt x="79800" y="137159"/>
                </a:lnTo>
                <a:lnTo>
                  <a:pt x="81150" y="137159"/>
                </a:lnTo>
                <a:lnTo>
                  <a:pt x="76760" y="144779"/>
                </a:lnTo>
                <a:lnTo>
                  <a:pt x="73322" y="151129"/>
                </a:lnTo>
                <a:lnTo>
                  <a:pt x="67731" y="156209"/>
                </a:lnTo>
                <a:lnTo>
                  <a:pt x="94448" y="156209"/>
                </a:lnTo>
                <a:lnTo>
                  <a:pt x="97126" y="149859"/>
                </a:lnTo>
                <a:lnTo>
                  <a:pt x="103371" y="138429"/>
                </a:lnTo>
                <a:lnTo>
                  <a:pt x="113033" y="138429"/>
                </a:lnTo>
                <a:lnTo>
                  <a:pt x="114672" y="135889"/>
                </a:lnTo>
                <a:lnTo>
                  <a:pt x="116585" y="132079"/>
                </a:lnTo>
                <a:close/>
              </a:path>
              <a:path w="320675" h="278129">
                <a:moveTo>
                  <a:pt x="106773" y="147319"/>
                </a:moveTo>
                <a:lnTo>
                  <a:pt x="103140" y="147319"/>
                </a:lnTo>
                <a:lnTo>
                  <a:pt x="104058" y="148589"/>
                </a:lnTo>
                <a:lnTo>
                  <a:pt x="100811" y="152400"/>
                </a:lnTo>
                <a:lnTo>
                  <a:pt x="100062" y="153669"/>
                </a:lnTo>
                <a:lnTo>
                  <a:pt x="106773" y="147319"/>
                </a:lnTo>
                <a:close/>
              </a:path>
              <a:path w="320675" h="278129">
                <a:moveTo>
                  <a:pt x="69281" y="145216"/>
                </a:moveTo>
                <a:lnTo>
                  <a:pt x="66969" y="147319"/>
                </a:lnTo>
                <a:lnTo>
                  <a:pt x="66619" y="149859"/>
                </a:lnTo>
                <a:lnTo>
                  <a:pt x="67247" y="148589"/>
                </a:lnTo>
                <a:lnTo>
                  <a:pt x="68719" y="148589"/>
                </a:lnTo>
                <a:lnTo>
                  <a:pt x="68093" y="147319"/>
                </a:lnTo>
                <a:lnTo>
                  <a:pt x="68642" y="147319"/>
                </a:lnTo>
                <a:lnTo>
                  <a:pt x="68922" y="146050"/>
                </a:lnTo>
                <a:lnTo>
                  <a:pt x="69281" y="145216"/>
                </a:lnTo>
                <a:close/>
              </a:path>
              <a:path w="320675" h="278129">
                <a:moveTo>
                  <a:pt x="113033" y="138429"/>
                </a:moveTo>
                <a:lnTo>
                  <a:pt x="109907" y="138429"/>
                </a:lnTo>
                <a:lnTo>
                  <a:pt x="102651" y="143509"/>
                </a:lnTo>
                <a:lnTo>
                  <a:pt x="102099" y="147319"/>
                </a:lnTo>
                <a:lnTo>
                  <a:pt x="101856" y="148589"/>
                </a:lnTo>
                <a:lnTo>
                  <a:pt x="102825" y="148589"/>
                </a:lnTo>
                <a:lnTo>
                  <a:pt x="103140" y="147319"/>
                </a:lnTo>
                <a:lnTo>
                  <a:pt x="106773" y="147319"/>
                </a:lnTo>
                <a:lnTo>
                  <a:pt x="108116" y="146050"/>
                </a:lnTo>
                <a:lnTo>
                  <a:pt x="113033" y="138429"/>
                </a:lnTo>
                <a:close/>
              </a:path>
              <a:path w="320675" h="278129">
                <a:moveTo>
                  <a:pt x="70565" y="146050"/>
                </a:moveTo>
                <a:lnTo>
                  <a:pt x="69946" y="146050"/>
                </a:lnTo>
                <a:lnTo>
                  <a:pt x="68642" y="147319"/>
                </a:lnTo>
                <a:lnTo>
                  <a:pt x="69371" y="147319"/>
                </a:lnTo>
                <a:lnTo>
                  <a:pt x="70565" y="146050"/>
                </a:lnTo>
                <a:close/>
              </a:path>
              <a:path w="320675" h="278129">
                <a:moveTo>
                  <a:pt x="262771" y="143509"/>
                </a:moveTo>
                <a:lnTo>
                  <a:pt x="182608" y="143509"/>
                </a:lnTo>
                <a:lnTo>
                  <a:pt x="182782" y="144779"/>
                </a:lnTo>
                <a:lnTo>
                  <a:pt x="180552" y="147319"/>
                </a:lnTo>
                <a:lnTo>
                  <a:pt x="266494" y="147319"/>
                </a:lnTo>
                <a:lnTo>
                  <a:pt x="265149" y="146050"/>
                </a:lnTo>
                <a:lnTo>
                  <a:pt x="262384" y="144779"/>
                </a:lnTo>
                <a:lnTo>
                  <a:pt x="262771" y="143509"/>
                </a:lnTo>
                <a:close/>
              </a:path>
              <a:path w="320675" h="278129">
                <a:moveTo>
                  <a:pt x="69838" y="144603"/>
                </a:moveTo>
                <a:lnTo>
                  <a:pt x="69470" y="144779"/>
                </a:lnTo>
                <a:lnTo>
                  <a:pt x="69281" y="145216"/>
                </a:lnTo>
                <a:lnTo>
                  <a:pt x="69762" y="144779"/>
                </a:lnTo>
                <a:lnTo>
                  <a:pt x="69838" y="144603"/>
                </a:lnTo>
                <a:close/>
              </a:path>
              <a:path w="320675" h="278129">
                <a:moveTo>
                  <a:pt x="264974" y="143509"/>
                </a:moveTo>
                <a:lnTo>
                  <a:pt x="263516" y="143509"/>
                </a:lnTo>
                <a:lnTo>
                  <a:pt x="264200" y="144779"/>
                </a:lnTo>
                <a:lnTo>
                  <a:pt x="264974" y="143509"/>
                </a:lnTo>
                <a:close/>
              </a:path>
              <a:path w="320675" h="278129">
                <a:moveTo>
                  <a:pt x="70853" y="142239"/>
                </a:moveTo>
                <a:lnTo>
                  <a:pt x="69838" y="144603"/>
                </a:lnTo>
                <a:lnTo>
                  <a:pt x="72122" y="143509"/>
                </a:lnTo>
                <a:lnTo>
                  <a:pt x="70853" y="142239"/>
                </a:lnTo>
                <a:close/>
              </a:path>
              <a:path w="320675" h="278129">
                <a:moveTo>
                  <a:pt x="260036" y="138429"/>
                </a:moveTo>
                <a:lnTo>
                  <a:pt x="188371" y="138429"/>
                </a:lnTo>
                <a:lnTo>
                  <a:pt x="187511" y="140969"/>
                </a:lnTo>
                <a:lnTo>
                  <a:pt x="186317" y="140969"/>
                </a:lnTo>
                <a:lnTo>
                  <a:pt x="185356" y="142239"/>
                </a:lnTo>
                <a:lnTo>
                  <a:pt x="264714" y="142239"/>
                </a:lnTo>
                <a:lnTo>
                  <a:pt x="261608" y="140969"/>
                </a:lnTo>
                <a:lnTo>
                  <a:pt x="262807" y="139700"/>
                </a:lnTo>
                <a:lnTo>
                  <a:pt x="261266" y="139700"/>
                </a:lnTo>
                <a:lnTo>
                  <a:pt x="260036" y="138429"/>
                </a:lnTo>
                <a:close/>
              </a:path>
              <a:path w="320675" h="278129">
                <a:moveTo>
                  <a:pt x="92862" y="108286"/>
                </a:moveTo>
                <a:lnTo>
                  <a:pt x="84180" y="111759"/>
                </a:lnTo>
                <a:lnTo>
                  <a:pt x="86086" y="118109"/>
                </a:lnTo>
                <a:lnTo>
                  <a:pt x="84504" y="119379"/>
                </a:lnTo>
                <a:lnTo>
                  <a:pt x="83322" y="120650"/>
                </a:lnTo>
                <a:lnTo>
                  <a:pt x="81583" y="120650"/>
                </a:lnTo>
                <a:lnTo>
                  <a:pt x="79762" y="128269"/>
                </a:lnTo>
                <a:lnTo>
                  <a:pt x="71827" y="134619"/>
                </a:lnTo>
                <a:lnTo>
                  <a:pt x="72189" y="140969"/>
                </a:lnTo>
                <a:lnTo>
                  <a:pt x="73948" y="139700"/>
                </a:lnTo>
                <a:lnTo>
                  <a:pt x="75779" y="138429"/>
                </a:lnTo>
                <a:lnTo>
                  <a:pt x="77828" y="137159"/>
                </a:lnTo>
                <a:lnTo>
                  <a:pt x="79800" y="137159"/>
                </a:lnTo>
                <a:lnTo>
                  <a:pt x="79695" y="135889"/>
                </a:lnTo>
                <a:lnTo>
                  <a:pt x="82329" y="134619"/>
                </a:lnTo>
                <a:lnTo>
                  <a:pt x="83104" y="132079"/>
                </a:lnTo>
                <a:lnTo>
                  <a:pt x="116585" y="132079"/>
                </a:lnTo>
                <a:lnTo>
                  <a:pt x="120412" y="124459"/>
                </a:lnTo>
                <a:lnTo>
                  <a:pt x="86244" y="124459"/>
                </a:lnTo>
                <a:lnTo>
                  <a:pt x="89124" y="118109"/>
                </a:lnTo>
                <a:lnTo>
                  <a:pt x="95084" y="114300"/>
                </a:lnTo>
                <a:lnTo>
                  <a:pt x="89861" y="114300"/>
                </a:lnTo>
                <a:lnTo>
                  <a:pt x="89923" y="113029"/>
                </a:lnTo>
                <a:lnTo>
                  <a:pt x="89085" y="111759"/>
                </a:lnTo>
                <a:lnTo>
                  <a:pt x="89394" y="110489"/>
                </a:lnTo>
                <a:lnTo>
                  <a:pt x="93132" y="110489"/>
                </a:lnTo>
                <a:lnTo>
                  <a:pt x="92862" y="108286"/>
                </a:lnTo>
                <a:close/>
              </a:path>
              <a:path w="320675" h="278129">
                <a:moveTo>
                  <a:pt x="205573" y="110489"/>
                </a:moveTo>
                <a:lnTo>
                  <a:pt x="204830" y="110489"/>
                </a:lnTo>
                <a:lnTo>
                  <a:pt x="204313" y="111759"/>
                </a:lnTo>
                <a:lnTo>
                  <a:pt x="171773" y="111759"/>
                </a:lnTo>
                <a:lnTo>
                  <a:pt x="173951" y="113029"/>
                </a:lnTo>
                <a:lnTo>
                  <a:pt x="168760" y="124459"/>
                </a:lnTo>
                <a:lnTo>
                  <a:pt x="159974" y="133350"/>
                </a:lnTo>
                <a:lnTo>
                  <a:pt x="156688" y="133350"/>
                </a:lnTo>
                <a:lnTo>
                  <a:pt x="153363" y="140969"/>
                </a:lnTo>
                <a:lnTo>
                  <a:pt x="185126" y="140969"/>
                </a:lnTo>
                <a:lnTo>
                  <a:pt x="187106" y="138429"/>
                </a:lnTo>
                <a:lnTo>
                  <a:pt x="260036" y="138429"/>
                </a:lnTo>
                <a:lnTo>
                  <a:pt x="260376" y="137159"/>
                </a:lnTo>
                <a:lnTo>
                  <a:pt x="245047" y="137159"/>
                </a:lnTo>
                <a:lnTo>
                  <a:pt x="245471" y="132079"/>
                </a:lnTo>
                <a:lnTo>
                  <a:pt x="186151" y="132079"/>
                </a:lnTo>
                <a:lnTo>
                  <a:pt x="186559" y="130809"/>
                </a:lnTo>
                <a:lnTo>
                  <a:pt x="189104" y="125729"/>
                </a:lnTo>
                <a:lnTo>
                  <a:pt x="190766" y="124459"/>
                </a:lnTo>
                <a:lnTo>
                  <a:pt x="229756" y="124459"/>
                </a:lnTo>
                <a:lnTo>
                  <a:pt x="228958" y="123189"/>
                </a:lnTo>
                <a:lnTo>
                  <a:pt x="228887" y="121919"/>
                </a:lnTo>
                <a:lnTo>
                  <a:pt x="193628" y="121919"/>
                </a:lnTo>
                <a:lnTo>
                  <a:pt x="192811" y="120650"/>
                </a:lnTo>
                <a:lnTo>
                  <a:pt x="194807" y="119379"/>
                </a:lnTo>
                <a:lnTo>
                  <a:pt x="232510" y="119379"/>
                </a:lnTo>
                <a:lnTo>
                  <a:pt x="231346" y="116839"/>
                </a:lnTo>
                <a:lnTo>
                  <a:pt x="211625" y="116839"/>
                </a:lnTo>
                <a:lnTo>
                  <a:pt x="209308" y="114300"/>
                </a:lnTo>
                <a:lnTo>
                  <a:pt x="208098" y="113029"/>
                </a:lnTo>
                <a:lnTo>
                  <a:pt x="205573" y="110489"/>
                </a:lnTo>
                <a:close/>
              </a:path>
              <a:path w="320675" h="278129">
                <a:moveTo>
                  <a:pt x="164776" y="127000"/>
                </a:moveTo>
                <a:lnTo>
                  <a:pt x="138908" y="127000"/>
                </a:lnTo>
                <a:lnTo>
                  <a:pt x="136574" y="134619"/>
                </a:lnTo>
                <a:lnTo>
                  <a:pt x="128898" y="139700"/>
                </a:lnTo>
                <a:lnTo>
                  <a:pt x="151645" y="139700"/>
                </a:lnTo>
                <a:lnTo>
                  <a:pt x="151316" y="137159"/>
                </a:lnTo>
                <a:lnTo>
                  <a:pt x="155065" y="133350"/>
                </a:lnTo>
                <a:lnTo>
                  <a:pt x="157528" y="128269"/>
                </a:lnTo>
                <a:lnTo>
                  <a:pt x="164165" y="128269"/>
                </a:lnTo>
                <a:lnTo>
                  <a:pt x="164776" y="127000"/>
                </a:lnTo>
                <a:close/>
              </a:path>
              <a:path w="320675" h="278129">
                <a:moveTo>
                  <a:pt x="262158" y="138429"/>
                </a:moveTo>
                <a:lnTo>
                  <a:pt x="261815" y="139700"/>
                </a:lnTo>
                <a:lnTo>
                  <a:pt x="262807" y="139700"/>
                </a:lnTo>
                <a:lnTo>
                  <a:pt x="262158" y="138429"/>
                </a:lnTo>
                <a:close/>
              </a:path>
              <a:path w="320675" h="278129">
                <a:moveTo>
                  <a:pt x="261739" y="132079"/>
                </a:moveTo>
                <a:lnTo>
                  <a:pt x="257863" y="133350"/>
                </a:lnTo>
                <a:lnTo>
                  <a:pt x="259050" y="134619"/>
                </a:lnTo>
                <a:lnTo>
                  <a:pt x="260513" y="134619"/>
                </a:lnTo>
                <a:lnTo>
                  <a:pt x="259826" y="135889"/>
                </a:lnTo>
                <a:lnTo>
                  <a:pt x="249332" y="135889"/>
                </a:lnTo>
                <a:lnTo>
                  <a:pt x="249821" y="137159"/>
                </a:lnTo>
                <a:lnTo>
                  <a:pt x="260376" y="137159"/>
                </a:lnTo>
                <a:lnTo>
                  <a:pt x="261739" y="132079"/>
                </a:lnTo>
                <a:close/>
              </a:path>
              <a:path w="320675" h="278129">
                <a:moveTo>
                  <a:pt x="251428" y="134619"/>
                </a:moveTo>
                <a:lnTo>
                  <a:pt x="250330" y="134619"/>
                </a:lnTo>
                <a:lnTo>
                  <a:pt x="249988" y="135889"/>
                </a:lnTo>
                <a:lnTo>
                  <a:pt x="251772" y="135889"/>
                </a:lnTo>
                <a:lnTo>
                  <a:pt x="251428" y="134619"/>
                </a:lnTo>
                <a:close/>
              </a:path>
              <a:path w="320675" h="278129">
                <a:moveTo>
                  <a:pt x="251078" y="125729"/>
                </a:moveTo>
                <a:lnTo>
                  <a:pt x="247227" y="125729"/>
                </a:lnTo>
                <a:lnTo>
                  <a:pt x="249074" y="127000"/>
                </a:lnTo>
                <a:lnTo>
                  <a:pt x="244337" y="129539"/>
                </a:lnTo>
                <a:lnTo>
                  <a:pt x="249607" y="132079"/>
                </a:lnTo>
                <a:lnTo>
                  <a:pt x="252059" y="133350"/>
                </a:lnTo>
                <a:lnTo>
                  <a:pt x="250597" y="134619"/>
                </a:lnTo>
                <a:lnTo>
                  <a:pt x="251788" y="134619"/>
                </a:lnTo>
                <a:lnTo>
                  <a:pt x="252341" y="135889"/>
                </a:lnTo>
                <a:lnTo>
                  <a:pt x="259826" y="135889"/>
                </a:lnTo>
                <a:lnTo>
                  <a:pt x="256923" y="134619"/>
                </a:lnTo>
                <a:lnTo>
                  <a:pt x="255061" y="132079"/>
                </a:lnTo>
                <a:lnTo>
                  <a:pt x="253340" y="130809"/>
                </a:lnTo>
                <a:lnTo>
                  <a:pt x="256028" y="130809"/>
                </a:lnTo>
                <a:lnTo>
                  <a:pt x="255280" y="128269"/>
                </a:lnTo>
                <a:lnTo>
                  <a:pt x="255791" y="127000"/>
                </a:lnTo>
                <a:lnTo>
                  <a:pt x="250797" y="127000"/>
                </a:lnTo>
                <a:lnTo>
                  <a:pt x="251078" y="125729"/>
                </a:lnTo>
                <a:close/>
              </a:path>
              <a:path w="320675" h="278129">
                <a:moveTo>
                  <a:pt x="229901" y="125729"/>
                </a:moveTo>
                <a:lnTo>
                  <a:pt x="191402" y="125729"/>
                </a:lnTo>
                <a:lnTo>
                  <a:pt x="192514" y="127000"/>
                </a:lnTo>
                <a:lnTo>
                  <a:pt x="192377" y="128269"/>
                </a:lnTo>
                <a:lnTo>
                  <a:pt x="193137" y="129539"/>
                </a:lnTo>
                <a:lnTo>
                  <a:pt x="190860" y="130809"/>
                </a:lnTo>
                <a:lnTo>
                  <a:pt x="188250" y="130809"/>
                </a:lnTo>
                <a:lnTo>
                  <a:pt x="186151" y="132079"/>
                </a:lnTo>
                <a:lnTo>
                  <a:pt x="245471" y="132079"/>
                </a:lnTo>
                <a:lnTo>
                  <a:pt x="242164" y="129539"/>
                </a:lnTo>
                <a:lnTo>
                  <a:pt x="230333" y="129539"/>
                </a:lnTo>
                <a:lnTo>
                  <a:pt x="229901" y="125729"/>
                </a:lnTo>
                <a:close/>
              </a:path>
              <a:path w="320675" h="278129">
                <a:moveTo>
                  <a:pt x="164165" y="128269"/>
                </a:moveTo>
                <a:lnTo>
                  <a:pt x="157528" y="128269"/>
                </a:lnTo>
                <a:lnTo>
                  <a:pt x="158261" y="129539"/>
                </a:lnTo>
                <a:lnTo>
                  <a:pt x="157573" y="130809"/>
                </a:lnTo>
                <a:lnTo>
                  <a:pt x="157721" y="130809"/>
                </a:lnTo>
                <a:lnTo>
                  <a:pt x="164165" y="128269"/>
                </a:lnTo>
                <a:close/>
              </a:path>
              <a:path w="320675" h="278129">
                <a:moveTo>
                  <a:pt x="186804" y="72389"/>
                </a:moveTo>
                <a:lnTo>
                  <a:pt x="157699" y="72389"/>
                </a:lnTo>
                <a:lnTo>
                  <a:pt x="155990" y="83819"/>
                </a:lnTo>
                <a:lnTo>
                  <a:pt x="150265" y="95250"/>
                </a:lnTo>
                <a:lnTo>
                  <a:pt x="142790" y="105409"/>
                </a:lnTo>
                <a:lnTo>
                  <a:pt x="135830" y="116839"/>
                </a:lnTo>
                <a:lnTo>
                  <a:pt x="135532" y="119845"/>
                </a:lnTo>
                <a:lnTo>
                  <a:pt x="136884" y="121919"/>
                </a:lnTo>
                <a:lnTo>
                  <a:pt x="136702" y="125729"/>
                </a:lnTo>
                <a:lnTo>
                  <a:pt x="135888" y="128269"/>
                </a:lnTo>
                <a:lnTo>
                  <a:pt x="137198" y="129539"/>
                </a:lnTo>
                <a:lnTo>
                  <a:pt x="138239" y="128269"/>
                </a:lnTo>
                <a:lnTo>
                  <a:pt x="138908" y="127000"/>
                </a:lnTo>
                <a:lnTo>
                  <a:pt x="164776" y="127000"/>
                </a:lnTo>
                <a:lnTo>
                  <a:pt x="168443" y="119379"/>
                </a:lnTo>
                <a:lnTo>
                  <a:pt x="171773" y="111759"/>
                </a:lnTo>
                <a:lnTo>
                  <a:pt x="202505" y="111759"/>
                </a:lnTo>
                <a:lnTo>
                  <a:pt x="203067" y="110489"/>
                </a:lnTo>
                <a:lnTo>
                  <a:pt x="201792" y="110489"/>
                </a:lnTo>
                <a:lnTo>
                  <a:pt x="202281" y="109219"/>
                </a:lnTo>
                <a:lnTo>
                  <a:pt x="203215" y="109219"/>
                </a:lnTo>
                <a:lnTo>
                  <a:pt x="203610" y="107950"/>
                </a:lnTo>
                <a:lnTo>
                  <a:pt x="242761" y="107950"/>
                </a:lnTo>
                <a:lnTo>
                  <a:pt x="242407" y="105409"/>
                </a:lnTo>
                <a:lnTo>
                  <a:pt x="238464" y="105409"/>
                </a:lnTo>
                <a:lnTo>
                  <a:pt x="237784" y="104139"/>
                </a:lnTo>
                <a:lnTo>
                  <a:pt x="205606" y="104139"/>
                </a:lnTo>
                <a:lnTo>
                  <a:pt x="204657" y="102869"/>
                </a:lnTo>
                <a:lnTo>
                  <a:pt x="201491" y="102869"/>
                </a:lnTo>
                <a:lnTo>
                  <a:pt x="201635" y="101600"/>
                </a:lnTo>
                <a:lnTo>
                  <a:pt x="198387" y="101600"/>
                </a:lnTo>
                <a:lnTo>
                  <a:pt x="199594" y="100329"/>
                </a:lnTo>
                <a:lnTo>
                  <a:pt x="200209" y="100329"/>
                </a:lnTo>
                <a:lnTo>
                  <a:pt x="199428" y="99059"/>
                </a:lnTo>
                <a:lnTo>
                  <a:pt x="197646" y="99059"/>
                </a:lnTo>
                <a:lnTo>
                  <a:pt x="195652" y="97789"/>
                </a:lnTo>
                <a:lnTo>
                  <a:pt x="195402" y="97789"/>
                </a:lnTo>
                <a:lnTo>
                  <a:pt x="196397" y="96519"/>
                </a:lnTo>
                <a:lnTo>
                  <a:pt x="202961" y="96519"/>
                </a:lnTo>
                <a:lnTo>
                  <a:pt x="203536" y="95250"/>
                </a:lnTo>
                <a:lnTo>
                  <a:pt x="201455" y="95250"/>
                </a:lnTo>
                <a:lnTo>
                  <a:pt x="202933" y="93979"/>
                </a:lnTo>
                <a:lnTo>
                  <a:pt x="203513" y="93979"/>
                </a:lnTo>
                <a:lnTo>
                  <a:pt x="204685" y="92709"/>
                </a:lnTo>
                <a:lnTo>
                  <a:pt x="178390" y="92709"/>
                </a:lnTo>
                <a:lnTo>
                  <a:pt x="182138" y="81279"/>
                </a:lnTo>
                <a:lnTo>
                  <a:pt x="186804" y="72389"/>
                </a:lnTo>
                <a:close/>
              </a:path>
              <a:path w="320675" h="278129">
                <a:moveTo>
                  <a:pt x="231965" y="128800"/>
                </a:moveTo>
                <a:lnTo>
                  <a:pt x="230333" y="129539"/>
                </a:lnTo>
                <a:lnTo>
                  <a:pt x="231679" y="129539"/>
                </a:lnTo>
                <a:lnTo>
                  <a:pt x="231965" y="128800"/>
                </a:lnTo>
                <a:close/>
              </a:path>
              <a:path w="320675" h="278129">
                <a:moveTo>
                  <a:pt x="233137" y="128269"/>
                </a:moveTo>
                <a:lnTo>
                  <a:pt x="231965" y="128800"/>
                </a:lnTo>
                <a:lnTo>
                  <a:pt x="231679" y="129539"/>
                </a:lnTo>
                <a:lnTo>
                  <a:pt x="233137" y="128269"/>
                </a:lnTo>
                <a:close/>
              </a:path>
              <a:path w="320675" h="278129">
                <a:moveTo>
                  <a:pt x="242528" y="128269"/>
                </a:moveTo>
                <a:lnTo>
                  <a:pt x="233137" y="128269"/>
                </a:lnTo>
                <a:lnTo>
                  <a:pt x="231679" y="129539"/>
                </a:lnTo>
                <a:lnTo>
                  <a:pt x="242164" y="129539"/>
                </a:lnTo>
                <a:lnTo>
                  <a:pt x="242528" y="128269"/>
                </a:lnTo>
                <a:close/>
              </a:path>
              <a:path w="320675" h="278129">
                <a:moveTo>
                  <a:pt x="241839" y="121919"/>
                </a:moveTo>
                <a:lnTo>
                  <a:pt x="232376" y="121919"/>
                </a:lnTo>
                <a:lnTo>
                  <a:pt x="230521" y="125729"/>
                </a:lnTo>
                <a:lnTo>
                  <a:pt x="233390" y="127000"/>
                </a:lnTo>
                <a:lnTo>
                  <a:pt x="232661" y="127000"/>
                </a:lnTo>
                <a:lnTo>
                  <a:pt x="231965" y="128800"/>
                </a:lnTo>
                <a:lnTo>
                  <a:pt x="233137" y="128269"/>
                </a:lnTo>
                <a:lnTo>
                  <a:pt x="242528" y="128269"/>
                </a:lnTo>
                <a:lnTo>
                  <a:pt x="242371" y="127000"/>
                </a:lnTo>
                <a:lnTo>
                  <a:pt x="243255" y="125729"/>
                </a:lnTo>
                <a:lnTo>
                  <a:pt x="241413" y="125729"/>
                </a:lnTo>
                <a:lnTo>
                  <a:pt x="242272" y="124459"/>
                </a:lnTo>
                <a:lnTo>
                  <a:pt x="242147" y="123189"/>
                </a:lnTo>
                <a:lnTo>
                  <a:pt x="241639" y="123189"/>
                </a:lnTo>
                <a:lnTo>
                  <a:pt x="241839" y="121919"/>
                </a:lnTo>
                <a:close/>
              </a:path>
              <a:path w="320675" h="278129">
                <a:moveTo>
                  <a:pt x="229756" y="124459"/>
                </a:moveTo>
                <a:lnTo>
                  <a:pt x="191597" y="124459"/>
                </a:lnTo>
                <a:lnTo>
                  <a:pt x="190173" y="125729"/>
                </a:lnTo>
                <a:lnTo>
                  <a:pt x="190066" y="127000"/>
                </a:lnTo>
                <a:lnTo>
                  <a:pt x="191098" y="127000"/>
                </a:lnTo>
                <a:lnTo>
                  <a:pt x="191402" y="125729"/>
                </a:lnTo>
                <a:lnTo>
                  <a:pt x="229901" y="125729"/>
                </a:lnTo>
                <a:lnTo>
                  <a:pt x="229756" y="124459"/>
                </a:lnTo>
                <a:close/>
              </a:path>
              <a:path w="320675" h="278129">
                <a:moveTo>
                  <a:pt x="232510" y="119379"/>
                </a:moveTo>
                <a:lnTo>
                  <a:pt x="195689" y="119379"/>
                </a:lnTo>
                <a:lnTo>
                  <a:pt x="194110" y="121919"/>
                </a:lnTo>
                <a:lnTo>
                  <a:pt x="241839" y="121919"/>
                </a:lnTo>
                <a:lnTo>
                  <a:pt x="243032" y="123189"/>
                </a:lnTo>
                <a:lnTo>
                  <a:pt x="244328" y="125729"/>
                </a:lnTo>
                <a:lnTo>
                  <a:pt x="245662" y="127000"/>
                </a:lnTo>
                <a:lnTo>
                  <a:pt x="246426" y="127000"/>
                </a:lnTo>
                <a:lnTo>
                  <a:pt x="246651" y="125729"/>
                </a:lnTo>
                <a:lnTo>
                  <a:pt x="251078" y="125729"/>
                </a:lnTo>
                <a:lnTo>
                  <a:pt x="251360" y="124459"/>
                </a:lnTo>
                <a:lnTo>
                  <a:pt x="251094" y="124459"/>
                </a:lnTo>
                <a:lnTo>
                  <a:pt x="250752" y="123189"/>
                </a:lnTo>
                <a:lnTo>
                  <a:pt x="247554" y="123189"/>
                </a:lnTo>
                <a:lnTo>
                  <a:pt x="246491" y="121919"/>
                </a:lnTo>
                <a:lnTo>
                  <a:pt x="245741" y="120650"/>
                </a:lnTo>
                <a:lnTo>
                  <a:pt x="233093" y="120650"/>
                </a:lnTo>
                <a:lnTo>
                  <a:pt x="232510" y="119379"/>
                </a:lnTo>
                <a:close/>
              </a:path>
              <a:path w="320675" h="278129">
                <a:moveTo>
                  <a:pt x="254826" y="124459"/>
                </a:moveTo>
                <a:lnTo>
                  <a:pt x="253903" y="125729"/>
                </a:lnTo>
                <a:lnTo>
                  <a:pt x="255649" y="125729"/>
                </a:lnTo>
                <a:lnTo>
                  <a:pt x="254689" y="127000"/>
                </a:lnTo>
                <a:lnTo>
                  <a:pt x="255791" y="127000"/>
                </a:lnTo>
                <a:lnTo>
                  <a:pt x="256302" y="125729"/>
                </a:lnTo>
                <a:lnTo>
                  <a:pt x="254826" y="124459"/>
                </a:lnTo>
                <a:close/>
              </a:path>
              <a:path w="320675" h="278129">
                <a:moveTo>
                  <a:pt x="98957" y="110579"/>
                </a:moveTo>
                <a:lnTo>
                  <a:pt x="97066" y="112502"/>
                </a:lnTo>
                <a:lnTo>
                  <a:pt x="97071" y="113029"/>
                </a:lnTo>
                <a:lnTo>
                  <a:pt x="95894" y="113782"/>
                </a:lnTo>
                <a:lnTo>
                  <a:pt x="93238" y="116839"/>
                </a:lnTo>
                <a:lnTo>
                  <a:pt x="89066" y="119379"/>
                </a:lnTo>
                <a:lnTo>
                  <a:pt x="86244" y="124459"/>
                </a:lnTo>
                <a:lnTo>
                  <a:pt x="120412" y="124459"/>
                </a:lnTo>
                <a:lnTo>
                  <a:pt x="121035" y="123189"/>
                </a:lnTo>
                <a:lnTo>
                  <a:pt x="100529" y="123189"/>
                </a:lnTo>
                <a:lnTo>
                  <a:pt x="100730" y="121919"/>
                </a:lnTo>
                <a:lnTo>
                  <a:pt x="98337" y="120650"/>
                </a:lnTo>
                <a:lnTo>
                  <a:pt x="101803" y="116839"/>
                </a:lnTo>
                <a:lnTo>
                  <a:pt x="103612" y="114300"/>
                </a:lnTo>
                <a:lnTo>
                  <a:pt x="104676" y="113029"/>
                </a:lnTo>
                <a:lnTo>
                  <a:pt x="98022" y="113029"/>
                </a:lnTo>
                <a:lnTo>
                  <a:pt x="98237" y="111759"/>
                </a:lnTo>
                <a:lnTo>
                  <a:pt x="98957" y="110579"/>
                </a:lnTo>
                <a:close/>
              </a:path>
              <a:path w="320675" h="278129">
                <a:moveTo>
                  <a:pt x="250524" y="122342"/>
                </a:moveTo>
                <a:lnTo>
                  <a:pt x="251094" y="124459"/>
                </a:lnTo>
                <a:lnTo>
                  <a:pt x="251427" y="124156"/>
                </a:lnTo>
                <a:lnTo>
                  <a:pt x="251641" y="123189"/>
                </a:lnTo>
                <a:lnTo>
                  <a:pt x="250524" y="122342"/>
                </a:lnTo>
                <a:close/>
              </a:path>
              <a:path w="320675" h="278129">
                <a:moveTo>
                  <a:pt x="251427" y="124156"/>
                </a:moveTo>
                <a:lnTo>
                  <a:pt x="251094" y="124459"/>
                </a:lnTo>
                <a:lnTo>
                  <a:pt x="251360" y="124459"/>
                </a:lnTo>
                <a:lnTo>
                  <a:pt x="251427" y="124156"/>
                </a:lnTo>
                <a:close/>
              </a:path>
              <a:path w="320675" h="278129">
                <a:moveTo>
                  <a:pt x="252933" y="119379"/>
                </a:moveTo>
                <a:lnTo>
                  <a:pt x="249726" y="119379"/>
                </a:lnTo>
                <a:lnTo>
                  <a:pt x="250524" y="122342"/>
                </a:lnTo>
                <a:lnTo>
                  <a:pt x="251641" y="123189"/>
                </a:lnTo>
                <a:lnTo>
                  <a:pt x="251427" y="124156"/>
                </a:lnTo>
                <a:lnTo>
                  <a:pt x="253883" y="121919"/>
                </a:lnTo>
                <a:lnTo>
                  <a:pt x="252933" y="119379"/>
                </a:lnTo>
                <a:close/>
              </a:path>
              <a:path w="320675" h="278129">
                <a:moveTo>
                  <a:pt x="132169" y="100329"/>
                </a:moveTo>
                <a:lnTo>
                  <a:pt x="112958" y="100329"/>
                </a:lnTo>
                <a:lnTo>
                  <a:pt x="101377" y="123189"/>
                </a:lnTo>
                <a:lnTo>
                  <a:pt x="121035" y="123189"/>
                </a:lnTo>
                <a:lnTo>
                  <a:pt x="132169" y="100329"/>
                </a:lnTo>
                <a:close/>
              </a:path>
              <a:path w="320675" h="278129">
                <a:moveTo>
                  <a:pt x="135229" y="119379"/>
                </a:moveTo>
                <a:lnTo>
                  <a:pt x="135201" y="123189"/>
                </a:lnTo>
                <a:lnTo>
                  <a:pt x="135532" y="119845"/>
                </a:lnTo>
                <a:lnTo>
                  <a:pt x="135229" y="119379"/>
                </a:lnTo>
                <a:close/>
              </a:path>
              <a:path w="320675" h="278129">
                <a:moveTo>
                  <a:pt x="248292" y="120650"/>
                </a:moveTo>
                <a:lnTo>
                  <a:pt x="246970" y="120650"/>
                </a:lnTo>
                <a:lnTo>
                  <a:pt x="249266" y="123189"/>
                </a:lnTo>
                <a:lnTo>
                  <a:pt x="250752" y="123189"/>
                </a:lnTo>
                <a:lnTo>
                  <a:pt x="250524" y="122342"/>
                </a:lnTo>
                <a:lnTo>
                  <a:pt x="248292" y="120650"/>
                </a:lnTo>
                <a:close/>
              </a:path>
              <a:path w="320675" h="278129">
                <a:moveTo>
                  <a:pt x="236452" y="118109"/>
                </a:moveTo>
                <a:lnTo>
                  <a:pt x="233093" y="120650"/>
                </a:lnTo>
                <a:lnTo>
                  <a:pt x="238989" y="120650"/>
                </a:lnTo>
                <a:lnTo>
                  <a:pt x="239034" y="119379"/>
                </a:lnTo>
                <a:lnTo>
                  <a:pt x="236890" y="119379"/>
                </a:lnTo>
                <a:lnTo>
                  <a:pt x="236452" y="118109"/>
                </a:lnTo>
                <a:close/>
              </a:path>
              <a:path w="320675" h="278129">
                <a:moveTo>
                  <a:pt x="242761" y="107950"/>
                </a:moveTo>
                <a:lnTo>
                  <a:pt x="229467" y="107950"/>
                </a:lnTo>
                <a:lnTo>
                  <a:pt x="231372" y="110489"/>
                </a:lnTo>
                <a:lnTo>
                  <a:pt x="238766" y="110489"/>
                </a:lnTo>
                <a:lnTo>
                  <a:pt x="235696" y="114300"/>
                </a:lnTo>
                <a:lnTo>
                  <a:pt x="237501" y="114300"/>
                </a:lnTo>
                <a:lnTo>
                  <a:pt x="240672" y="115569"/>
                </a:lnTo>
                <a:lnTo>
                  <a:pt x="241173" y="116839"/>
                </a:lnTo>
                <a:lnTo>
                  <a:pt x="239896" y="118109"/>
                </a:lnTo>
                <a:lnTo>
                  <a:pt x="239079" y="118109"/>
                </a:lnTo>
                <a:lnTo>
                  <a:pt x="239068" y="118423"/>
                </a:lnTo>
                <a:lnTo>
                  <a:pt x="240501" y="119379"/>
                </a:lnTo>
                <a:lnTo>
                  <a:pt x="238989" y="120650"/>
                </a:lnTo>
                <a:lnTo>
                  <a:pt x="245741" y="120650"/>
                </a:lnTo>
                <a:lnTo>
                  <a:pt x="246344" y="119379"/>
                </a:lnTo>
                <a:lnTo>
                  <a:pt x="247553" y="118875"/>
                </a:lnTo>
                <a:lnTo>
                  <a:pt x="246252" y="116839"/>
                </a:lnTo>
                <a:lnTo>
                  <a:pt x="248748" y="116839"/>
                </a:lnTo>
                <a:lnTo>
                  <a:pt x="247515" y="115569"/>
                </a:lnTo>
                <a:lnTo>
                  <a:pt x="245376" y="115569"/>
                </a:lnTo>
                <a:lnTo>
                  <a:pt x="245663" y="113029"/>
                </a:lnTo>
                <a:lnTo>
                  <a:pt x="247624" y="113029"/>
                </a:lnTo>
                <a:lnTo>
                  <a:pt x="243116" y="110489"/>
                </a:lnTo>
                <a:lnTo>
                  <a:pt x="242761" y="107950"/>
                </a:lnTo>
                <a:close/>
              </a:path>
              <a:path w="320675" h="278129">
                <a:moveTo>
                  <a:pt x="237737" y="118109"/>
                </a:moveTo>
                <a:lnTo>
                  <a:pt x="236924" y="118109"/>
                </a:lnTo>
                <a:lnTo>
                  <a:pt x="236890" y="119379"/>
                </a:lnTo>
                <a:lnTo>
                  <a:pt x="237373" y="119379"/>
                </a:lnTo>
                <a:lnTo>
                  <a:pt x="237737" y="118109"/>
                </a:lnTo>
                <a:close/>
              </a:path>
              <a:path w="320675" h="278129">
                <a:moveTo>
                  <a:pt x="239124" y="116839"/>
                </a:moveTo>
                <a:lnTo>
                  <a:pt x="238043" y="119379"/>
                </a:lnTo>
                <a:lnTo>
                  <a:pt x="239034" y="119379"/>
                </a:lnTo>
                <a:lnTo>
                  <a:pt x="239068" y="118423"/>
                </a:lnTo>
                <a:lnTo>
                  <a:pt x="238598" y="118109"/>
                </a:lnTo>
                <a:lnTo>
                  <a:pt x="239079" y="118109"/>
                </a:lnTo>
                <a:lnTo>
                  <a:pt x="239124" y="116839"/>
                </a:lnTo>
                <a:close/>
              </a:path>
              <a:path w="320675" h="278129">
                <a:moveTo>
                  <a:pt x="249384" y="118109"/>
                </a:moveTo>
                <a:lnTo>
                  <a:pt x="247553" y="118875"/>
                </a:lnTo>
                <a:lnTo>
                  <a:pt x="247876" y="119379"/>
                </a:lnTo>
                <a:lnTo>
                  <a:pt x="249726" y="119379"/>
                </a:lnTo>
                <a:lnTo>
                  <a:pt x="249384" y="118109"/>
                </a:lnTo>
                <a:close/>
              </a:path>
              <a:path w="320675" h="278129">
                <a:moveTo>
                  <a:pt x="239079" y="118109"/>
                </a:moveTo>
                <a:lnTo>
                  <a:pt x="238598" y="118109"/>
                </a:lnTo>
                <a:lnTo>
                  <a:pt x="239068" y="118423"/>
                </a:lnTo>
                <a:lnTo>
                  <a:pt x="239079" y="118109"/>
                </a:lnTo>
                <a:close/>
              </a:path>
              <a:path w="320675" h="278129">
                <a:moveTo>
                  <a:pt x="230191" y="110489"/>
                </a:moveTo>
                <a:lnTo>
                  <a:pt x="205573" y="110489"/>
                </a:lnTo>
                <a:lnTo>
                  <a:pt x="207688" y="111759"/>
                </a:lnTo>
                <a:lnTo>
                  <a:pt x="211134" y="114300"/>
                </a:lnTo>
                <a:lnTo>
                  <a:pt x="211625" y="116839"/>
                </a:lnTo>
                <a:lnTo>
                  <a:pt x="231346" y="116839"/>
                </a:lnTo>
                <a:lnTo>
                  <a:pt x="230764" y="115569"/>
                </a:lnTo>
                <a:lnTo>
                  <a:pt x="229026" y="113029"/>
                </a:lnTo>
                <a:lnTo>
                  <a:pt x="229335" y="111759"/>
                </a:lnTo>
                <a:lnTo>
                  <a:pt x="230591" y="111759"/>
                </a:lnTo>
                <a:lnTo>
                  <a:pt x="230191" y="110489"/>
                </a:lnTo>
                <a:close/>
              </a:path>
              <a:path w="320675" h="278129">
                <a:moveTo>
                  <a:pt x="134687" y="102869"/>
                </a:moveTo>
                <a:lnTo>
                  <a:pt x="132310" y="104100"/>
                </a:lnTo>
                <a:lnTo>
                  <a:pt x="133985" y="107950"/>
                </a:lnTo>
                <a:lnTo>
                  <a:pt x="128135" y="113029"/>
                </a:lnTo>
                <a:lnTo>
                  <a:pt x="129860" y="115569"/>
                </a:lnTo>
                <a:lnTo>
                  <a:pt x="133082" y="111759"/>
                </a:lnTo>
                <a:lnTo>
                  <a:pt x="138103" y="104139"/>
                </a:lnTo>
                <a:lnTo>
                  <a:pt x="137541" y="104139"/>
                </a:lnTo>
                <a:lnTo>
                  <a:pt x="134687" y="102869"/>
                </a:lnTo>
                <a:close/>
              </a:path>
              <a:path w="320675" h="278129">
                <a:moveTo>
                  <a:pt x="97000" y="105409"/>
                </a:moveTo>
                <a:lnTo>
                  <a:pt x="95717" y="107950"/>
                </a:lnTo>
                <a:lnTo>
                  <a:pt x="94739" y="110489"/>
                </a:lnTo>
                <a:lnTo>
                  <a:pt x="90651" y="110489"/>
                </a:lnTo>
                <a:lnTo>
                  <a:pt x="90919" y="111759"/>
                </a:lnTo>
                <a:lnTo>
                  <a:pt x="90808" y="113029"/>
                </a:lnTo>
                <a:lnTo>
                  <a:pt x="90385" y="114300"/>
                </a:lnTo>
                <a:lnTo>
                  <a:pt x="95084" y="114300"/>
                </a:lnTo>
                <a:lnTo>
                  <a:pt x="95894" y="113782"/>
                </a:lnTo>
                <a:lnTo>
                  <a:pt x="96547" y="113029"/>
                </a:lnTo>
                <a:lnTo>
                  <a:pt x="97066" y="112502"/>
                </a:lnTo>
                <a:lnTo>
                  <a:pt x="97000" y="105409"/>
                </a:lnTo>
                <a:close/>
              </a:path>
              <a:path w="320675" h="278129">
                <a:moveTo>
                  <a:pt x="97066" y="112502"/>
                </a:moveTo>
                <a:lnTo>
                  <a:pt x="96547" y="113029"/>
                </a:lnTo>
                <a:lnTo>
                  <a:pt x="95894" y="113782"/>
                </a:lnTo>
                <a:lnTo>
                  <a:pt x="97071" y="113029"/>
                </a:lnTo>
                <a:lnTo>
                  <a:pt x="97066" y="112502"/>
                </a:lnTo>
                <a:close/>
              </a:path>
              <a:path w="320675" h="278129">
                <a:moveTo>
                  <a:pt x="109341" y="105409"/>
                </a:moveTo>
                <a:lnTo>
                  <a:pt x="102109" y="105409"/>
                </a:lnTo>
                <a:lnTo>
                  <a:pt x="105110" y="106679"/>
                </a:lnTo>
                <a:lnTo>
                  <a:pt x="102828" y="109219"/>
                </a:lnTo>
                <a:lnTo>
                  <a:pt x="100684" y="111759"/>
                </a:lnTo>
                <a:lnTo>
                  <a:pt x="98022" y="113029"/>
                </a:lnTo>
                <a:lnTo>
                  <a:pt x="104676" y="113029"/>
                </a:lnTo>
                <a:lnTo>
                  <a:pt x="106803" y="110489"/>
                </a:lnTo>
                <a:lnTo>
                  <a:pt x="109341" y="105409"/>
                </a:lnTo>
                <a:close/>
              </a:path>
              <a:path w="320675" h="278129">
                <a:moveTo>
                  <a:pt x="230591" y="111759"/>
                </a:moveTo>
                <a:lnTo>
                  <a:pt x="229335" y="111759"/>
                </a:lnTo>
                <a:lnTo>
                  <a:pt x="230172" y="113029"/>
                </a:lnTo>
                <a:lnTo>
                  <a:pt x="230591" y="111759"/>
                </a:lnTo>
                <a:close/>
              </a:path>
              <a:path w="320675" h="278129">
                <a:moveTo>
                  <a:pt x="90651" y="110489"/>
                </a:moveTo>
                <a:lnTo>
                  <a:pt x="89394" y="110489"/>
                </a:lnTo>
                <a:lnTo>
                  <a:pt x="90230" y="111759"/>
                </a:lnTo>
                <a:lnTo>
                  <a:pt x="90651" y="110489"/>
                </a:lnTo>
                <a:close/>
              </a:path>
              <a:path w="320675" h="278129">
                <a:moveTo>
                  <a:pt x="100572" y="107930"/>
                </a:moveTo>
                <a:lnTo>
                  <a:pt x="98957" y="110579"/>
                </a:lnTo>
                <a:lnTo>
                  <a:pt x="100293" y="109219"/>
                </a:lnTo>
                <a:lnTo>
                  <a:pt x="100572" y="107930"/>
                </a:lnTo>
                <a:close/>
              </a:path>
              <a:path w="320675" h="278129">
                <a:moveTo>
                  <a:pt x="229467" y="107950"/>
                </a:moveTo>
                <a:lnTo>
                  <a:pt x="203610" y="107950"/>
                </a:lnTo>
                <a:lnTo>
                  <a:pt x="204534" y="109219"/>
                </a:lnTo>
                <a:lnTo>
                  <a:pt x="204388" y="109219"/>
                </a:lnTo>
                <a:lnTo>
                  <a:pt x="205663" y="110489"/>
                </a:lnTo>
                <a:lnTo>
                  <a:pt x="228058" y="110489"/>
                </a:lnTo>
                <a:lnTo>
                  <a:pt x="229467" y="107950"/>
                </a:lnTo>
                <a:close/>
              </a:path>
              <a:path w="320675" h="278129">
                <a:moveTo>
                  <a:pt x="93703" y="107950"/>
                </a:moveTo>
                <a:lnTo>
                  <a:pt x="92821" y="107950"/>
                </a:lnTo>
                <a:lnTo>
                  <a:pt x="92862" y="108286"/>
                </a:lnTo>
                <a:lnTo>
                  <a:pt x="93703" y="107950"/>
                </a:lnTo>
                <a:close/>
              </a:path>
              <a:path w="320675" h="278129">
                <a:moveTo>
                  <a:pt x="94935" y="104170"/>
                </a:moveTo>
                <a:lnTo>
                  <a:pt x="93703" y="107950"/>
                </a:lnTo>
                <a:lnTo>
                  <a:pt x="95279" y="107950"/>
                </a:lnTo>
                <a:lnTo>
                  <a:pt x="96409" y="105409"/>
                </a:lnTo>
                <a:lnTo>
                  <a:pt x="94935" y="104170"/>
                </a:lnTo>
                <a:close/>
              </a:path>
              <a:path w="320675" h="278129">
                <a:moveTo>
                  <a:pt x="101763" y="102797"/>
                </a:moveTo>
                <a:lnTo>
                  <a:pt x="100572" y="107930"/>
                </a:lnTo>
                <a:lnTo>
                  <a:pt x="102109" y="105409"/>
                </a:lnTo>
                <a:lnTo>
                  <a:pt x="109341" y="105409"/>
                </a:lnTo>
                <a:lnTo>
                  <a:pt x="110610" y="102869"/>
                </a:lnTo>
                <a:lnTo>
                  <a:pt x="101865" y="102869"/>
                </a:lnTo>
                <a:close/>
              </a:path>
              <a:path w="320675" h="278129">
                <a:moveTo>
                  <a:pt x="238895" y="101600"/>
                </a:moveTo>
                <a:lnTo>
                  <a:pt x="237385" y="102869"/>
                </a:lnTo>
                <a:lnTo>
                  <a:pt x="239807" y="105409"/>
                </a:lnTo>
                <a:lnTo>
                  <a:pt x="242407" y="105409"/>
                </a:lnTo>
                <a:lnTo>
                  <a:pt x="240894" y="103845"/>
                </a:lnTo>
                <a:lnTo>
                  <a:pt x="238041" y="102869"/>
                </a:lnTo>
                <a:lnTo>
                  <a:pt x="238895" y="101600"/>
                </a:lnTo>
                <a:close/>
              </a:path>
              <a:path w="320675" h="278129">
                <a:moveTo>
                  <a:pt x="94945" y="104139"/>
                </a:moveTo>
                <a:close/>
              </a:path>
              <a:path w="320675" h="278129">
                <a:moveTo>
                  <a:pt x="95657" y="101600"/>
                </a:moveTo>
                <a:lnTo>
                  <a:pt x="94846" y="104139"/>
                </a:lnTo>
                <a:lnTo>
                  <a:pt x="95684" y="101877"/>
                </a:lnTo>
                <a:lnTo>
                  <a:pt x="95657" y="101600"/>
                </a:lnTo>
                <a:close/>
              </a:path>
              <a:path w="320675" h="278129">
                <a:moveTo>
                  <a:pt x="139520" y="100329"/>
                </a:moveTo>
                <a:lnTo>
                  <a:pt x="137541" y="104139"/>
                </a:lnTo>
                <a:lnTo>
                  <a:pt x="138103" y="104139"/>
                </a:lnTo>
                <a:lnTo>
                  <a:pt x="139520" y="100329"/>
                </a:lnTo>
                <a:close/>
              </a:path>
              <a:path w="320675" h="278129">
                <a:moveTo>
                  <a:pt x="206942" y="102869"/>
                </a:moveTo>
                <a:lnTo>
                  <a:pt x="205884" y="102869"/>
                </a:lnTo>
                <a:lnTo>
                  <a:pt x="205606" y="104139"/>
                </a:lnTo>
                <a:lnTo>
                  <a:pt x="207478" y="104139"/>
                </a:lnTo>
                <a:lnTo>
                  <a:pt x="207377" y="103845"/>
                </a:lnTo>
                <a:lnTo>
                  <a:pt x="206942" y="102869"/>
                </a:lnTo>
                <a:close/>
              </a:path>
              <a:path w="320675" h="278129">
                <a:moveTo>
                  <a:pt x="207491" y="104100"/>
                </a:moveTo>
                <a:close/>
              </a:path>
              <a:path w="320675" h="278129">
                <a:moveTo>
                  <a:pt x="208472" y="102487"/>
                </a:moveTo>
                <a:lnTo>
                  <a:pt x="207643" y="102797"/>
                </a:lnTo>
                <a:lnTo>
                  <a:pt x="207890" y="102869"/>
                </a:lnTo>
                <a:lnTo>
                  <a:pt x="207574" y="103845"/>
                </a:lnTo>
                <a:lnTo>
                  <a:pt x="207509" y="104139"/>
                </a:lnTo>
                <a:lnTo>
                  <a:pt x="208624" y="104139"/>
                </a:lnTo>
                <a:lnTo>
                  <a:pt x="208316" y="102869"/>
                </a:lnTo>
                <a:lnTo>
                  <a:pt x="208472" y="102487"/>
                </a:lnTo>
                <a:close/>
              </a:path>
              <a:path w="320675" h="278129">
                <a:moveTo>
                  <a:pt x="208995" y="102869"/>
                </a:moveTo>
                <a:lnTo>
                  <a:pt x="208624" y="104139"/>
                </a:lnTo>
                <a:lnTo>
                  <a:pt x="209561" y="104139"/>
                </a:lnTo>
                <a:lnTo>
                  <a:pt x="208995" y="102869"/>
                </a:lnTo>
                <a:close/>
              </a:path>
              <a:path w="320675" h="278129">
                <a:moveTo>
                  <a:pt x="236649" y="97789"/>
                </a:moveTo>
                <a:lnTo>
                  <a:pt x="235843" y="99067"/>
                </a:lnTo>
                <a:lnTo>
                  <a:pt x="235148" y="100329"/>
                </a:lnTo>
                <a:lnTo>
                  <a:pt x="209905" y="100329"/>
                </a:lnTo>
                <a:lnTo>
                  <a:pt x="210847" y="101600"/>
                </a:lnTo>
                <a:lnTo>
                  <a:pt x="208472" y="102487"/>
                </a:lnTo>
                <a:lnTo>
                  <a:pt x="208316" y="102869"/>
                </a:lnTo>
                <a:lnTo>
                  <a:pt x="209998" y="102869"/>
                </a:lnTo>
                <a:lnTo>
                  <a:pt x="209561" y="104139"/>
                </a:lnTo>
                <a:lnTo>
                  <a:pt x="237784" y="104139"/>
                </a:lnTo>
                <a:lnTo>
                  <a:pt x="237105" y="102869"/>
                </a:lnTo>
                <a:lnTo>
                  <a:pt x="238592" y="99067"/>
                </a:lnTo>
                <a:lnTo>
                  <a:pt x="236649" y="97789"/>
                </a:lnTo>
                <a:close/>
              </a:path>
              <a:path w="320675" h="278129">
                <a:moveTo>
                  <a:pt x="239951" y="102869"/>
                </a:moveTo>
                <a:lnTo>
                  <a:pt x="240894" y="103845"/>
                </a:lnTo>
                <a:lnTo>
                  <a:pt x="241757" y="104139"/>
                </a:lnTo>
                <a:lnTo>
                  <a:pt x="239951" y="102869"/>
                </a:lnTo>
                <a:close/>
              </a:path>
              <a:path w="320675" h="278129">
                <a:moveTo>
                  <a:pt x="97652" y="100329"/>
                </a:moveTo>
                <a:lnTo>
                  <a:pt x="96569" y="101600"/>
                </a:lnTo>
                <a:lnTo>
                  <a:pt x="95774" y="101600"/>
                </a:lnTo>
                <a:lnTo>
                  <a:pt x="96997" y="102869"/>
                </a:lnTo>
                <a:lnTo>
                  <a:pt x="97973" y="101684"/>
                </a:lnTo>
                <a:lnTo>
                  <a:pt x="97652" y="100329"/>
                </a:lnTo>
                <a:close/>
              </a:path>
              <a:path w="320675" h="278129">
                <a:moveTo>
                  <a:pt x="101993" y="102623"/>
                </a:moveTo>
                <a:lnTo>
                  <a:pt x="101763" y="102797"/>
                </a:lnTo>
                <a:lnTo>
                  <a:pt x="101993" y="102623"/>
                </a:lnTo>
                <a:close/>
              </a:path>
              <a:path w="320675" h="278129">
                <a:moveTo>
                  <a:pt x="109240" y="99059"/>
                </a:moveTo>
                <a:lnTo>
                  <a:pt x="106698" y="99067"/>
                </a:lnTo>
                <a:lnTo>
                  <a:pt x="101993" y="102623"/>
                </a:lnTo>
                <a:lnTo>
                  <a:pt x="101865" y="102869"/>
                </a:lnTo>
                <a:lnTo>
                  <a:pt x="110610" y="102869"/>
                </a:lnTo>
                <a:lnTo>
                  <a:pt x="111784" y="101600"/>
                </a:lnTo>
                <a:lnTo>
                  <a:pt x="110248" y="101600"/>
                </a:lnTo>
                <a:lnTo>
                  <a:pt x="109240" y="99059"/>
                </a:lnTo>
                <a:close/>
              </a:path>
              <a:path w="320675" h="278129">
                <a:moveTo>
                  <a:pt x="201637" y="101578"/>
                </a:moveTo>
                <a:lnTo>
                  <a:pt x="201491" y="102869"/>
                </a:lnTo>
                <a:lnTo>
                  <a:pt x="201703" y="101877"/>
                </a:lnTo>
                <a:lnTo>
                  <a:pt x="201637" y="101578"/>
                </a:lnTo>
                <a:close/>
              </a:path>
              <a:path w="320675" h="278129">
                <a:moveTo>
                  <a:pt x="201752" y="101648"/>
                </a:moveTo>
                <a:lnTo>
                  <a:pt x="201491" y="102869"/>
                </a:lnTo>
                <a:lnTo>
                  <a:pt x="202350" y="102869"/>
                </a:lnTo>
                <a:lnTo>
                  <a:pt x="202126" y="101877"/>
                </a:lnTo>
                <a:lnTo>
                  <a:pt x="201752" y="101648"/>
                </a:lnTo>
                <a:close/>
              </a:path>
              <a:path w="320675" h="278129">
                <a:moveTo>
                  <a:pt x="202836" y="102310"/>
                </a:moveTo>
                <a:lnTo>
                  <a:pt x="202350" y="102869"/>
                </a:lnTo>
                <a:lnTo>
                  <a:pt x="203752" y="102869"/>
                </a:lnTo>
                <a:lnTo>
                  <a:pt x="202836" y="102310"/>
                </a:lnTo>
                <a:close/>
              </a:path>
              <a:path w="320675" h="278129">
                <a:moveTo>
                  <a:pt x="203163" y="101933"/>
                </a:moveTo>
                <a:lnTo>
                  <a:pt x="202836" y="102310"/>
                </a:lnTo>
                <a:lnTo>
                  <a:pt x="203752" y="102869"/>
                </a:lnTo>
                <a:lnTo>
                  <a:pt x="203163" y="101933"/>
                </a:lnTo>
                <a:close/>
              </a:path>
              <a:path w="320675" h="278129">
                <a:moveTo>
                  <a:pt x="207293" y="97789"/>
                </a:moveTo>
                <a:lnTo>
                  <a:pt x="206828" y="97789"/>
                </a:lnTo>
                <a:lnTo>
                  <a:pt x="206275" y="99059"/>
                </a:lnTo>
                <a:lnTo>
                  <a:pt x="204192" y="99067"/>
                </a:lnTo>
                <a:lnTo>
                  <a:pt x="203459" y="101578"/>
                </a:lnTo>
                <a:lnTo>
                  <a:pt x="203163" y="101933"/>
                </a:lnTo>
                <a:lnTo>
                  <a:pt x="203752" y="102869"/>
                </a:lnTo>
                <a:lnTo>
                  <a:pt x="206390" y="102869"/>
                </a:lnTo>
                <a:lnTo>
                  <a:pt x="206530" y="102213"/>
                </a:lnTo>
                <a:lnTo>
                  <a:pt x="205398" y="101578"/>
                </a:lnTo>
                <a:lnTo>
                  <a:pt x="204530" y="100329"/>
                </a:lnTo>
                <a:lnTo>
                  <a:pt x="207514" y="100329"/>
                </a:lnTo>
                <a:lnTo>
                  <a:pt x="206778" y="99067"/>
                </a:lnTo>
                <a:lnTo>
                  <a:pt x="207306" y="97939"/>
                </a:lnTo>
                <a:lnTo>
                  <a:pt x="207293" y="97789"/>
                </a:lnTo>
                <a:close/>
              </a:path>
              <a:path w="320675" h="278129">
                <a:moveTo>
                  <a:pt x="206530" y="102213"/>
                </a:moveTo>
                <a:lnTo>
                  <a:pt x="206390" y="102869"/>
                </a:lnTo>
                <a:lnTo>
                  <a:pt x="207449" y="102869"/>
                </a:lnTo>
                <a:lnTo>
                  <a:pt x="207612" y="102808"/>
                </a:lnTo>
                <a:lnTo>
                  <a:pt x="206530" y="102213"/>
                </a:lnTo>
                <a:close/>
              </a:path>
              <a:path w="320675" h="278129">
                <a:moveTo>
                  <a:pt x="207612" y="102808"/>
                </a:moveTo>
                <a:lnTo>
                  <a:pt x="207449" y="102869"/>
                </a:lnTo>
                <a:lnTo>
                  <a:pt x="207723" y="102869"/>
                </a:lnTo>
                <a:close/>
              </a:path>
              <a:path w="320675" h="278129">
                <a:moveTo>
                  <a:pt x="208833" y="101600"/>
                </a:moveTo>
                <a:lnTo>
                  <a:pt x="206660" y="101600"/>
                </a:lnTo>
                <a:lnTo>
                  <a:pt x="206530" y="102213"/>
                </a:lnTo>
                <a:lnTo>
                  <a:pt x="207612" y="102808"/>
                </a:lnTo>
                <a:lnTo>
                  <a:pt x="208472" y="102487"/>
                </a:lnTo>
                <a:lnTo>
                  <a:pt x="208833" y="101600"/>
                </a:lnTo>
                <a:close/>
              </a:path>
              <a:path w="320675" h="278129">
                <a:moveTo>
                  <a:pt x="100130" y="93979"/>
                </a:moveTo>
                <a:lnTo>
                  <a:pt x="97549" y="93979"/>
                </a:lnTo>
                <a:lnTo>
                  <a:pt x="95721" y="95250"/>
                </a:lnTo>
                <a:lnTo>
                  <a:pt x="98544" y="95250"/>
                </a:lnTo>
                <a:lnTo>
                  <a:pt x="99284" y="96519"/>
                </a:lnTo>
                <a:lnTo>
                  <a:pt x="99666" y="99067"/>
                </a:lnTo>
                <a:lnTo>
                  <a:pt x="98294" y="100329"/>
                </a:lnTo>
                <a:lnTo>
                  <a:pt x="101763" y="102797"/>
                </a:lnTo>
                <a:lnTo>
                  <a:pt x="101993" y="102623"/>
                </a:lnTo>
                <a:lnTo>
                  <a:pt x="103841" y="99059"/>
                </a:lnTo>
                <a:lnTo>
                  <a:pt x="109240" y="99059"/>
                </a:lnTo>
                <a:lnTo>
                  <a:pt x="110152" y="97789"/>
                </a:lnTo>
                <a:lnTo>
                  <a:pt x="102468" y="97789"/>
                </a:lnTo>
                <a:lnTo>
                  <a:pt x="101677" y="96519"/>
                </a:lnTo>
                <a:lnTo>
                  <a:pt x="100312" y="95250"/>
                </a:lnTo>
                <a:lnTo>
                  <a:pt x="100130" y="93979"/>
                </a:lnTo>
                <a:close/>
              </a:path>
              <a:path w="320675" h="278129">
                <a:moveTo>
                  <a:pt x="201361" y="99067"/>
                </a:moveTo>
                <a:lnTo>
                  <a:pt x="200851" y="100329"/>
                </a:lnTo>
                <a:lnTo>
                  <a:pt x="201778" y="100329"/>
                </a:lnTo>
                <a:lnTo>
                  <a:pt x="202126" y="101877"/>
                </a:lnTo>
                <a:lnTo>
                  <a:pt x="202836" y="102310"/>
                </a:lnTo>
                <a:lnTo>
                  <a:pt x="203163" y="101933"/>
                </a:lnTo>
                <a:lnTo>
                  <a:pt x="201361" y="99067"/>
                </a:lnTo>
                <a:close/>
              </a:path>
              <a:path w="320675" h="278129">
                <a:moveTo>
                  <a:pt x="202064" y="101600"/>
                </a:moveTo>
                <a:lnTo>
                  <a:pt x="201762" y="101600"/>
                </a:lnTo>
                <a:lnTo>
                  <a:pt x="202126" y="101877"/>
                </a:lnTo>
                <a:lnTo>
                  <a:pt x="202064" y="101600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201752" y="101648"/>
                </a:lnTo>
                <a:lnTo>
                  <a:pt x="202064" y="101600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17022" y="94829"/>
                </a:moveTo>
                <a:lnTo>
                  <a:pt x="113368" y="99067"/>
                </a:lnTo>
                <a:lnTo>
                  <a:pt x="110248" y="101600"/>
                </a:lnTo>
                <a:lnTo>
                  <a:pt x="111784" y="101600"/>
                </a:lnTo>
                <a:lnTo>
                  <a:pt x="112958" y="100329"/>
                </a:lnTo>
                <a:lnTo>
                  <a:pt x="132169" y="100329"/>
                </a:lnTo>
                <a:lnTo>
                  <a:pt x="133809" y="97789"/>
                </a:lnTo>
                <a:lnTo>
                  <a:pt x="118356" y="97789"/>
                </a:lnTo>
                <a:lnTo>
                  <a:pt x="116941" y="95250"/>
                </a:lnTo>
                <a:lnTo>
                  <a:pt x="117022" y="94829"/>
                </a:lnTo>
                <a:close/>
              </a:path>
              <a:path w="320675" h="278129">
                <a:moveTo>
                  <a:pt x="209122" y="100329"/>
                </a:moveTo>
                <a:lnTo>
                  <a:pt x="204530" y="100329"/>
                </a:lnTo>
                <a:lnTo>
                  <a:pt x="206913" y="101600"/>
                </a:lnTo>
                <a:lnTo>
                  <a:pt x="208760" y="101600"/>
                </a:lnTo>
                <a:lnTo>
                  <a:pt x="209122" y="100329"/>
                </a:lnTo>
                <a:close/>
              </a:path>
              <a:path w="320675" h="278129">
                <a:moveTo>
                  <a:pt x="209905" y="100329"/>
                </a:moveTo>
                <a:lnTo>
                  <a:pt x="209122" y="100329"/>
                </a:lnTo>
                <a:lnTo>
                  <a:pt x="209638" y="101600"/>
                </a:lnTo>
                <a:lnTo>
                  <a:pt x="209905" y="100329"/>
                </a:lnTo>
                <a:close/>
              </a:path>
              <a:path w="320675" h="278129">
                <a:moveTo>
                  <a:pt x="201778" y="100329"/>
                </a:moveTo>
                <a:lnTo>
                  <a:pt x="199594" y="100329"/>
                </a:lnTo>
                <a:lnTo>
                  <a:pt x="201637" y="101578"/>
                </a:lnTo>
                <a:lnTo>
                  <a:pt x="201778" y="100329"/>
                </a:lnTo>
                <a:close/>
              </a:path>
              <a:path w="320675" h="278129">
                <a:moveTo>
                  <a:pt x="143977" y="88900"/>
                </a:moveTo>
                <a:lnTo>
                  <a:pt x="141765" y="88900"/>
                </a:lnTo>
                <a:lnTo>
                  <a:pt x="137774" y="96519"/>
                </a:lnTo>
                <a:lnTo>
                  <a:pt x="136184" y="100329"/>
                </a:lnTo>
                <a:lnTo>
                  <a:pt x="139324" y="99067"/>
                </a:lnTo>
                <a:lnTo>
                  <a:pt x="141264" y="92709"/>
                </a:lnTo>
                <a:lnTo>
                  <a:pt x="143977" y="88900"/>
                </a:lnTo>
                <a:close/>
              </a:path>
              <a:path w="320675" h="278129">
                <a:moveTo>
                  <a:pt x="206082" y="95250"/>
                </a:moveTo>
                <a:lnTo>
                  <a:pt x="204476" y="95250"/>
                </a:lnTo>
                <a:lnTo>
                  <a:pt x="204938" y="96519"/>
                </a:lnTo>
                <a:lnTo>
                  <a:pt x="202387" y="97789"/>
                </a:lnTo>
                <a:lnTo>
                  <a:pt x="203512" y="97789"/>
                </a:lnTo>
                <a:lnTo>
                  <a:pt x="203156" y="100329"/>
                </a:lnTo>
                <a:lnTo>
                  <a:pt x="204194" y="99059"/>
                </a:lnTo>
                <a:lnTo>
                  <a:pt x="206275" y="99059"/>
                </a:lnTo>
                <a:lnTo>
                  <a:pt x="205165" y="97833"/>
                </a:lnTo>
                <a:lnTo>
                  <a:pt x="205188" y="96519"/>
                </a:lnTo>
                <a:lnTo>
                  <a:pt x="206082" y="95250"/>
                </a:lnTo>
                <a:close/>
              </a:path>
              <a:path w="320675" h="278129">
                <a:moveTo>
                  <a:pt x="207504" y="100217"/>
                </a:moveTo>
                <a:close/>
              </a:path>
              <a:path w="320675" h="278129">
                <a:moveTo>
                  <a:pt x="207356" y="97833"/>
                </a:moveTo>
                <a:lnTo>
                  <a:pt x="207399" y="99006"/>
                </a:lnTo>
                <a:lnTo>
                  <a:pt x="207504" y="100217"/>
                </a:lnTo>
                <a:lnTo>
                  <a:pt x="211013" y="100329"/>
                </a:lnTo>
                <a:lnTo>
                  <a:pt x="207356" y="97833"/>
                </a:lnTo>
                <a:close/>
              </a:path>
              <a:path w="320675" h="278129">
                <a:moveTo>
                  <a:pt x="235294" y="96519"/>
                </a:moveTo>
                <a:lnTo>
                  <a:pt x="206747" y="96519"/>
                </a:lnTo>
                <a:lnTo>
                  <a:pt x="206396" y="97789"/>
                </a:lnTo>
                <a:lnTo>
                  <a:pt x="208567" y="97789"/>
                </a:lnTo>
                <a:lnTo>
                  <a:pt x="211013" y="100329"/>
                </a:lnTo>
                <a:lnTo>
                  <a:pt x="235148" y="100329"/>
                </a:lnTo>
                <a:lnTo>
                  <a:pt x="233529" y="99067"/>
                </a:lnTo>
                <a:lnTo>
                  <a:pt x="234378" y="97789"/>
                </a:lnTo>
                <a:lnTo>
                  <a:pt x="235294" y="96519"/>
                </a:lnTo>
                <a:close/>
              </a:path>
              <a:path w="320675" h="278129">
                <a:moveTo>
                  <a:pt x="197675" y="99006"/>
                </a:moveTo>
                <a:close/>
              </a:path>
              <a:path w="320675" h="278129">
                <a:moveTo>
                  <a:pt x="198756" y="97789"/>
                </a:moveTo>
                <a:lnTo>
                  <a:pt x="198349" y="97789"/>
                </a:lnTo>
                <a:lnTo>
                  <a:pt x="197675" y="99006"/>
                </a:lnTo>
                <a:lnTo>
                  <a:pt x="198145" y="99059"/>
                </a:lnTo>
                <a:lnTo>
                  <a:pt x="198756" y="97789"/>
                </a:lnTo>
                <a:close/>
              </a:path>
              <a:path w="320675" h="278129">
                <a:moveTo>
                  <a:pt x="202961" y="96519"/>
                </a:moveTo>
                <a:lnTo>
                  <a:pt x="198780" y="96519"/>
                </a:lnTo>
                <a:lnTo>
                  <a:pt x="199318" y="99059"/>
                </a:lnTo>
                <a:lnTo>
                  <a:pt x="200037" y="99059"/>
                </a:lnTo>
                <a:lnTo>
                  <a:pt x="201081" y="97789"/>
                </a:lnTo>
                <a:lnTo>
                  <a:pt x="202387" y="97789"/>
                </a:lnTo>
                <a:lnTo>
                  <a:pt x="202961" y="96519"/>
                </a:lnTo>
                <a:close/>
              </a:path>
              <a:path w="320675" h="278129">
                <a:moveTo>
                  <a:pt x="203512" y="97789"/>
                </a:moveTo>
                <a:lnTo>
                  <a:pt x="201081" y="97789"/>
                </a:lnTo>
                <a:lnTo>
                  <a:pt x="201214" y="99059"/>
                </a:lnTo>
                <a:lnTo>
                  <a:pt x="201357" y="99059"/>
                </a:lnTo>
                <a:lnTo>
                  <a:pt x="203512" y="97789"/>
                </a:lnTo>
                <a:close/>
              </a:path>
              <a:path w="320675" h="278129">
                <a:moveTo>
                  <a:pt x="207377" y="97789"/>
                </a:moveTo>
                <a:close/>
              </a:path>
              <a:path w="320675" h="278129">
                <a:moveTo>
                  <a:pt x="145848" y="6350"/>
                </a:moveTo>
                <a:lnTo>
                  <a:pt x="144903" y="6350"/>
                </a:lnTo>
                <a:lnTo>
                  <a:pt x="147354" y="11429"/>
                </a:lnTo>
                <a:lnTo>
                  <a:pt x="146147" y="22859"/>
                </a:lnTo>
                <a:lnTo>
                  <a:pt x="138681" y="25400"/>
                </a:lnTo>
                <a:lnTo>
                  <a:pt x="125191" y="52909"/>
                </a:lnTo>
                <a:lnTo>
                  <a:pt x="121784" y="59689"/>
                </a:lnTo>
                <a:lnTo>
                  <a:pt x="115817" y="71119"/>
                </a:lnTo>
                <a:lnTo>
                  <a:pt x="109541" y="81279"/>
                </a:lnTo>
                <a:lnTo>
                  <a:pt x="107132" y="88900"/>
                </a:lnTo>
                <a:lnTo>
                  <a:pt x="103954" y="92709"/>
                </a:lnTo>
                <a:lnTo>
                  <a:pt x="102299" y="93979"/>
                </a:lnTo>
                <a:lnTo>
                  <a:pt x="102455" y="93979"/>
                </a:lnTo>
                <a:lnTo>
                  <a:pt x="103967" y="95250"/>
                </a:lnTo>
                <a:lnTo>
                  <a:pt x="103432" y="95250"/>
                </a:lnTo>
                <a:lnTo>
                  <a:pt x="102965" y="96519"/>
                </a:lnTo>
                <a:lnTo>
                  <a:pt x="102468" y="97789"/>
                </a:lnTo>
                <a:lnTo>
                  <a:pt x="107687" y="97789"/>
                </a:lnTo>
                <a:lnTo>
                  <a:pt x="104026" y="96519"/>
                </a:lnTo>
                <a:lnTo>
                  <a:pt x="109308" y="88900"/>
                </a:lnTo>
                <a:lnTo>
                  <a:pt x="116037" y="88900"/>
                </a:lnTo>
                <a:lnTo>
                  <a:pt x="116782" y="87629"/>
                </a:lnTo>
                <a:lnTo>
                  <a:pt x="115487" y="87629"/>
                </a:lnTo>
                <a:lnTo>
                  <a:pt x="115559" y="86359"/>
                </a:lnTo>
                <a:lnTo>
                  <a:pt x="116287" y="85089"/>
                </a:lnTo>
                <a:lnTo>
                  <a:pt x="117367" y="83819"/>
                </a:lnTo>
                <a:lnTo>
                  <a:pt x="118178" y="82550"/>
                </a:lnTo>
                <a:lnTo>
                  <a:pt x="121645" y="82550"/>
                </a:lnTo>
                <a:lnTo>
                  <a:pt x="122924" y="78739"/>
                </a:lnTo>
                <a:lnTo>
                  <a:pt x="125482" y="77469"/>
                </a:lnTo>
                <a:lnTo>
                  <a:pt x="146464" y="77469"/>
                </a:lnTo>
                <a:lnTo>
                  <a:pt x="150742" y="73659"/>
                </a:lnTo>
                <a:lnTo>
                  <a:pt x="132506" y="73659"/>
                </a:lnTo>
                <a:lnTo>
                  <a:pt x="132915" y="72389"/>
                </a:lnTo>
                <a:lnTo>
                  <a:pt x="123760" y="72389"/>
                </a:lnTo>
                <a:lnTo>
                  <a:pt x="122637" y="71119"/>
                </a:lnTo>
                <a:lnTo>
                  <a:pt x="124378" y="69850"/>
                </a:lnTo>
                <a:lnTo>
                  <a:pt x="126203" y="67309"/>
                </a:lnTo>
                <a:lnTo>
                  <a:pt x="128094" y="66039"/>
                </a:lnTo>
                <a:lnTo>
                  <a:pt x="136194" y="66039"/>
                </a:lnTo>
                <a:lnTo>
                  <a:pt x="138356" y="64769"/>
                </a:lnTo>
                <a:lnTo>
                  <a:pt x="208192" y="64769"/>
                </a:lnTo>
                <a:lnTo>
                  <a:pt x="206604" y="63500"/>
                </a:lnTo>
                <a:lnTo>
                  <a:pt x="152332" y="63500"/>
                </a:lnTo>
                <a:lnTo>
                  <a:pt x="152875" y="60959"/>
                </a:lnTo>
                <a:lnTo>
                  <a:pt x="148727" y="60959"/>
                </a:lnTo>
                <a:lnTo>
                  <a:pt x="148782" y="58419"/>
                </a:lnTo>
                <a:lnTo>
                  <a:pt x="134369" y="58419"/>
                </a:lnTo>
                <a:lnTo>
                  <a:pt x="134531" y="55879"/>
                </a:lnTo>
                <a:lnTo>
                  <a:pt x="135672" y="54609"/>
                </a:lnTo>
                <a:lnTo>
                  <a:pt x="140530" y="46363"/>
                </a:lnTo>
                <a:lnTo>
                  <a:pt x="140595" y="45719"/>
                </a:lnTo>
                <a:lnTo>
                  <a:pt x="141134" y="45336"/>
                </a:lnTo>
                <a:lnTo>
                  <a:pt x="148389" y="33019"/>
                </a:lnTo>
                <a:lnTo>
                  <a:pt x="151772" y="27939"/>
                </a:lnTo>
                <a:lnTo>
                  <a:pt x="151983" y="27939"/>
                </a:lnTo>
                <a:lnTo>
                  <a:pt x="152316" y="26669"/>
                </a:lnTo>
                <a:lnTo>
                  <a:pt x="154188" y="26669"/>
                </a:lnTo>
                <a:lnTo>
                  <a:pt x="155630" y="25400"/>
                </a:lnTo>
                <a:lnTo>
                  <a:pt x="152739" y="25400"/>
                </a:lnTo>
                <a:lnTo>
                  <a:pt x="153765" y="24129"/>
                </a:lnTo>
                <a:lnTo>
                  <a:pt x="168160" y="24129"/>
                </a:lnTo>
                <a:lnTo>
                  <a:pt x="167604" y="22859"/>
                </a:lnTo>
                <a:lnTo>
                  <a:pt x="162294" y="22859"/>
                </a:lnTo>
                <a:lnTo>
                  <a:pt x="158629" y="20319"/>
                </a:lnTo>
                <a:lnTo>
                  <a:pt x="159870" y="17779"/>
                </a:lnTo>
                <a:lnTo>
                  <a:pt x="163167" y="17779"/>
                </a:lnTo>
                <a:lnTo>
                  <a:pt x="159844" y="15239"/>
                </a:lnTo>
                <a:lnTo>
                  <a:pt x="160274" y="10159"/>
                </a:lnTo>
                <a:lnTo>
                  <a:pt x="147302" y="10159"/>
                </a:lnTo>
                <a:lnTo>
                  <a:pt x="146665" y="8889"/>
                </a:lnTo>
                <a:lnTo>
                  <a:pt x="145848" y="6350"/>
                </a:lnTo>
                <a:close/>
              </a:path>
              <a:path w="320675" h="278129">
                <a:moveTo>
                  <a:pt x="116037" y="88900"/>
                </a:moveTo>
                <a:lnTo>
                  <a:pt x="111475" y="88900"/>
                </a:lnTo>
                <a:lnTo>
                  <a:pt x="110757" y="90169"/>
                </a:lnTo>
                <a:lnTo>
                  <a:pt x="111691" y="90169"/>
                </a:lnTo>
                <a:lnTo>
                  <a:pt x="111395" y="92709"/>
                </a:lnTo>
                <a:lnTo>
                  <a:pt x="108816" y="95250"/>
                </a:lnTo>
                <a:lnTo>
                  <a:pt x="107687" y="97789"/>
                </a:lnTo>
                <a:lnTo>
                  <a:pt x="110152" y="97789"/>
                </a:lnTo>
                <a:lnTo>
                  <a:pt x="113800" y="92709"/>
                </a:lnTo>
                <a:lnTo>
                  <a:pt x="116037" y="88900"/>
                </a:lnTo>
                <a:close/>
              </a:path>
              <a:path w="320675" h="278129">
                <a:moveTo>
                  <a:pt x="157699" y="72389"/>
                </a:moveTo>
                <a:lnTo>
                  <a:pt x="152179" y="72389"/>
                </a:lnTo>
                <a:lnTo>
                  <a:pt x="149023" y="77469"/>
                </a:lnTo>
                <a:lnTo>
                  <a:pt x="125482" y="77469"/>
                </a:lnTo>
                <a:lnTo>
                  <a:pt x="125568" y="81279"/>
                </a:lnTo>
                <a:lnTo>
                  <a:pt x="120724" y="86359"/>
                </a:lnTo>
                <a:lnTo>
                  <a:pt x="118463" y="87629"/>
                </a:lnTo>
                <a:lnTo>
                  <a:pt x="122932" y="88900"/>
                </a:lnTo>
                <a:lnTo>
                  <a:pt x="121857" y="91439"/>
                </a:lnTo>
                <a:lnTo>
                  <a:pt x="120158" y="95250"/>
                </a:lnTo>
                <a:lnTo>
                  <a:pt x="118356" y="97789"/>
                </a:lnTo>
                <a:lnTo>
                  <a:pt x="133809" y="97789"/>
                </a:lnTo>
                <a:lnTo>
                  <a:pt x="139549" y="88900"/>
                </a:lnTo>
                <a:lnTo>
                  <a:pt x="143977" y="88900"/>
                </a:lnTo>
                <a:lnTo>
                  <a:pt x="145554" y="86359"/>
                </a:lnTo>
                <a:lnTo>
                  <a:pt x="150538" y="86359"/>
                </a:lnTo>
                <a:lnTo>
                  <a:pt x="152881" y="82550"/>
                </a:lnTo>
                <a:lnTo>
                  <a:pt x="153728" y="78739"/>
                </a:lnTo>
                <a:lnTo>
                  <a:pt x="157699" y="72389"/>
                </a:lnTo>
                <a:close/>
              </a:path>
              <a:path w="320675" h="278129">
                <a:moveTo>
                  <a:pt x="198780" y="96519"/>
                </a:moveTo>
                <a:lnTo>
                  <a:pt x="196842" y="96519"/>
                </a:lnTo>
                <a:lnTo>
                  <a:pt x="196451" y="97789"/>
                </a:lnTo>
                <a:lnTo>
                  <a:pt x="198293" y="97789"/>
                </a:lnTo>
                <a:lnTo>
                  <a:pt x="198780" y="96519"/>
                </a:lnTo>
                <a:close/>
              </a:path>
              <a:path w="320675" h="278129">
                <a:moveTo>
                  <a:pt x="206198" y="96519"/>
                </a:moveTo>
                <a:lnTo>
                  <a:pt x="206234" y="97789"/>
                </a:lnTo>
                <a:lnTo>
                  <a:pt x="206396" y="97789"/>
                </a:lnTo>
                <a:lnTo>
                  <a:pt x="206198" y="96519"/>
                </a:lnTo>
                <a:close/>
              </a:path>
              <a:path w="320675" h="278129">
                <a:moveTo>
                  <a:pt x="234802" y="92709"/>
                </a:moveTo>
                <a:lnTo>
                  <a:pt x="233439" y="93979"/>
                </a:lnTo>
                <a:lnTo>
                  <a:pt x="204343" y="93979"/>
                </a:lnTo>
                <a:lnTo>
                  <a:pt x="203965" y="95250"/>
                </a:lnTo>
                <a:lnTo>
                  <a:pt x="206441" y="95250"/>
                </a:lnTo>
                <a:lnTo>
                  <a:pt x="206032" y="96519"/>
                </a:lnTo>
                <a:lnTo>
                  <a:pt x="236739" y="96519"/>
                </a:lnTo>
                <a:lnTo>
                  <a:pt x="235242" y="95250"/>
                </a:lnTo>
                <a:lnTo>
                  <a:pt x="234802" y="92709"/>
                </a:lnTo>
                <a:close/>
              </a:path>
              <a:path w="320675" h="278129">
                <a:moveTo>
                  <a:pt x="204685" y="92709"/>
                </a:moveTo>
                <a:lnTo>
                  <a:pt x="202340" y="95250"/>
                </a:lnTo>
                <a:lnTo>
                  <a:pt x="203536" y="95250"/>
                </a:lnTo>
                <a:lnTo>
                  <a:pt x="204685" y="92709"/>
                </a:lnTo>
                <a:close/>
              </a:path>
              <a:path w="320675" h="278129">
                <a:moveTo>
                  <a:pt x="118400" y="87629"/>
                </a:moveTo>
                <a:lnTo>
                  <a:pt x="117022" y="94829"/>
                </a:lnTo>
                <a:lnTo>
                  <a:pt x="118847" y="92709"/>
                </a:lnTo>
                <a:lnTo>
                  <a:pt x="118464" y="87647"/>
                </a:lnTo>
                <a:close/>
              </a:path>
              <a:path w="320675" h="278129">
                <a:moveTo>
                  <a:pt x="229527" y="86359"/>
                </a:moveTo>
                <a:lnTo>
                  <a:pt x="191169" y="86359"/>
                </a:lnTo>
                <a:lnTo>
                  <a:pt x="191231" y="87647"/>
                </a:lnTo>
                <a:lnTo>
                  <a:pt x="190581" y="88900"/>
                </a:lnTo>
                <a:lnTo>
                  <a:pt x="190026" y="90169"/>
                </a:lnTo>
                <a:lnTo>
                  <a:pt x="200719" y="90169"/>
                </a:lnTo>
                <a:lnTo>
                  <a:pt x="201653" y="91439"/>
                </a:lnTo>
                <a:lnTo>
                  <a:pt x="202377" y="91439"/>
                </a:lnTo>
                <a:lnTo>
                  <a:pt x="202081" y="92709"/>
                </a:lnTo>
                <a:lnTo>
                  <a:pt x="204685" y="92709"/>
                </a:lnTo>
                <a:lnTo>
                  <a:pt x="204111" y="93979"/>
                </a:lnTo>
                <a:lnTo>
                  <a:pt x="233439" y="93979"/>
                </a:lnTo>
                <a:lnTo>
                  <a:pt x="231119" y="92709"/>
                </a:lnTo>
                <a:lnTo>
                  <a:pt x="233760" y="90169"/>
                </a:lnTo>
                <a:lnTo>
                  <a:pt x="233001" y="88900"/>
                </a:lnTo>
                <a:lnTo>
                  <a:pt x="229527" y="86359"/>
                </a:lnTo>
                <a:close/>
              </a:path>
              <a:path w="320675" h="278129">
                <a:moveTo>
                  <a:pt x="110362" y="90694"/>
                </a:moveTo>
                <a:lnTo>
                  <a:pt x="109800" y="91439"/>
                </a:lnTo>
                <a:lnTo>
                  <a:pt x="108943" y="91439"/>
                </a:lnTo>
                <a:lnTo>
                  <a:pt x="110140" y="92709"/>
                </a:lnTo>
                <a:lnTo>
                  <a:pt x="110362" y="90694"/>
                </a:lnTo>
                <a:close/>
              </a:path>
              <a:path w="320675" h="278129">
                <a:moveTo>
                  <a:pt x="209440" y="68579"/>
                </a:moveTo>
                <a:lnTo>
                  <a:pt x="193415" y="68579"/>
                </a:lnTo>
                <a:lnTo>
                  <a:pt x="194362" y="69850"/>
                </a:lnTo>
                <a:lnTo>
                  <a:pt x="193264" y="72119"/>
                </a:lnTo>
                <a:lnTo>
                  <a:pt x="193522" y="72389"/>
                </a:lnTo>
                <a:lnTo>
                  <a:pt x="189853" y="77469"/>
                </a:lnTo>
                <a:lnTo>
                  <a:pt x="183363" y="85089"/>
                </a:lnTo>
                <a:lnTo>
                  <a:pt x="178390" y="92709"/>
                </a:lnTo>
                <a:lnTo>
                  <a:pt x="185736" y="92709"/>
                </a:lnTo>
                <a:lnTo>
                  <a:pt x="184670" y="91439"/>
                </a:lnTo>
                <a:lnTo>
                  <a:pt x="187786" y="88900"/>
                </a:lnTo>
                <a:lnTo>
                  <a:pt x="188483" y="87629"/>
                </a:lnTo>
                <a:lnTo>
                  <a:pt x="190736" y="87629"/>
                </a:lnTo>
                <a:lnTo>
                  <a:pt x="191169" y="86359"/>
                </a:lnTo>
                <a:lnTo>
                  <a:pt x="229527" y="86359"/>
                </a:lnTo>
                <a:lnTo>
                  <a:pt x="227791" y="85089"/>
                </a:lnTo>
                <a:lnTo>
                  <a:pt x="227996" y="80009"/>
                </a:lnTo>
                <a:lnTo>
                  <a:pt x="225306" y="78739"/>
                </a:lnTo>
                <a:lnTo>
                  <a:pt x="221217" y="78739"/>
                </a:lnTo>
                <a:lnTo>
                  <a:pt x="219617" y="77469"/>
                </a:lnTo>
                <a:lnTo>
                  <a:pt x="195412" y="77469"/>
                </a:lnTo>
                <a:lnTo>
                  <a:pt x="194882" y="76200"/>
                </a:lnTo>
                <a:lnTo>
                  <a:pt x="195653" y="74929"/>
                </a:lnTo>
                <a:lnTo>
                  <a:pt x="194274" y="74929"/>
                </a:lnTo>
                <a:lnTo>
                  <a:pt x="193577" y="73659"/>
                </a:lnTo>
                <a:lnTo>
                  <a:pt x="194287" y="72389"/>
                </a:lnTo>
                <a:lnTo>
                  <a:pt x="212166" y="72389"/>
                </a:lnTo>
                <a:lnTo>
                  <a:pt x="212251" y="71119"/>
                </a:lnTo>
                <a:lnTo>
                  <a:pt x="210939" y="71119"/>
                </a:lnTo>
                <a:lnTo>
                  <a:pt x="209856" y="69850"/>
                </a:lnTo>
                <a:lnTo>
                  <a:pt x="209440" y="68579"/>
                </a:lnTo>
                <a:close/>
              </a:path>
              <a:path w="320675" h="278129">
                <a:moveTo>
                  <a:pt x="200719" y="90169"/>
                </a:moveTo>
                <a:lnTo>
                  <a:pt x="186409" y="90169"/>
                </a:lnTo>
                <a:lnTo>
                  <a:pt x="185736" y="92709"/>
                </a:lnTo>
                <a:lnTo>
                  <a:pt x="201113" y="92709"/>
                </a:lnTo>
                <a:lnTo>
                  <a:pt x="199922" y="91439"/>
                </a:lnTo>
                <a:lnTo>
                  <a:pt x="200719" y="90169"/>
                </a:lnTo>
                <a:close/>
              </a:path>
              <a:path w="320675" h="278129">
                <a:moveTo>
                  <a:pt x="201724" y="91439"/>
                </a:moveTo>
                <a:lnTo>
                  <a:pt x="201422" y="91439"/>
                </a:lnTo>
                <a:lnTo>
                  <a:pt x="201203" y="92709"/>
                </a:lnTo>
                <a:lnTo>
                  <a:pt x="202081" y="92709"/>
                </a:lnTo>
                <a:lnTo>
                  <a:pt x="201724" y="91439"/>
                </a:lnTo>
                <a:close/>
              </a:path>
              <a:path w="320675" h="278129">
                <a:moveTo>
                  <a:pt x="150538" y="86359"/>
                </a:moveTo>
                <a:lnTo>
                  <a:pt x="145554" y="86359"/>
                </a:lnTo>
                <a:lnTo>
                  <a:pt x="145818" y="91439"/>
                </a:lnTo>
                <a:lnTo>
                  <a:pt x="148976" y="88900"/>
                </a:lnTo>
                <a:lnTo>
                  <a:pt x="150538" y="86359"/>
                </a:lnTo>
                <a:close/>
              </a:path>
              <a:path w="320675" h="278129">
                <a:moveTo>
                  <a:pt x="110757" y="90169"/>
                </a:moveTo>
                <a:lnTo>
                  <a:pt x="110420" y="90169"/>
                </a:lnTo>
                <a:lnTo>
                  <a:pt x="110362" y="90694"/>
                </a:lnTo>
                <a:lnTo>
                  <a:pt x="110757" y="90169"/>
                </a:lnTo>
                <a:close/>
              </a:path>
              <a:path w="320675" h="278129">
                <a:moveTo>
                  <a:pt x="189728" y="90006"/>
                </a:moveTo>
                <a:lnTo>
                  <a:pt x="189644" y="90169"/>
                </a:lnTo>
                <a:lnTo>
                  <a:pt x="189814" y="90169"/>
                </a:lnTo>
                <a:lnTo>
                  <a:pt x="189728" y="90006"/>
                </a:lnTo>
                <a:close/>
              </a:path>
              <a:path w="320675" h="278129">
                <a:moveTo>
                  <a:pt x="190736" y="87629"/>
                </a:moveTo>
                <a:lnTo>
                  <a:pt x="188483" y="87629"/>
                </a:lnTo>
                <a:lnTo>
                  <a:pt x="189728" y="90006"/>
                </a:lnTo>
                <a:lnTo>
                  <a:pt x="190303" y="88900"/>
                </a:lnTo>
                <a:lnTo>
                  <a:pt x="190736" y="87629"/>
                </a:lnTo>
                <a:close/>
              </a:path>
              <a:path w="320675" h="278129">
                <a:moveTo>
                  <a:pt x="117107" y="86359"/>
                </a:moveTo>
                <a:lnTo>
                  <a:pt x="115487" y="87629"/>
                </a:lnTo>
                <a:lnTo>
                  <a:pt x="116782" y="87629"/>
                </a:lnTo>
                <a:lnTo>
                  <a:pt x="117107" y="86359"/>
                </a:lnTo>
                <a:close/>
              </a:path>
              <a:path w="320675" h="278129">
                <a:moveTo>
                  <a:pt x="121645" y="82550"/>
                </a:moveTo>
                <a:lnTo>
                  <a:pt x="119320" y="82550"/>
                </a:lnTo>
                <a:lnTo>
                  <a:pt x="118484" y="83819"/>
                </a:lnTo>
                <a:lnTo>
                  <a:pt x="121218" y="83819"/>
                </a:lnTo>
                <a:lnTo>
                  <a:pt x="121645" y="82550"/>
                </a:lnTo>
                <a:close/>
              </a:path>
              <a:path w="320675" h="278129">
                <a:moveTo>
                  <a:pt x="221424" y="76200"/>
                </a:moveTo>
                <a:lnTo>
                  <a:pt x="221982" y="78739"/>
                </a:lnTo>
                <a:lnTo>
                  <a:pt x="225306" y="78739"/>
                </a:lnTo>
                <a:lnTo>
                  <a:pt x="222615" y="77469"/>
                </a:lnTo>
                <a:lnTo>
                  <a:pt x="221424" y="76200"/>
                </a:lnTo>
                <a:close/>
              </a:path>
              <a:path w="320675" h="278129">
                <a:moveTo>
                  <a:pt x="212166" y="72389"/>
                </a:moveTo>
                <a:lnTo>
                  <a:pt x="194287" y="72389"/>
                </a:lnTo>
                <a:lnTo>
                  <a:pt x="195961" y="73659"/>
                </a:lnTo>
                <a:lnTo>
                  <a:pt x="197218" y="73659"/>
                </a:lnTo>
                <a:lnTo>
                  <a:pt x="198126" y="76200"/>
                </a:lnTo>
                <a:lnTo>
                  <a:pt x="195091" y="76200"/>
                </a:lnTo>
                <a:lnTo>
                  <a:pt x="196265" y="77469"/>
                </a:lnTo>
                <a:lnTo>
                  <a:pt x="219617" y="77469"/>
                </a:lnTo>
                <a:lnTo>
                  <a:pt x="219616" y="76200"/>
                </a:lnTo>
                <a:lnTo>
                  <a:pt x="219804" y="74929"/>
                </a:lnTo>
                <a:lnTo>
                  <a:pt x="216366" y="74929"/>
                </a:lnTo>
                <a:lnTo>
                  <a:pt x="213659" y="73659"/>
                </a:lnTo>
                <a:lnTo>
                  <a:pt x="212166" y="72389"/>
                </a:lnTo>
                <a:close/>
              </a:path>
              <a:path w="320675" h="278129">
                <a:moveTo>
                  <a:pt x="218548" y="68579"/>
                </a:moveTo>
                <a:lnTo>
                  <a:pt x="216333" y="68579"/>
                </a:lnTo>
                <a:lnTo>
                  <a:pt x="216893" y="69850"/>
                </a:lnTo>
                <a:lnTo>
                  <a:pt x="215966" y="69850"/>
                </a:lnTo>
                <a:lnTo>
                  <a:pt x="215050" y="71119"/>
                </a:lnTo>
                <a:lnTo>
                  <a:pt x="215877" y="72389"/>
                </a:lnTo>
                <a:lnTo>
                  <a:pt x="217850" y="73659"/>
                </a:lnTo>
                <a:lnTo>
                  <a:pt x="218260" y="74929"/>
                </a:lnTo>
                <a:lnTo>
                  <a:pt x="219804" y="74929"/>
                </a:lnTo>
                <a:lnTo>
                  <a:pt x="219993" y="73659"/>
                </a:lnTo>
                <a:lnTo>
                  <a:pt x="222092" y="73659"/>
                </a:lnTo>
                <a:lnTo>
                  <a:pt x="218445" y="69850"/>
                </a:lnTo>
                <a:lnTo>
                  <a:pt x="218548" y="68579"/>
                </a:lnTo>
                <a:close/>
              </a:path>
              <a:path w="320675" h="278129">
                <a:moveTo>
                  <a:pt x="222092" y="73659"/>
                </a:moveTo>
                <a:lnTo>
                  <a:pt x="220682" y="73659"/>
                </a:lnTo>
                <a:lnTo>
                  <a:pt x="221503" y="74929"/>
                </a:lnTo>
                <a:lnTo>
                  <a:pt x="222092" y="73659"/>
                </a:lnTo>
                <a:close/>
              </a:path>
              <a:path w="320675" h="278129">
                <a:moveTo>
                  <a:pt x="208192" y="64769"/>
                </a:moveTo>
                <a:lnTo>
                  <a:pt x="138356" y="64769"/>
                </a:lnTo>
                <a:lnTo>
                  <a:pt x="137622" y="67309"/>
                </a:lnTo>
                <a:lnTo>
                  <a:pt x="134344" y="71119"/>
                </a:lnTo>
                <a:lnTo>
                  <a:pt x="132506" y="73659"/>
                </a:lnTo>
                <a:lnTo>
                  <a:pt x="150742" y="73659"/>
                </a:lnTo>
                <a:lnTo>
                  <a:pt x="150176" y="72389"/>
                </a:lnTo>
                <a:lnTo>
                  <a:pt x="186804" y="72389"/>
                </a:lnTo>
                <a:lnTo>
                  <a:pt x="188804" y="68579"/>
                </a:lnTo>
                <a:lnTo>
                  <a:pt x="190341" y="68579"/>
                </a:lnTo>
                <a:lnTo>
                  <a:pt x="189486" y="67309"/>
                </a:lnTo>
                <a:lnTo>
                  <a:pt x="190324" y="66039"/>
                </a:lnTo>
                <a:lnTo>
                  <a:pt x="208608" y="66039"/>
                </a:lnTo>
                <a:lnTo>
                  <a:pt x="208192" y="64769"/>
                </a:lnTo>
                <a:close/>
              </a:path>
              <a:path w="320675" h="278129">
                <a:moveTo>
                  <a:pt x="136194" y="66039"/>
                </a:moveTo>
                <a:lnTo>
                  <a:pt x="128094" y="66039"/>
                </a:lnTo>
                <a:lnTo>
                  <a:pt x="127939" y="68579"/>
                </a:lnTo>
                <a:lnTo>
                  <a:pt x="124879" y="69850"/>
                </a:lnTo>
                <a:lnTo>
                  <a:pt x="123760" y="72389"/>
                </a:lnTo>
                <a:lnTo>
                  <a:pt x="132915" y="72389"/>
                </a:lnTo>
                <a:lnTo>
                  <a:pt x="133323" y="71119"/>
                </a:lnTo>
                <a:lnTo>
                  <a:pt x="136194" y="66039"/>
                </a:lnTo>
                <a:close/>
              </a:path>
              <a:path w="320675" h="278129">
                <a:moveTo>
                  <a:pt x="189500" y="68579"/>
                </a:moveTo>
                <a:lnTo>
                  <a:pt x="189372" y="68579"/>
                </a:lnTo>
                <a:lnTo>
                  <a:pt x="189953" y="71119"/>
                </a:lnTo>
                <a:lnTo>
                  <a:pt x="188724" y="71119"/>
                </a:lnTo>
                <a:lnTo>
                  <a:pt x="191235" y="72389"/>
                </a:lnTo>
                <a:lnTo>
                  <a:pt x="189500" y="68579"/>
                </a:lnTo>
                <a:close/>
              </a:path>
              <a:path w="320675" h="278129">
                <a:moveTo>
                  <a:pt x="193049" y="71892"/>
                </a:moveTo>
                <a:lnTo>
                  <a:pt x="193133" y="72389"/>
                </a:lnTo>
                <a:lnTo>
                  <a:pt x="193264" y="72119"/>
                </a:lnTo>
                <a:lnTo>
                  <a:pt x="193049" y="71892"/>
                </a:lnTo>
                <a:close/>
              </a:path>
              <a:path w="320675" h="278129">
                <a:moveTo>
                  <a:pt x="192702" y="69850"/>
                </a:moveTo>
                <a:lnTo>
                  <a:pt x="191345" y="71119"/>
                </a:lnTo>
                <a:lnTo>
                  <a:pt x="192314" y="71119"/>
                </a:lnTo>
                <a:lnTo>
                  <a:pt x="193049" y="71892"/>
                </a:lnTo>
                <a:lnTo>
                  <a:pt x="192702" y="69850"/>
                </a:lnTo>
                <a:close/>
              </a:path>
              <a:path w="320675" h="278129">
                <a:moveTo>
                  <a:pt x="212337" y="69850"/>
                </a:moveTo>
                <a:lnTo>
                  <a:pt x="211420" y="69850"/>
                </a:lnTo>
                <a:lnTo>
                  <a:pt x="210939" y="71119"/>
                </a:lnTo>
                <a:lnTo>
                  <a:pt x="212251" y="71119"/>
                </a:lnTo>
                <a:lnTo>
                  <a:pt x="212337" y="69850"/>
                </a:lnTo>
                <a:close/>
              </a:path>
              <a:path w="320675" h="278129">
                <a:moveTo>
                  <a:pt x="209024" y="67309"/>
                </a:moveTo>
                <a:lnTo>
                  <a:pt x="192391" y="67309"/>
                </a:lnTo>
                <a:lnTo>
                  <a:pt x="191038" y="69850"/>
                </a:lnTo>
                <a:lnTo>
                  <a:pt x="192556" y="69850"/>
                </a:lnTo>
                <a:lnTo>
                  <a:pt x="193415" y="68579"/>
                </a:lnTo>
                <a:lnTo>
                  <a:pt x="209440" y="68579"/>
                </a:lnTo>
                <a:lnTo>
                  <a:pt x="209024" y="67309"/>
                </a:lnTo>
                <a:close/>
              </a:path>
              <a:path w="320675" h="278129">
                <a:moveTo>
                  <a:pt x="213438" y="60959"/>
                </a:moveTo>
                <a:lnTo>
                  <a:pt x="213742" y="62229"/>
                </a:lnTo>
                <a:lnTo>
                  <a:pt x="214783" y="62229"/>
                </a:lnTo>
                <a:lnTo>
                  <a:pt x="212685" y="69850"/>
                </a:lnTo>
                <a:lnTo>
                  <a:pt x="216333" y="68579"/>
                </a:lnTo>
                <a:lnTo>
                  <a:pt x="218548" y="68579"/>
                </a:lnTo>
                <a:lnTo>
                  <a:pt x="218857" y="64769"/>
                </a:lnTo>
                <a:lnTo>
                  <a:pt x="213438" y="60959"/>
                </a:lnTo>
                <a:close/>
              </a:path>
              <a:path w="320675" h="278129">
                <a:moveTo>
                  <a:pt x="190395" y="68356"/>
                </a:moveTo>
                <a:lnTo>
                  <a:pt x="190341" y="68579"/>
                </a:lnTo>
                <a:lnTo>
                  <a:pt x="190395" y="68356"/>
                </a:lnTo>
                <a:close/>
              </a:path>
              <a:path w="320675" h="278129">
                <a:moveTo>
                  <a:pt x="190648" y="67309"/>
                </a:moveTo>
                <a:lnTo>
                  <a:pt x="190450" y="68130"/>
                </a:lnTo>
                <a:lnTo>
                  <a:pt x="190402" y="68579"/>
                </a:lnTo>
                <a:lnTo>
                  <a:pt x="191106" y="68130"/>
                </a:lnTo>
                <a:lnTo>
                  <a:pt x="190648" y="67309"/>
                </a:lnTo>
                <a:close/>
              </a:path>
              <a:path w="320675" h="278129">
                <a:moveTo>
                  <a:pt x="191106" y="68130"/>
                </a:moveTo>
                <a:lnTo>
                  <a:pt x="190402" y="68579"/>
                </a:lnTo>
                <a:lnTo>
                  <a:pt x="191357" y="68579"/>
                </a:lnTo>
                <a:lnTo>
                  <a:pt x="191106" y="68130"/>
                </a:lnTo>
                <a:close/>
              </a:path>
              <a:path w="320675" h="278129">
                <a:moveTo>
                  <a:pt x="208608" y="66039"/>
                </a:moveTo>
                <a:lnTo>
                  <a:pt x="190324" y="66039"/>
                </a:lnTo>
                <a:lnTo>
                  <a:pt x="190395" y="68356"/>
                </a:lnTo>
                <a:lnTo>
                  <a:pt x="190648" y="67309"/>
                </a:lnTo>
                <a:lnTo>
                  <a:pt x="209024" y="67309"/>
                </a:lnTo>
                <a:lnTo>
                  <a:pt x="208608" y="66039"/>
                </a:lnTo>
                <a:close/>
              </a:path>
              <a:path w="320675" h="278129">
                <a:moveTo>
                  <a:pt x="192391" y="67309"/>
                </a:moveTo>
                <a:lnTo>
                  <a:pt x="190648" y="67309"/>
                </a:lnTo>
                <a:lnTo>
                  <a:pt x="191106" y="68130"/>
                </a:lnTo>
                <a:lnTo>
                  <a:pt x="192391" y="67309"/>
                </a:lnTo>
                <a:close/>
              </a:path>
              <a:path w="320675" h="278129">
                <a:moveTo>
                  <a:pt x="158459" y="52069"/>
                </a:moveTo>
                <a:lnTo>
                  <a:pt x="156072" y="54609"/>
                </a:lnTo>
                <a:lnTo>
                  <a:pt x="154534" y="60959"/>
                </a:lnTo>
                <a:lnTo>
                  <a:pt x="152332" y="63500"/>
                </a:lnTo>
                <a:lnTo>
                  <a:pt x="206604" y="63500"/>
                </a:lnTo>
                <a:lnTo>
                  <a:pt x="203427" y="60959"/>
                </a:lnTo>
                <a:lnTo>
                  <a:pt x="203303" y="59689"/>
                </a:lnTo>
                <a:lnTo>
                  <a:pt x="157346" y="59689"/>
                </a:lnTo>
                <a:lnTo>
                  <a:pt x="158805" y="57150"/>
                </a:lnTo>
                <a:lnTo>
                  <a:pt x="160435" y="54609"/>
                </a:lnTo>
                <a:lnTo>
                  <a:pt x="158459" y="52069"/>
                </a:lnTo>
                <a:close/>
              </a:path>
              <a:path w="320675" h="278129">
                <a:moveTo>
                  <a:pt x="214783" y="62229"/>
                </a:moveTo>
                <a:lnTo>
                  <a:pt x="210812" y="62229"/>
                </a:lnTo>
                <a:lnTo>
                  <a:pt x="211136" y="63500"/>
                </a:lnTo>
                <a:lnTo>
                  <a:pt x="214783" y="62229"/>
                </a:lnTo>
                <a:close/>
              </a:path>
              <a:path w="320675" h="278129">
                <a:moveTo>
                  <a:pt x="209874" y="57150"/>
                </a:moveTo>
                <a:lnTo>
                  <a:pt x="207645" y="57150"/>
                </a:lnTo>
                <a:lnTo>
                  <a:pt x="209783" y="62229"/>
                </a:lnTo>
                <a:lnTo>
                  <a:pt x="212102" y="60959"/>
                </a:lnTo>
                <a:lnTo>
                  <a:pt x="209542" y="59689"/>
                </a:lnTo>
                <a:lnTo>
                  <a:pt x="209874" y="57150"/>
                </a:lnTo>
                <a:close/>
              </a:path>
              <a:path w="320675" h="278129">
                <a:moveTo>
                  <a:pt x="155668" y="49529"/>
                </a:moveTo>
                <a:lnTo>
                  <a:pt x="153289" y="50410"/>
                </a:lnTo>
                <a:lnTo>
                  <a:pt x="153211" y="50800"/>
                </a:lnTo>
                <a:lnTo>
                  <a:pt x="152237" y="51931"/>
                </a:lnTo>
                <a:lnTo>
                  <a:pt x="152243" y="57150"/>
                </a:lnTo>
                <a:lnTo>
                  <a:pt x="148727" y="60959"/>
                </a:lnTo>
                <a:lnTo>
                  <a:pt x="152875" y="60959"/>
                </a:lnTo>
                <a:lnTo>
                  <a:pt x="153689" y="57150"/>
                </a:lnTo>
                <a:lnTo>
                  <a:pt x="155529" y="54609"/>
                </a:lnTo>
                <a:lnTo>
                  <a:pt x="154439" y="54609"/>
                </a:lnTo>
                <a:lnTo>
                  <a:pt x="153474" y="53339"/>
                </a:lnTo>
                <a:lnTo>
                  <a:pt x="155801" y="50800"/>
                </a:lnTo>
                <a:lnTo>
                  <a:pt x="155668" y="49529"/>
                </a:lnTo>
                <a:close/>
              </a:path>
              <a:path w="320675" h="278129">
                <a:moveTo>
                  <a:pt x="160556" y="41909"/>
                </a:moveTo>
                <a:lnTo>
                  <a:pt x="158197" y="41909"/>
                </a:lnTo>
                <a:lnTo>
                  <a:pt x="161002" y="43179"/>
                </a:lnTo>
                <a:lnTo>
                  <a:pt x="163890" y="45719"/>
                </a:lnTo>
                <a:lnTo>
                  <a:pt x="166349" y="46989"/>
                </a:lnTo>
                <a:lnTo>
                  <a:pt x="163426" y="52069"/>
                </a:lnTo>
                <a:lnTo>
                  <a:pt x="160726" y="57150"/>
                </a:lnTo>
                <a:lnTo>
                  <a:pt x="157346" y="59689"/>
                </a:lnTo>
                <a:lnTo>
                  <a:pt x="193260" y="59689"/>
                </a:lnTo>
                <a:lnTo>
                  <a:pt x="190440" y="58419"/>
                </a:lnTo>
                <a:lnTo>
                  <a:pt x="191617" y="57150"/>
                </a:lnTo>
                <a:lnTo>
                  <a:pt x="189249" y="57150"/>
                </a:lnTo>
                <a:lnTo>
                  <a:pt x="190933" y="55179"/>
                </a:lnTo>
                <a:lnTo>
                  <a:pt x="190683" y="54451"/>
                </a:lnTo>
                <a:lnTo>
                  <a:pt x="185511" y="53339"/>
                </a:lnTo>
                <a:lnTo>
                  <a:pt x="187416" y="52696"/>
                </a:lnTo>
                <a:lnTo>
                  <a:pt x="187297" y="52069"/>
                </a:lnTo>
                <a:lnTo>
                  <a:pt x="185883" y="50800"/>
                </a:lnTo>
                <a:lnTo>
                  <a:pt x="186618" y="49529"/>
                </a:lnTo>
                <a:lnTo>
                  <a:pt x="176446" y="49529"/>
                </a:lnTo>
                <a:lnTo>
                  <a:pt x="173807" y="48259"/>
                </a:lnTo>
                <a:lnTo>
                  <a:pt x="172643" y="46989"/>
                </a:lnTo>
                <a:lnTo>
                  <a:pt x="167203" y="46989"/>
                </a:lnTo>
                <a:lnTo>
                  <a:pt x="162944" y="43179"/>
                </a:lnTo>
                <a:lnTo>
                  <a:pt x="162076" y="43179"/>
                </a:lnTo>
                <a:lnTo>
                  <a:pt x="160556" y="41909"/>
                </a:lnTo>
                <a:close/>
              </a:path>
              <a:path w="320675" h="278129">
                <a:moveTo>
                  <a:pt x="202930" y="55879"/>
                </a:moveTo>
                <a:lnTo>
                  <a:pt x="202382" y="55879"/>
                </a:lnTo>
                <a:lnTo>
                  <a:pt x="202125" y="57150"/>
                </a:lnTo>
                <a:lnTo>
                  <a:pt x="191617" y="57150"/>
                </a:lnTo>
                <a:lnTo>
                  <a:pt x="192368" y="58419"/>
                </a:lnTo>
                <a:lnTo>
                  <a:pt x="193061" y="58419"/>
                </a:lnTo>
                <a:lnTo>
                  <a:pt x="193603" y="59689"/>
                </a:lnTo>
                <a:lnTo>
                  <a:pt x="203303" y="59689"/>
                </a:lnTo>
                <a:lnTo>
                  <a:pt x="202930" y="55879"/>
                </a:lnTo>
                <a:close/>
              </a:path>
              <a:path w="320675" h="278129">
                <a:moveTo>
                  <a:pt x="144170" y="43179"/>
                </a:moveTo>
                <a:lnTo>
                  <a:pt x="141134" y="45336"/>
                </a:lnTo>
                <a:lnTo>
                  <a:pt x="140530" y="46363"/>
                </a:lnTo>
                <a:lnTo>
                  <a:pt x="139823" y="53339"/>
                </a:lnTo>
                <a:lnTo>
                  <a:pt x="135648" y="55879"/>
                </a:lnTo>
                <a:lnTo>
                  <a:pt x="134369" y="58419"/>
                </a:lnTo>
                <a:lnTo>
                  <a:pt x="148782" y="58419"/>
                </a:lnTo>
                <a:lnTo>
                  <a:pt x="148837" y="55879"/>
                </a:lnTo>
                <a:lnTo>
                  <a:pt x="152118" y="52069"/>
                </a:lnTo>
                <a:lnTo>
                  <a:pt x="152236" y="50800"/>
                </a:lnTo>
                <a:lnTo>
                  <a:pt x="153289" y="50410"/>
                </a:lnTo>
                <a:lnTo>
                  <a:pt x="154228" y="45719"/>
                </a:lnTo>
                <a:lnTo>
                  <a:pt x="156461" y="45719"/>
                </a:lnTo>
                <a:lnTo>
                  <a:pt x="157477" y="44450"/>
                </a:lnTo>
                <a:lnTo>
                  <a:pt x="143819" y="44450"/>
                </a:lnTo>
                <a:lnTo>
                  <a:pt x="144170" y="43179"/>
                </a:lnTo>
                <a:close/>
              </a:path>
              <a:path w="320675" h="278129">
                <a:moveTo>
                  <a:pt x="204448" y="57150"/>
                </a:moveTo>
                <a:lnTo>
                  <a:pt x="203690" y="57150"/>
                </a:lnTo>
                <a:lnTo>
                  <a:pt x="203535" y="58419"/>
                </a:lnTo>
                <a:lnTo>
                  <a:pt x="204448" y="57150"/>
                </a:lnTo>
                <a:close/>
              </a:path>
              <a:path w="320675" h="278129">
                <a:moveTo>
                  <a:pt x="206712" y="54609"/>
                </a:moveTo>
                <a:lnTo>
                  <a:pt x="206001" y="54609"/>
                </a:lnTo>
                <a:lnTo>
                  <a:pt x="207082" y="55879"/>
                </a:lnTo>
                <a:lnTo>
                  <a:pt x="206043" y="55879"/>
                </a:lnTo>
                <a:lnTo>
                  <a:pt x="205341" y="58419"/>
                </a:lnTo>
                <a:lnTo>
                  <a:pt x="207645" y="57150"/>
                </a:lnTo>
                <a:lnTo>
                  <a:pt x="209874" y="57150"/>
                </a:lnTo>
                <a:lnTo>
                  <a:pt x="210040" y="55879"/>
                </a:lnTo>
                <a:lnTo>
                  <a:pt x="206712" y="54609"/>
                </a:lnTo>
                <a:close/>
              </a:path>
              <a:path w="320675" h="278129">
                <a:moveTo>
                  <a:pt x="191024" y="55444"/>
                </a:moveTo>
                <a:lnTo>
                  <a:pt x="190723" y="55879"/>
                </a:lnTo>
                <a:lnTo>
                  <a:pt x="191015" y="57150"/>
                </a:lnTo>
                <a:lnTo>
                  <a:pt x="191195" y="57150"/>
                </a:lnTo>
                <a:lnTo>
                  <a:pt x="191310" y="55879"/>
                </a:lnTo>
                <a:lnTo>
                  <a:pt x="191174" y="55879"/>
                </a:lnTo>
                <a:lnTo>
                  <a:pt x="191024" y="55444"/>
                </a:lnTo>
                <a:close/>
              </a:path>
              <a:path w="320675" h="278129">
                <a:moveTo>
                  <a:pt x="192010" y="54609"/>
                </a:moveTo>
                <a:lnTo>
                  <a:pt x="191601" y="54609"/>
                </a:lnTo>
                <a:lnTo>
                  <a:pt x="191174" y="55879"/>
                </a:lnTo>
                <a:lnTo>
                  <a:pt x="191310" y="55879"/>
                </a:lnTo>
                <a:lnTo>
                  <a:pt x="192154" y="57150"/>
                </a:lnTo>
                <a:lnTo>
                  <a:pt x="192595" y="57150"/>
                </a:lnTo>
                <a:lnTo>
                  <a:pt x="193913" y="55879"/>
                </a:lnTo>
                <a:lnTo>
                  <a:pt x="192010" y="54609"/>
                </a:lnTo>
                <a:close/>
              </a:path>
              <a:path w="320675" h="278129">
                <a:moveTo>
                  <a:pt x="190988" y="48259"/>
                </a:moveTo>
                <a:lnTo>
                  <a:pt x="186975" y="48259"/>
                </a:lnTo>
                <a:lnTo>
                  <a:pt x="190337" y="50800"/>
                </a:lnTo>
                <a:lnTo>
                  <a:pt x="191242" y="53339"/>
                </a:lnTo>
                <a:lnTo>
                  <a:pt x="192454" y="54609"/>
                </a:lnTo>
                <a:lnTo>
                  <a:pt x="194327" y="55879"/>
                </a:lnTo>
                <a:lnTo>
                  <a:pt x="193907" y="57150"/>
                </a:lnTo>
                <a:lnTo>
                  <a:pt x="196234" y="57150"/>
                </a:lnTo>
                <a:lnTo>
                  <a:pt x="195282" y="55879"/>
                </a:lnTo>
                <a:lnTo>
                  <a:pt x="195701" y="55879"/>
                </a:lnTo>
                <a:lnTo>
                  <a:pt x="195367" y="54870"/>
                </a:lnTo>
                <a:lnTo>
                  <a:pt x="195328" y="54451"/>
                </a:lnTo>
                <a:lnTo>
                  <a:pt x="195654" y="53339"/>
                </a:lnTo>
                <a:lnTo>
                  <a:pt x="194922" y="52069"/>
                </a:lnTo>
                <a:lnTo>
                  <a:pt x="191766" y="52069"/>
                </a:lnTo>
                <a:lnTo>
                  <a:pt x="192330" y="51045"/>
                </a:lnTo>
                <a:lnTo>
                  <a:pt x="192057" y="50800"/>
                </a:lnTo>
                <a:lnTo>
                  <a:pt x="191518" y="50800"/>
                </a:lnTo>
                <a:lnTo>
                  <a:pt x="190590" y="49529"/>
                </a:lnTo>
                <a:lnTo>
                  <a:pt x="190988" y="48259"/>
                </a:lnTo>
                <a:close/>
              </a:path>
              <a:path w="320675" h="278129">
                <a:moveTo>
                  <a:pt x="196350" y="55879"/>
                </a:moveTo>
                <a:lnTo>
                  <a:pt x="196234" y="57150"/>
                </a:lnTo>
                <a:lnTo>
                  <a:pt x="196734" y="57150"/>
                </a:lnTo>
                <a:lnTo>
                  <a:pt x="196350" y="55879"/>
                </a:lnTo>
                <a:close/>
              </a:path>
              <a:path w="320675" h="278129">
                <a:moveTo>
                  <a:pt x="198494" y="48259"/>
                </a:moveTo>
                <a:lnTo>
                  <a:pt x="197867" y="49529"/>
                </a:lnTo>
                <a:lnTo>
                  <a:pt x="197186" y="49529"/>
                </a:lnTo>
                <a:lnTo>
                  <a:pt x="196587" y="50800"/>
                </a:lnTo>
                <a:lnTo>
                  <a:pt x="198219" y="50800"/>
                </a:lnTo>
                <a:lnTo>
                  <a:pt x="196855" y="52069"/>
                </a:lnTo>
                <a:lnTo>
                  <a:pt x="196805" y="52532"/>
                </a:lnTo>
                <a:lnTo>
                  <a:pt x="197131" y="54609"/>
                </a:lnTo>
                <a:lnTo>
                  <a:pt x="196838" y="54870"/>
                </a:lnTo>
                <a:lnTo>
                  <a:pt x="197572" y="55879"/>
                </a:lnTo>
                <a:lnTo>
                  <a:pt x="196734" y="57150"/>
                </a:lnTo>
                <a:lnTo>
                  <a:pt x="201364" y="57150"/>
                </a:lnTo>
                <a:lnTo>
                  <a:pt x="199871" y="55879"/>
                </a:lnTo>
                <a:lnTo>
                  <a:pt x="202382" y="55879"/>
                </a:lnTo>
                <a:lnTo>
                  <a:pt x="202394" y="54609"/>
                </a:lnTo>
                <a:lnTo>
                  <a:pt x="201408" y="54609"/>
                </a:lnTo>
                <a:lnTo>
                  <a:pt x="200576" y="53339"/>
                </a:lnTo>
                <a:lnTo>
                  <a:pt x="198664" y="53339"/>
                </a:lnTo>
                <a:lnTo>
                  <a:pt x="198891" y="52532"/>
                </a:lnTo>
                <a:lnTo>
                  <a:pt x="198966" y="51931"/>
                </a:lnTo>
                <a:lnTo>
                  <a:pt x="198615" y="51045"/>
                </a:lnTo>
                <a:lnTo>
                  <a:pt x="198494" y="48259"/>
                </a:lnTo>
                <a:close/>
              </a:path>
              <a:path w="320675" h="278129">
                <a:moveTo>
                  <a:pt x="203540" y="54609"/>
                </a:moveTo>
                <a:lnTo>
                  <a:pt x="203094" y="55099"/>
                </a:lnTo>
                <a:lnTo>
                  <a:pt x="203047" y="55879"/>
                </a:lnTo>
                <a:lnTo>
                  <a:pt x="203846" y="55879"/>
                </a:lnTo>
                <a:lnTo>
                  <a:pt x="203690" y="57150"/>
                </a:lnTo>
                <a:lnTo>
                  <a:pt x="204919" y="55879"/>
                </a:lnTo>
                <a:lnTo>
                  <a:pt x="203540" y="54609"/>
                </a:lnTo>
                <a:close/>
              </a:path>
              <a:path w="320675" h="278129">
                <a:moveTo>
                  <a:pt x="191601" y="54609"/>
                </a:moveTo>
                <a:lnTo>
                  <a:pt x="191207" y="55179"/>
                </a:lnTo>
                <a:lnTo>
                  <a:pt x="191090" y="55636"/>
                </a:lnTo>
                <a:lnTo>
                  <a:pt x="191174" y="55879"/>
                </a:lnTo>
                <a:lnTo>
                  <a:pt x="191601" y="54609"/>
                </a:lnTo>
                <a:close/>
              </a:path>
              <a:path w="320675" h="278129">
                <a:moveTo>
                  <a:pt x="195975" y="55636"/>
                </a:moveTo>
                <a:lnTo>
                  <a:pt x="195701" y="55879"/>
                </a:lnTo>
                <a:lnTo>
                  <a:pt x="195975" y="55636"/>
                </a:lnTo>
                <a:close/>
              </a:path>
              <a:path w="320675" h="278129">
                <a:moveTo>
                  <a:pt x="202465" y="55788"/>
                </a:moveTo>
                <a:close/>
              </a:path>
              <a:path w="320675" h="278129">
                <a:moveTo>
                  <a:pt x="203094" y="55099"/>
                </a:moveTo>
                <a:lnTo>
                  <a:pt x="202465" y="55788"/>
                </a:lnTo>
                <a:lnTo>
                  <a:pt x="203047" y="55879"/>
                </a:lnTo>
                <a:lnTo>
                  <a:pt x="203094" y="55099"/>
                </a:lnTo>
                <a:close/>
              </a:path>
              <a:path w="320675" h="278129">
                <a:moveTo>
                  <a:pt x="204325" y="54609"/>
                </a:moveTo>
                <a:lnTo>
                  <a:pt x="203540" y="54609"/>
                </a:lnTo>
                <a:lnTo>
                  <a:pt x="204919" y="55879"/>
                </a:lnTo>
                <a:lnTo>
                  <a:pt x="205873" y="55879"/>
                </a:lnTo>
                <a:lnTo>
                  <a:pt x="204325" y="54609"/>
                </a:lnTo>
                <a:close/>
              </a:path>
              <a:path w="320675" h="278129">
                <a:moveTo>
                  <a:pt x="196649" y="54609"/>
                </a:moveTo>
                <a:lnTo>
                  <a:pt x="195975" y="55636"/>
                </a:lnTo>
                <a:lnTo>
                  <a:pt x="196838" y="54870"/>
                </a:lnTo>
                <a:lnTo>
                  <a:pt x="196649" y="54609"/>
                </a:lnTo>
                <a:close/>
              </a:path>
              <a:path w="320675" h="278129">
                <a:moveTo>
                  <a:pt x="190301" y="53339"/>
                </a:moveTo>
                <a:lnTo>
                  <a:pt x="190683" y="54451"/>
                </a:lnTo>
                <a:lnTo>
                  <a:pt x="191420" y="54609"/>
                </a:lnTo>
                <a:lnTo>
                  <a:pt x="191002" y="55099"/>
                </a:lnTo>
                <a:lnTo>
                  <a:pt x="191024" y="55444"/>
                </a:lnTo>
                <a:lnTo>
                  <a:pt x="191601" y="54609"/>
                </a:lnTo>
                <a:lnTo>
                  <a:pt x="192010" y="54609"/>
                </a:lnTo>
                <a:lnTo>
                  <a:pt x="190301" y="53339"/>
                </a:lnTo>
                <a:close/>
              </a:path>
              <a:path w="320675" h="278129">
                <a:moveTo>
                  <a:pt x="190683" y="54451"/>
                </a:moveTo>
                <a:lnTo>
                  <a:pt x="190933" y="55179"/>
                </a:lnTo>
                <a:lnTo>
                  <a:pt x="191420" y="54609"/>
                </a:lnTo>
                <a:lnTo>
                  <a:pt x="190683" y="54451"/>
                </a:lnTo>
                <a:close/>
              </a:path>
              <a:path w="320675" h="278129">
                <a:moveTo>
                  <a:pt x="204704" y="53339"/>
                </a:moveTo>
                <a:lnTo>
                  <a:pt x="203198" y="53339"/>
                </a:lnTo>
                <a:lnTo>
                  <a:pt x="203094" y="55099"/>
                </a:lnTo>
                <a:lnTo>
                  <a:pt x="203540" y="54609"/>
                </a:lnTo>
                <a:lnTo>
                  <a:pt x="204325" y="54609"/>
                </a:lnTo>
                <a:lnTo>
                  <a:pt x="204704" y="53339"/>
                </a:lnTo>
                <a:close/>
              </a:path>
              <a:path w="320675" h="278129">
                <a:moveTo>
                  <a:pt x="160045" y="43179"/>
                </a:moveTo>
                <a:lnTo>
                  <a:pt x="158322" y="45719"/>
                </a:lnTo>
                <a:lnTo>
                  <a:pt x="157408" y="50800"/>
                </a:lnTo>
                <a:lnTo>
                  <a:pt x="154439" y="54609"/>
                </a:lnTo>
                <a:lnTo>
                  <a:pt x="155529" y="54609"/>
                </a:lnTo>
                <a:lnTo>
                  <a:pt x="159209" y="49529"/>
                </a:lnTo>
                <a:lnTo>
                  <a:pt x="160045" y="43179"/>
                </a:lnTo>
                <a:close/>
              </a:path>
              <a:path w="320675" h="278129">
                <a:moveTo>
                  <a:pt x="202317" y="53339"/>
                </a:moveTo>
                <a:lnTo>
                  <a:pt x="201408" y="54609"/>
                </a:lnTo>
                <a:lnTo>
                  <a:pt x="202394" y="54609"/>
                </a:lnTo>
                <a:lnTo>
                  <a:pt x="202317" y="53339"/>
                </a:lnTo>
                <a:close/>
              </a:path>
              <a:path w="320675" h="278129">
                <a:moveTo>
                  <a:pt x="187899" y="52532"/>
                </a:moveTo>
                <a:lnTo>
                  <a:pt x="187416" y="52696"/>
                </a:lnTo>
                <a:lnTo>
                  <a:pt x="187538" y="53339"/>
                </a:lnTo>
                <a:lnTo>
                  <a:pt x="187899" y="52532"/>
                </a:lnTo>
                <a:close/>
              </a:path>
              <a:path w="320675" h="278129">
                <a:moveTo>
                  <a:pt x="199744" y="52069"/>
                </a:moveTo>
                <a:lnTo>
                  <a:pt x="198664" y="53339"/>
                </a:lnTo>
                <a:lnTo>
                  <a:pt x="199976" y="53339"/>
                </a:lnTo>
                <a:lnTo>
                  <a:pt x="200294" y="52909"/>
                </a:lnTo>
                <a:lnTo>
                  <a:pt x="199744" y="52069"/>
                </a:lnTo>
                <a:close/>
              </a:path>
              <a:path w="320675" h="278129">
                <a:moveTo>
                  <a:pt x="200294" y="52909"/>
                </a:moveTo>
                <a:lnTo>
                  <a:pt x="199976" y="53339"/>
                </a:lnTo>
                <a:lnTo>
                  <a:pt x="200576" y="53339"/>
                </a:lnTo>
                <a:lnTo>
                  <a:pt x="200294" y="52909"/>
                </a:lnTo>
                <a:close/>
              </a:path>
              <a:path w="320675" h="278129">
                <a:moveTo>
                  <a:pt x="201898" y="50800"/>
                </a:moveTo>
                <a:lnTo>
                  <a:pt x="200294" y="52909"/>
                </a:lnTo>
                <a:lnTo>
                  <a:pt x="200576" y="53339"/>
                </a:lnTo>
                <a:lnTo>
                  <a:pt x="200931" y="53339"/>
                </a:lnTo>
                <a:lnTo>
                  <a:pt x="202063" y="52069"/>
                </a:lnTo>
                <a:lnTo>
                  <a:pt x="201898" y="50800"/>
                </a:lnTo>
                <a:close/>
              </a:path>
              <a:path w="320675" h="278129">
                <a:moveTo>
                  <a:pt x="189269" y="52069"/>
                </a:moveTo>
                <a:lnTo>
                  <a:pt x="188107" y="52069"/>
                </a:lnTo>
                <a:lnTo>
                  <a:pt x="187899" y="52532"/>
                </a:lnTo>
                <a:lnTo>
                  <a:pt x="189269" y="52069"/>
                </a:lnTo>
                <a:close/>
              </a:path>
              <a:path w="320675" h="278129">
                <a:moveTo>
                  <a:pt x="189804" y="46989"/>
                </a:moveTo>
                <a:lnTo>
                  <a:pt x="183675" y="49529"/>
                </a:lnTo>
                <a:lnTo>
                  <a:pt x="186618" y="49529"/>
                </a:lnTo>
                <a:lnTo>
                  <a:pt x="188041" y="52069"/>
                </a:lnTo>
                <a:lnTo>
                  <a:pt x="186975" y="48259"/>
                </a:lnTo>
                <a:lnTo>
                  <a:pt x="189263" y="48259"/>
                </a:lnTo>
                <a:lnTo>
                  <a:pt x="189707" y="47265"/>
                </a:lnTo>
                <a:lnTo>
                  <a:pt x="189804" y="46989"/>
                </a:lnTo>
                <a:close/>
              </a:path>
              <a:path w="320675" h="278129">
                <a:moveTo>
                  <a:pt x="194417" y="50800"/>
                </a:moveTo>
                <a:lnTo>
                  <a:pt x="192465" y="50800"/>
                </a:lnTo>
                <a:lnTo>
                  <a:pt x="192330" y="51045"/>
                </a:lnTo>
                <a:lnTo>
                  <a:pt x="193470" y="52069"/>
                </a:lnTo>
                <a:lnTo>
                  <a:pt x="194029" y="52069"/>
                </a:lnTo>
                <a:lnTo>
                  <a:pt x="194417" y="50800"/>
                </a:lnTo>
                <a:close/>
              </a:path>
              <a:path w="320675" h="278129">
                <a:moveTo>
                  <a:pt x="193277" y="48259"/>
                </a:moveTo>
                <a:lnTo>
                  <a:pt x="191926" y="48259"/>
                </a:lnTo>
                <a:lnTo>
                  <a:pt x="192444" y="49529"/>
                </a:lnTo>
                <a:lnTo>
                  <a:pt x="193048" y="49529"/>
                </a:lnTo>
                <a:lnTo>
                  <a:pt x="194649" y="50800"/>
                </a:lnTo>
                <a:lnTo>
                  <a:pt x="194417" y="50800"/>
                </a:lnTo>
                <a:lnTo>
                  <a:pt x="194616" y="52069"/>
                </a:lnTo>
                <a:lnTo>
                  <a:pt x="194989" y="50800"/>
                </a:lnTo>
                <a:lnTo>
                  <a:pt x="193801" y="49529"/>
                </a:lnTo>
                <a:lnTo>
                  <a:pt x="193277" y="48259"/>
                </a:lnTo>
                <a:close/>
              </a:path>
              <a:path w="320675" h="278129">
                <a:moveTo>
                  <a:pt x="197049" y="50800"/>
                </a:moveTo>
                <a:lnTo>
                  <a:pt x="195621" y="50800"/>
                </a:lnTo>
                <a:lnTo>
                  <a:pt x="195673" y="52069"/>
                </a:lnTo>
                <a:lnTo>
                  <a:pt x="196855" y="52069"/>
                </a:lnTo>
                <a:lnTo>
                  <a:pt x="197049" y="50800"/>
                </a:lnTo>
                <a:close/>
              </a:path>
              <a:path w="320675" h="278129">
                <a:moveTo>
                  <a:pt x="202493" y="48259"/>
                </a:moveTo>
                <a:lnTo>
                  <a:pt x="200817" y="49529"/>
                </a:lnTo>
                <a:lnTo>
                  <a:pt x="201678" y="49529"/>
                </a:lnTo>
                <a:lnTo>
                  <a:pt x="201465" y="50800"/>
                </a:lnTo>
                <a:lnTo>
                  <a:pt x="200552" y="52069"/>
                </a:lnTo>
                <a:lnTo>
                  <a:pt x="201849" y="50800"/>
                </a:lnTo>
                <a:lnTo>
                  <a:pt x="202493" y="48259"/>
                </a:lnTo>
                <a:close/>
              </a:path>
              <a:path w="320675" h="278129">
                <a:moveTo>
                  <a:pt x="153289" y="50410"/>
                </a:moveTo>
                <a:lnTo>
                  <a:pt x="152236" y="50800"/>
                </a:lnTo>
                <a:lnTo>
                  <a:pt x="152237" y="51931"/>
                </a:lnTo>
                <a:lnTo>
                  <a:pt x="153211" y="50800"/>
                </a:lnTo>
                <a:lnTo>
                  <a:pt x="153289" y="50410"/>
                </a:lnTo>
                <a:close/>
              </a:path>
              <a:path w="320675" h="278129">
                <a:moveTo>
                  <a:pt x="192465" y="50800"/>
                </a:moveTo>
                <a:lnTo>
                  <a:pt x="192057" y="50800"/>
                </a:lnTo>
                <a:lnTo>
                  <a:pt x="192330" y="51045"/>
                </a:lnTo>
                <a:lnTo>
                  <a:pt x="192465" y="50800"/>
                </a:lnTo>
                <a:close/>
              </a:path>
              <a:path w="320675" h="278129">
                <a:moveTo>
                  <a:pt x="191381" y="49139"/>
                </a:moveTo>
                <a:lnTo>
                  <a:pt x="191316" y="49529"/>
                </a:lnTo>
                <a:lnTo>
                  <a:pt x="192153" y="50800"/>
                </a:lnTo>
                <a:lnTo>
                  <a:pt x="192712" y="50800"/>
                </a:lnTo>
                <a:lnTo>
                  <a:pt x="193048" y="49529"/>
                </a:lnTo>
                <a:lnTo>
                  <a:pt x="191555" y="49529"/>
                </a:lnTo>
                <a:lnTo>
                  <a:pt x="191381" y="49139"/>
                </a:lnTo>
                <a:close/>
              </a:path>
              <a:path w="320675" h="278129">
                <a:moveTo>
                  <a:pt x="195506" y="49529"/>
                </a:moveTo>
                <a:lnTo>
                  <a:pt x="194729" y="49529"/>
                </a:lnTo>
                <a:lnTo>
                  <a:pt x="195642" y="50800"/>
                </a:lnTo>
                <a:lnTo>
                  <a:pt x="196124" y="50800"/>
                </a:lnTo>
                <a:lnTo>
                  <a:pt x="195506" y="49529"/>
                </a:lnTo>
                <a:close/>
              </a:path>
              <a:path w="320675" h="278129">
                <a:moveTo>
                  <a:pt x="196293" y="48259"/>
                </a:moveTo>
                <a:lnTo>
                  <a:pt x="194887" y="48259"/>
                </a:lnTo>
                <a:lnTo>
                  <a:pt x="196124" y="50800"/>
                </a:lnTo>
                <a:lnTo>
                  <a:pt x="196158" y="50292"/>
                </a:lnTo>
                <a:lnTo>
                  <a:pt x="195513" y="49529"/>
                </a:lnTo>
                <a:lnTo>
                  <a:pt x="196209" y="49529"/>
                </a:lnTo>
                <a:lnTo>
                  <a:pt x="196293" y="48259"/>
                </a:lnTo>
                <a:close/>
              </a:path>
              <a:path w="320675" h="278129">
                <a:moveTo>
                  <a:pt x="196158" y="50292"/>
                </a:moveTo>
                <a:lnTo>
                  <a:pt x="196124" y="50800"/>
                </a:lnTo>
                <a:lnTo>
                  <a:pt x="196587" y="50800"/>
                </a:lnTo>
                <a:lnTo>
                  <a:pt x="196158" y="50292"/>
                </a:lnTo>
                <a:close/>
              </a:path>
              <a:path w="320675" h="278129">
                <a:moveTo>
                  <a:pt x="199118" y="46989"/>
                </a:moveTo>
                <a:lnTo>
                  <a:pt x="199665" y="49529"/>
                </a:lnTo>
                <a:lnTo>
                  <a:pt x="199298" y="50800"/>
                </a:lnTo>
                <a:lnTo>
                  <a:pt x="199947" y="49529"/>
                </a:lnTo>
                <a:lnTo>
                  <a:pt x="200817" y="49529"/>
                </a:lnTo>
                <a:lnTo>
                  <a:pt x="200303" y="48259"/>
                </a:lnTo>
                <a:lnTo>
                  <a:pt x="199118" y="46989"/>
                </a:lnTo>
                <a:close/>
              </a:path>
              <a:path w="320675" h="278129">
                <a:moveTo>
                  <a:pt x="196209" y="49529"/>
                </a:moveTo>
                <a:lnTo>
                  <a:pt x="195513" y="49529"/>
                </a:lnTo>
                <a:lnTo>
                  <a:pt x="196158" y="50292"/>
                </a:lnTo>
                <a:lnTo>
                  <a:pt x="196209" y="49529"/>
                </a:lnTo>
                <a:close/>
              </a:path>
              <a:path w="320675" h="278129">
                <a:moveTo>
                  <a:pt x="166969" y="41076"/>
                </a:moveTo>
                <a:lnTo>
                  <a:pt x="175581" y="48259"/>
                </a:lnTo>
                <a:lnTo>
                  <a:pt x="177032" y="49529"/>
                </a:lnTo>
                <a:lnTo>
                  <a:pt x="183675" y="49529"/>
                </a:lnTo>
                <a:lnTo>
                  <a:pt x="183305" y="46989"/>
                </a:lnTo>
                <a:lnTo>
                  <a:pt x="176420" y="46989"/>
                </a:lnTo>
                <a:lnTo>
                  <a:pt x="166969" y="41076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1491" y="49386"/>
                </a:lnTo>
                <a:lnTo>
                  <a:pt x="191555" y="49529"/>
                </a:lnTo>
                <a:lnTo>
                  <a:pt x="191811" y="48653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811" y="48653"/>
                </a:moveTo>
                <a:lnTo>
                  <a:pt x="191555" y="49529"/>
                </a:lnTo>
                <a:lnTo>
                  <a:pt x="192444" y="49529"/>
                </a:lnTo>
                <a:lnTo>
                  <a:pt x="191811" y="48653"/>
                </a:lnTo>
                <a:close/>
              </a:path>
              <a:path w="320675" h="278129">
                <a:moveTo>
                  <a:pt x="194564" y="49386"/>
                </a:moveTo>
                <a:lnTo>
                  <a:pt x="194523" y="49529"/>
                </a:lnTo>
                <a:lnTo>
                  <a:pt x="194729" y="49529"/>
                </a:lnTo>
                <a:lnTo>
                  <a:pt x="194564" y="49386"/>
                </a:lnTo>
                <a:close/>
              </a:path>
              <a:path w="320675" h="278129">
                <a:moveTo>
                  <a:pt x="199014" y="46989"/>
                </a:moveTo>
                <a:lnTo>
                  <a:pt x="194666" y="46989"/>
                </a:lnTo>
                <a:lnTo>
                  <a:pt x="194699" y="48259"/>
                </a:lnTo>
                <a:lnTo>
                  <a:pt x="196293" y="48259"/>
                </a:lnTo>
                <a:lnTo>
                  <a:pt x="197020" y="49529"/>
                </a:lnTo>
                <a:lnTo>
                  <a:pt x="197349" y="49529"/>
                </a:lnTo>
                <a:lnTo>
                  <a:pt x="199014" y="46989"/>
                </a:lnTo>
                <a:close/>
              </a:path>
              <a:path w="320675" h="278129">
                <a:moveTo>
                  <a:pt x="194887" y="48259"/>
                </a:moveTo>
                <a:lnTo>
                  <a:pt x="193277" y="48259"/>
                </a:lnTo>
                <a:lnTo>
                  <a:pt x="194564" y="49386"/>
                </a:lnTo>
                <a:lnTo>
                  <a:pt x="194887" y="48259"/>
                </a:lnTo>
                <a:close/>
              </a:path>
              <a:path w="320675" h="278129">
                <a:moveTo>
                  <a:pt x="191527" y="48259"/>
                </a:moveTo>
                <a:lnTo>
                  <a:pt x="190988" y="48259"/>
                </a:lnTo>
                <a:lnTo>
                  <a:pt x="191381" y="49139"/>
                </a:lnTo>
                <a:lnTo>
                  <a:pt x="191527" y="48259"/>
                </a:lnTo>
                <a:close/>
              </a:path>
              <a:path w="320675" h="278129">
                <a:moveTo>
                  <a:pt x="191926" y="48259"/>
                </a:moveTo>
                <a:lnTo>
                  <a:pt x="191527" y="48259"/>
                </a:lnTo>
                <a:lnTo>
                  <a:pt x="191811" y="48653"/>
                </a:lnTo>
                <a:lnTo>
                  <a:pt x="191926" y="48259"/>
                </a:lnTo>
                <a:close/>
              </a:path>
              <a:path w="320675" h="278129">
                <a:moveTo>
                  <a:pt x="189823" y="47004"/>
                </a:moveTo>
                <a:lnTo>
                  <a:pt x="189263" y="48259"/>
                </a:lnTo>
                <a:lnTo>
                  <a:pt x="190772" y="47676"/>
                </a:lnTo>
                <a:lnTo>
                  <a:pt x="189823" y="47004"/>
                </a:lnTo>
                <a:close/>
              </a:path>
              <a:path w="320675" h="278129">
                <a:moveTo>
                  <a:pt x="190772" y="47676"/>
                </a:moveTo>
                <a:lnTo>
                  <a:pt x="189263" y="48259"/>
                </a:lnTo>
                <a:lnTo>
                  <a:pt x="191596" y="48259"/>
                </a:lnTo>
                <a:lnTo>
                  <a:pt x="190772" y="47676"/>
                </a:lnTo>
                <a:close/>
              </a:path>
              <a:path w="320675" h="278129">
                <a:moveTo>
                  <a:pt x="192220" y="46137"/>
                </a:moveTo>
                <a:lnTo>
                  <a:pt x="191814" y="46989"/>
                </a:lnTo>
                <a:lnTo>
                  <a:pt x="192549" y="46989"/>
                </a:lnTo>
                <a:lnTo>
                  <a:pt x="191596" y="48259"/>
                </a:lnTo>
                <a:lnTo>
                  <a:pt x="192883" y="48259"/>
                </a:lnTo>
                <a:lnTo>
                  <a:pt x="193104" y="47251"/>
                </a:lnTo>
                <a:lnTo>
                  <a:pt x="193040" y="46880"/>
                </a:lnTo>
                <a:lnTo>
                  <a:pt x="192220" y="46137"/>
                </a:lnTo>
                <a:close/>
              </a:path>
              <a:path w="320675" h="278129">
                <a:moveTo>
                  <a:pt x="200757" y="47251"/>
                </a:moveTo>
                <a:lnTo>
                  <a:pt x="200566" y="47676"/>
                </a:lnTo>
                <a:lnTo>
                  <a:pt x="200442" y="48259"/>
                </a:lnTo>
                <a:lnTo>
                  <a:pt x="200782" y="47265"/>
                </a:lnTo>
                <a:close/>
              </a:path>
              <a:path w="320675" h="278129">
                <a:moveTo>
                  <a:pt x="203309" y="46989"/>
                </a:moveTo>
                <a:lnTo>
                  <a:pt x="200875" y="46989"/>
                </a:lnTo>
                <a:lnTo>
                  <a:pt x="200782" y="47265"/>
                </a:lnTo>
                <a:lnTo>
                  <a:pt x="202556" y="48259"/>
                </a:lnTo>
                <a:lnTo>
                  <a:pt x="203309" y="46989"/>
                </a:lnTo>
                <a:close/>
              </a:path>
              <a:path w="320675" h="278129">
                <a:moveTo>
                  <a:pt x="190397" y="45719"/>
                </a:moveTo>
                <a:lnTo>
                  <a:pt x="189823" y="47004"/>
                </a:lnTo>
                <a:lnTo>
                  <a:pt x="190772" y="47676"/>
                </a:lnTo>
                <a:lnTo>
                  <a:pt x="192549" y="46989"/>
                </a:lnTo>
                <a:lnTo>
                  <a:pt x="191297" y="46989"/>
                </a:lnTo>
                <a:lnTo>
                  <a:pt x="190397" y="45719"/>
                </a:lnTo>
                <a:close/>
              </a:path>
              <a:path w="320675" h="278129">
                <a:moveTo>
                  <a:pt x="200875" y="46989"/>
                </a:moveTo>
                <a:lnTo>
                  <a:pt x="200291" y="46989"/>
                </a:lnTo>
                <a:lnTo>
                  <a:pt x="200757" y="47251"/>
                </a:lnTo>
                <a:lnTo>
                  <a:pt x="200875" y="46989"/>
                </a:lnTo>
                <a:close/>
              </a:path>
              <a:path w="320675" h="278129">
                <a:moveTo>
                  <a:pt x="156461" y="45719"/>
                </a:moveTo>
                <a:lnTo>
                  <a:pt x="154434" y="45719"/>
                </a:lnTo>
                <a:lnTo>
                  <a:pt x="154885" y="46989"/>
                </a:lnTo>
                <a:lnTo>
                  <a:pt x="155782" y="46989"/>
                </a:lnTo>
                <a:lnTo>
                  <a:pt x="156461" y="45719"/>
                </a:lnTo>
                <a:close/>
              </a:path>
              <a:path w="320675" h="278129">
                <a:moveTo>
                  <a:pt x="169607" y="44450"/>
                </a:moveTo>
                <a:lnTo>
                  <a:pt x="168603" y="44450"/>
                </a:lnTo>
                <a:lnTo>
                  <a:pt x="167862" y="45719"/>
                </a:lnTo>
                <a:lnTo>
                  <a:pt x="167203" y="46989"/>
                </a:lnTo>
                <a:lnTo>
                  <a:pt x="172643" y="46989"/>
                </a:lnTo>
                <a:lnTo>
                  <a:pt x="171480" y="45719"/>
                </a:lnTo>
                <a:lnTo>
                  <a:pt x="169607" y="44450"/>
                </a:lnTo>
                <a:close/>
              </a:path>
              <a:path w="320675" h="278129">
                <a:moveTo>
                  <a:pt x="168160" y="24129"/>
                </a:moveTo>
                <a:lnTo>
                  <a:pt x="154810" y="24129"/>
                </a:lnTo>
                <a:lnTo>
                  <a:pt x="156286" y="25400"/>
                </a:lnTo>
                <a:lnTo>
                  <a:pt x="157814" y="25400"/>
                </a:lnTo>
                <a:lnTo>
                  <a:pt x="162793" y="26669"/>
                </a:lnTo>
                <a:lnTo>
                  <a:pt x="163824" y="31750"/>
                </a:lnTo>
                <a:lnTo>
                  <a:pt x="168122" y="36829"/>
                </a:lnTo>
                <a:lnTo>
                  <a:pt x="172299" y="40639"/>
                </a:lnTo>
                <a:lnTo>
                  <a:pt x="174509" y="43214"/>
                </a:lnTo>
                <a:lnTo>
                  <a:pt x="176420" y="46989"/>
                </a:lnTo>
                <a:lnTo>
                  <a:pt x="183305" y="46989"/>
                </a:lnTo>
                <a:lnTo>
                  <a:pt x="182935" y="44450"/>
                </a:lnTo>
                <a:lnTo>
                  <a:pt x="184177" y="44450"/>
                </a:lnTo>
                <a:lnTo>
                  <a:pt x="185503" y="43179"/>
                </a:lnTo>
                <a:lnTo>
                  <a:pt x="182944" y="43179"/>
                </a:lnTo>
                <a:lnTo>
                  <a:pt x="182086" y="41909"/>
                </a:lnTo>
                <a:lnTo>
                  <a:pt x="181368" y="41909"/>
                </a:lnTo>
                <a:lnTo>
                  <a:pt x="182575" y="40639"/>
                </a:lnTo>
                <a:lnTo>
                  <a:pt x="179269" y="40639"/>
                </a:lnTo>
                <a:lnTo>
                  <a:pt x="179556" y="38100"/>
                </a:lnTo>
                <a:lnTo>
                  <a:pt x="184220" y="38100"/>
                </a:lnTo>
                <a:lnTo>
                  <a:pt x="184852" y="36829"/>
                </a:lnTo>
                <a:lnTo>
                  <a:pt x="176070" y="36829"/>
                </a:lnTo>
                <a:lnTo>
                  <a:pt x="176105" y="35559"/>
                </a:lnTo>
                <a:lnTo>
                  <a:pt x="175578" y="35559"/>
                </a:lnTo>
                <a:lnTo>
                  <a:pt x="174995" y="34289"/>
                </a:lnTo>
                <a:lnTo>
                  <a:pt x="176321" y="34289"/>
                </a:lnTo>
                <a:lnTo>
                  <a:pt x="176789" y="33019"/>
                </a:lnTo>
                <a:lnTo>
                  <a:pt x="170944" y="30479"/>
                </a:lnTo>
                <a:lnTo>
                  <a:pt x="168160" y="24129"/>
                </a:lnTo>
                <a:close/>
              </a:path>
              <a:path w="320675" h="278129">
                <a:moveTo>
                  <a:pt x="189588" y="45719"/>
                </a:moveTo>
                <a:lnTo>
                  <a:pt x="189035" y="45719"/>
                </a:lnTo>
                <a:lnTo>
                  <a:pt x="189251" y="46989"/>
                </a:lnTo>
                <a:lnTo>
                  <a:pt x="189588" y="45719"/>
                </a:lnTo>
                <a:close/>
              </a:path>
              <a:path w="320675" h="278129">
                <a:moveTo>
                  <a:pt x="191758" y="45719"/>
                </a:moveTo>
                <a:lnTo>
                  <a:pt x="191297" y="46989"/>
                </a:lnTo>
                <a:lnTo>
                  <a:pt x="191814" y="46989"/>
                </a:lnTo>
                <a:lnTo>
                  <a:pt x="192112" y="46363"/>
                </a:lnTo>
                <a:lnTo>
                  <a:pt x="192172" y="46094"/>
                </a:lnTo>
                <a:lnTo>
                  <a:pt x="191758" y="45719"/>
                </a:lnTo>
                <a:close/>
              </a:path>
              <a:path w="320675" h="278129">
                <a:moveTo>
                  <a:pt x="192794" y="44930"/>
                </a:moveTo>
                <a:lnTo>
                  <a:pt x="192220" y="46137"/>
                </a:lnTo>
                <a:lnTo>
                  <a:pt x="193161" y="46989"/>
                </a:lnTo>
                <a:lnTo>
                  <a:pt x="194666" y="46989"/>
                </a:lnTo>
                <a:lnTo>
                  <a:pt x="192794" y="44930"/>
                </a:lnTo>
                <a:close/>
              </a:path>
              <a:path w="320675" h="278129">
                <a:moveTo>
                  <a:pt x="194663" y="46880"/>
                </a:moveTo>
                <a:close/>
              </a:path>
              <a:path w="320675" h="278129">
                <a:moveTo>
                  <a:pt x="197086" y="44450"/>
                </a:moveTo>
                <a:lnTo>
                  <a:pt x="194024" y="44450"/>
                </a:lnTo>
                <a:lnTo>
                  <a:pt x="194575" y="45601"/>
                </a:lnTo>
                <a:lnTo>
                  <a:pt x="194768" y="46989"/>
                </a:lnTo>
                <a:lnTo>
                  <a:pt x="198278" y="46989"/>
                </a:lnTo>
                <a:lnTo>
                  <a:pt x="199168" y="46094"/>
                </a:lnTo>
                <a:lnTo>
                  <a:pt x="198697" y="45719"/>
                </a:lnTo>
                <a:lnTo>
                  <a:pt x="197780" y="45719"/>
                </a:lnTo>
                <a:lnTo>
                  <a:pt x="197086" y="44450"/>
                </a:lnTo>
                <a:close/>
              </a:path>
              <a:path w="320675" h="278129">
                <a:moveTo>
                  <a:pt x="198923" y="41909"/>
                </a:moveTo>
                <a:lnTo>
                  <a:pt x="197893" y="42500"/>
                </a:lnTo>
                <a:lnTo>
                  <a:pt x="198060" y="43179"/>
                </a:lnTo>
                <a:lnTo>
                  <a:pt x="199039" y="43179"/>
                </a:lnTo>
                <a:lnTo>
                  <a:pt x="198849" y="44593"/>
                </a:lnTo>
                <a:lnTo>
                  <a:pt x="199541" y="45719"/>
                </a:lnTo>
                <a:lnTo>
                  <a:pt x="199168" y="46094"/>
                </a:lnTo>
                <a:lnTo>
                  <a:pt x="200291" y="46989"/>
                </a:lnTo>
                <a:lnTo>
                  <a:pt x="200470" y="44450"/>
                </a:lnTo>
                <a:lnTo>
                  <a:pt x="199976" y="43179"/>
                </a:lnTo>
                <a:lnTo>
                  <a:pt x="198923" y="41909"/>
                </a:lnTo>
                <a:close/>
              </a:path>
              <a:path w="320675" h="278129">
                <a:moveTo>
                  <a:pt x="201385" y="45719"/>
                </a:moveTo>
                <a:lnTo>
                  <a:pt x="201090" y="45719"/>
                </a:lnTo>
                <a:lnTo>
                  <a:pt x="200878" y="46989"/>
                </a:lnTo>
                <a:lnTo>
                  <a:pt x="201226" y="46989"/>
                </a:lnTo>
                <a:lnTo>
                  <a:pt x="201385" y="45719"/>
                </a:lnTo>
                <a:close/>
              </a:path>
              <a:path w="320675" h="278129">
                <a:moveTo>
                  <a:pt x="141134" y="45336"/>
                </a:moveTo>
                <a:lnTo>
                  <a:pt x="140595" y="45719"/>
                </a:lnTo>
                <a:lnTo>
                  <a:pt x="140530" y="46363"/>
                </a:lnTo>
                <a:lnTo>
                  <a:pt x="141134" y="45336"/>
                </a:lnTo>
                <a:close/>
              </a:path>
              <a:path w="320675" h="278129">
                <a:moveTo>
                  <a:pt x="198849" y="44593"/>
                </a:moveTo>
                <a:lnTo>
                  <a:pt x="198812" y="45719"/>
                </a:lnTo>
                <a:lnTo>
                  <a:pt x="199168" y="46094"/>
                </a:lnTo>
                <a:lnTo>
                  <a:pt x="199541" y="45719"/>
                </a:lnTo>
                <a:lnTo>
                  <a:pt x="198849" y="44593"/>
                </a:lnTo>
                <a:close/>
              </a:path>
              <a:path w="320675" h="278129">
                <a:moveTo>
                  <a:pt x="191340" y="44450"/>
                </a:moveTo>
                <a:lnTo>
                  <a:pt x="190063" y="44450"/>
                </a:lnTo>
                <a:lnTo>
                  <a:pt x="189341" y="45719"/>
                </a:lnTo>
                <a:lnTo>
                  <a:pt x="190983" y="45719"/>
                </a:lnTo>
                <a:lnTo>
                  <a:pt x="191340" y="44450"/>
                </a:lnTo>
                <a:close/>
              </a:path>
              <a:path w="320675" h="278129">
                <a:moveTo>
                  <a:pt x="198713" y="45601"/>
                </a:moveTo>
                <a:close/>
              </a:path>
              <a:path w="320675" h="278129">
                <a:moveTo>
                  <a:pt x="198002" y="43214"/>
                </a:moveTo>
                <a:lnTo>
                  <a:pt x="197156" y="43719"/>
                </a:lnTo>
                <a:lnTo>
                  <a:pt x="198713" y="45601"/>
                </a:lnTo>
                <a:lnTo>
                  <a:pt x="198804" y="44930"/>
                </a:lnTo>
                <a:lnTo>
                  <a:pt x="198761" y="44450"/>
                </a:lnTo>
                <a:lnTo>
                  <a:pt x="198002" y="43214"/>
                </a:lnTo>
                <a:close/>
              </a:path>
              <a:path w="320675" h="278129">
                <a:moveTo>
                  <a:pt x="193023" y="44450"/>
                </a:moveTo>
                <a:lnTo>
                  <a:pt x="192333" y="44450"/>
                </a:lnTo>
                <a:lnTo>
                  <a:pt x="192794" y="44930"/>
                </a:lnTo>
                <a:lnTo>
                  <a:pt x="193023" y="44450"/>
                </a:lnTo>
                <a:close/>
              </a:path>
              <a:path w="320675" h="278129">
                <a:moveTo>
                  <a:pt x="149037" y="34289"/>
                </a:moveTo>
                <a:lnTo>
                  <a:pt x="147958" y="36829"/>
                </a:lnTo>
                <a:lnTo>
                  <a:pt x="147833" y="37021"/>
                </a:lnTo>
                <a:lnTo>
                  <a:pt x="148671" y="38100"/>
                </a:lnTo>
                <a:lnTo>
                  <a:pt x="147770" y="40639"/>
                </a:lnTo>
                <a:lnTo>
                  <a:pt x="146161" y="41909"/>
                </a:lnTo>
                <a:lnTo>
                  <a:pt x="144080" y="44450"/>
                </a:lnTo>
                <a:lnTo>
                  <a:pt x="157477" y="44450"/>
                </a:lnTo>
                <a:lnTo>
                  <a:pt x="158465" y="43214"/>
                </a:lnTo>
                <a:lnTo>
                  <a:pt x="158380" y="42696"/>
                </a:lnTo>
                <a:lnTo>
                  <a:pt x="158197" y="41909"/>
                </a:lnTo>
                <a:lnTo>
                  <a:pt x="160556" y="41909"/>
                </a:lnTo>
                <a:lnTo>
                  <a:pt x="159147" y="40732"/>
                </a:lnTo>
                <a:lnTo>
                  <a:pt x="159132" y="40444"/>
                </a:lnTo>
                <a:lnTo>
                  <a:pt x="159658" y="39369"/>
                </a:lnTo>
                <a:lnTo>
                  <a:pt x="160573" y="39369"/>
                </a:lnTo>
                <a:lnTo>
                  <a:pt x="161110" y="38100"/>
                </a:lnTo>
                <a:lnTo>
                  <a:pt x="163201" y="38100"/>
                </a:lnTo>
                <a:lnTo>
                  <a:pt x="160130" y="35559"/>
                </a:lnTo>
                <a:lnTo>
                  <a:pt x="150884" y="35559"/>
                </a:lnTo>
                <a:lnTo>
                  <a:pt x="149037" y="34289"/>
                </a:lnTo>
                <a:close/>
              </a:path>
              <a:path w="320675" h="278129">
                <a:moveTo>
                  <a:pt x="192366" y="43179"/>
                </a:moveTo>
                <a:lnTo>
                  <a:pt x="189823" y="43179"/>
                </a:lnTo>
                <a:lnTo>
                  <a:pt x="190870" y="44450"/>
                </a:lnTo>
                <a:lnTo>
                  <a:pt x="192152" y="44450"/>
                </a:lnTo>
                <a:lnTo>
                  <a:pt x="192366" y="43179"/>
                </a:lnTo>
                <a:close/>
              </a:path>
              <a:path w="320675" h="278129">
                <a:moveTo>
                  <a:pt x="193934" y="42834"/>
                </a:moveTo>
                <a:lnTo>
                  <a:pt x="194398" y="43179"/>
                </a:lnTo>
                <a:lnTo>
                  <a:pt x="193922" y="44450"/>
                </a:lnTo>
                <a:lnTo>
                  <a:pt x="195207" y="44450"/>
                </a:lnTo>
                <a:lnTo>
                  <a:pt x="194505" y="43179"/>
                </a:lnTo>
                <a:lnTo>
                  <a:pt x="193934" y="42834"/>
                </a:lnTo>
                <a:close/>
              </a:path>
              <a:path w="320675" h="278129">
                <a:moveTo>
                  <a:pt x="197624" y="41401"/>
                </a:moveTo>
                <a:lnTo>
                  <a:pt x="196507" y="41909"/>
                </a:lnTo>
                <a:lnTo>
                  <a:pt x="194275" y="41909"/>
                </a:lnTo>
                <a:lnTo>
                  <a:pt x="194172" y="42189"/>
                </a:lnTo>
                <a:lnTo>
                  <a:pt x="196129" y="43179"/>
                </a:lnTo>
                <a:lnTo>
                  <a:pt x="195207" y="44450"/>
                </a:lnTo>
                <a:lnTo>
                  <a:pt x="195933" y="44450"/>
                </a:lnTo>
                <a:lnTo>
                  <a:pt x="197156" y="43719"/>
                </a:lnTo>
                <a:lnTo>
                  <a:pt x="196710" y="43179"/>
                </a:lnTo>
                <a:lnTo>
                  <a:pt x="197893" y="42500"/>
                </a:lnTo>
                <a:lnTo>
                  <a:pt x="197624" y="41401"/>
                </a:lnTo>
                <a:close/>
              </a:path>
              <a:path w="320675" h="278129">
                <a:moveTo>
                  <a:pt x="197893" y="42500"/>
                </a:moveTo>
                <a:lnTo>
                  <a:pt x="196710" y="43179"/>
                </a:lnTo>
                <a:lnTo>
                  <a:pt x="197156" y="43719"/>
                </a:lnTo>
                <a:lnTo>
                  <a:pt x="198060" y="43179"/>
                </a:lnTo>
                <a:lnTo>
                  <a:pt x="197893" y="42500"/>
                </a:lnTo>
                <a:close/>
              </a:path>
              <a:path w="320675" h="278129">
                <a:moveTo>
                  <a:pt x="198060" y="43179"/>
                </a:moveTo>
                <a:close/>
              </a:path>
              <a:path w="320675" h="278129">
                <a:moveTo>
                  <a:pt x="183329" y="41909"/>
                </a:moveTo>
                <a:lnTo>
                  <a:pt x="182944" y="43179"/>
                </a:lnTo>
                <a:lnTo>
                  <a:pt x="185204" y="43179"/>
                </a:lnTo>
                <a:lnTo>
                  <a:pt x="183329" y="41909"/>
                </a:lnTo>
                <a:close/>
              </a:path>
              <a:path w="320675" h="278129">
                <a:moveTo>
                  <a:pt x="191781" y="39369"/>
                </a:moveTo>
                <a:lnTo>
                  <a:pt x="190882" y="39369"/>
                </a:lnTo>
                <a:lnTo>
                  <a:pt x="190677" y="41246"/>
                </a:lnTo>
                <a:lnTo>
                  <a:pt x="190551" y="41970"/>
                </a:lnTo>
                <a:lnTo>
                  <a:pt x="189477" y="43179"/>
                </a:lnTo>
                <a:lnTo>
                  <a:pt x="190943" y="43179"/>
                </a:lnTo>
                <a:lnTo>
                  <a:pt x="191133" y="41909"/>
                </a:lnTo>
                <a:lnTo>
                  <a:pt x="191969" y="41909"/>
                </a:lnTo>
                <a:lnTo>
                  <a:pt x="191272" y="40639"/>
                </a:lnTo>
                <a:lnTo>
                  <a:pt x="193271" y="40639"/>
                </a:lnTo>
                <a:lnTo>
                  <a:pt x="191781" y="39369"/>
                </a:lnTo>
                <a:close/>
              </a:path>
              <a:path w="320675" h="278129">
                <a:moveTo>
                  <a:pt x="192286" y="41909"/>
                </a:moveTo>
                <a:lnTo>
                  <a:pt x="192074" y="43179"/>
                </a:lnTo>
                <a:lnTo>
                  <a:pt x="192331" y="42189"/>
                </a:lnTo>
                <a:lnTo>
                  <a:pt x="192286" y="41909"/>
                </a:lnTo>
                <a:close/>
              </a:path>
              <a:path w="320675" h="278129">
                <a:moveTo>
                  <a:pt x="193705" y="42696"/>
                </a:moveTo>
                <a:lnTo>
                  <a:pt x="193824" y="42834"/>
                </a:lnTo>
                <a:lnTo>
                  <a:pt x="193705" y="42696"/>
                </a:lnTo>
                <a:close/>
              </a:path>
              <a:path w="320675" h="278129">
                <a:moveTo>
                  <a:pt x="193620" y="41909"/>
                </a:moveTo>
                <a:lnTo>
                  <a:pt x="193705" y="42696"/>
                </a:lnTo>
                <a:lnTo>
                  <a:pt x="193934" y="42834"/>
                </a:lnTo>
                <a:lnTo>
                  <a:pt x="194172" y="42189"/>
                </a:lnTo>
                <a:lnTo>
                  <a:pt x="193620" y="41909"/>
                </a:lnTo>
                <a:close/>
              </a:path>
              <a:path w="320675" h="278129">
                <a:moveTo>
                  <a:pt x="192403" y="41909"/>
                </a:moveTo>
                <a:lnTo>
                  <a:pt x="193721" y="42772"/>
                </a:lnTo>
                <a:lnTo>
                  <a:pt x="192403" y="41909"/>
                </a:lnTo>
                <a:close/>
              </a:path>
              <a:path w="320675" h="278129">
                <a:moveTo>
                  <a:pt x="194275" y="41909"/>
                </a:moveTo>
                <a:lnTo>
                  <a:pt x="193620" y="41909"/>
                </a:lnTo>
                <a:lnTo>
                  <a:pt x="194172" y="42189"/>
                </a:lnTo>
                <a:lnTo>
                  <a:pt x="194275" y="41909"/>
                </a:lnTo>
                <a:close/>
              </a:path>
              <a:path w="320675" h="278129">
                <a:moveTo>
                  <a:pt x="193288" y="40639"/>
                </a:moveTo>
                <a:lnTo>
                  <a:pt x="192473" y="40639"/>
                </a:lnTo>
                <a:lnTo>
                  <a:pt x="191969" y="41909"/>
                </a:lnTo>
                <a:lnTo>
                  <a:pt x="192632" y="41909"/>
                </a:lnTo>
                <a:lnTo>
                  <a:pt x="193288" y="40639"/>
                </a:lnTo>
                <a:close/>
              </a:path>
              <a:path w="320675" h="278129">
                <a:moveTo>
                  <a:pt x="199061" y="39369"/>
                </a:moveTo>
                <a:lnTo>
                  <a:pt x="193672" y="39369"/>
                </a:lnTo>
                <a:lnTo>
                  <a:pt x="195625" y="41909"/>
                </a:lnTo>
                <a:lnTo>
                  <a:pt x="196507" y="41909"/>
                </a:lnTo>
                <a:lnTo>
                  <a:pt x="197624" y="41401"/>
                </a:lnTo>
                <a:lnTo>
                  <a:pt x="197438" y="40639"/>
                </a:lnTo>
                <a:lnTo>
                  <a:pt x="198561" y="40639"/>
                </a:lnTo>
                <a:lnTo>
                  <a:pt x="199061" y="39369"/>
                </a:lnTo>
                <a:close/>
              </a:path>
              <a:path w="320675" h="278129">
                <a:moveTo>
                  <a:pt x="198710" y="40907"/>
                </a:moveTo>
                <a:lnTo>
                  <a:pt x="197624" y="41401"/>
                </a:lnTo>
                <a:lnTo>
                  <a:pt x="197749" y="41909"/>
                </a:lnTo>
                <a:lnTo>
                  <a:pt x="198645" y="41909"/>
                </a:lnTo>
                <a:lnTo>
                  <a:pt x="198839" y="41401"/>
                </a:lnTo>
                <a:lnTo>
                  <a:pt x="198804" y="41076"/>
                </a:lnTo>
                <a:lnTo>
                  <a:pt x="198710" y="40907"/>
                </a:lnTo>
                <a:close/>
              </a:path>
              <a:path w="320675" h="278129">
                <a:moveTo>
                  <a:pt x="198898" y="41246"/>
                </a:moveTo>
                <a:lnTo>
                  <a:pt x="198645" y="41909"/>
                </a:lnTo>
                <a:lnTo>
                  <a:pt x="199268" y="41909"/>
                </a:lnTo>
                <a:lnTo>
                  <a:pt x="198898" y="41246"/>
                </a:lnTo>
                <a:close/>
              </a:path>
              <a:path w="320675" h="278129">
                <a:moveTo>
                  <a:pt x="200218" y="40639"/>
                </a:moveTo>
                <a:lnTo>
                  <a:pt x="199298" y="40639"/>
                </a:lnTo>
                <a:lnTo>
                  <a:pt x="199094" y="40732"/>
                </a:lnTo>
                <a:lnTo>
                  <a:pt x="198985" y="41401"/>
                </a:lnTo>
                <a:lnTo>
                  <a:pt x="199268" y="41909"/>
                </a:lnTo>
                <a:lnTo>
                  <a:pt x="199878" y="41909"/>
                </a:lnTo>
                <a:lnTo>
                  <a:pt x="200218" y="40639"/>
                </a:lnTo>
                <a:close/>
              </a:path>
              <a:path w="320675" h="278129">
                <a:moveTo>
                  <a:pt x="166035" y="40444"/>
                </a:moveTo>
                <a:lnTo>
                  <a:pt x="166271" y="40639"/>
                </a:lnTo>
                <a:lnTo>
                  <a:pt x="166969" y="41076"/>
                </a:lnTo>
                <a:lnTo>
                  <a:pt x="166446" y="40639"/>
                </a:lnTo>
                <a:lnTo>
                  <a:pt x="166035" y="40444"/>
                </a:lnTo>
                <a:close/>
              </a:path>
              <a:path w="320675" h="278129">
                <a:moveTo>
                  <a:pt x="199130" y="40639"/>
                </a:moveTo>
                <a:lnTo>
                  <a:pt x="198561" y="40639"/>
                </a:lnTo>
                <a:lnTo>
                  <a:pt x="198710" y="40907"/>
                </a:lnTo>
                <a:lnTo>
                  <a:pt x="199094" y="40732"/>
                </a:lnTo>
                <a:close/>
              </a:path>
              <a:path w="320675" h="278129">
                <a:moveTo>
                  <a:pt x="184220" y="38100"/>
                </a:moveTo>
                <a:lnTo>
                  <a:pt x="181254" y="38100"/>
                </a:lnTo>
                <a:lnTo>
                  <a:pt x="181844" y="39369"/>
                </a:lnTo>
                <a:lnTo>
                  <a:pt x="182956" y="40639"/>
                </a:lnTo>
                <a:lnTo>
                  <a:pt x="184220" y="38100"/>
                </a:lnTo>
                <a:close/>
              </a:path>
              <a:path w="320675" h="278129">
                <a:moveTo>
                  <a:pt x="200865" y="38100"/>
                </a:moveTo>
                <a:lnTo>
                  <a:pt x="200098" y="38100"/>
                </a:lnTo>
                <a:lnTo>
                  <a:pt x="199130" y="40639"/>
                </a:lnTo>
                <a:lnTo>
                  <a:pt x="199595" y="40639"/>
                </a:lnTo>
                <a:lnTo>
                  <a:pt x="200865" y="38100"/>
                </a:lnTo>
                <a:close/>
              </a:path>
              <a:path w="320675" h="278129">
                <a:moveTo>
                  <a:pt x="200640" y="39369"/>
                </a:moveTo>
                <a:lnTo>
                  <a:pt x="199595" y="40639"/>
                </a:lnTo>
                <a:lnTo>
                  <a:pt x="200454" y="40639"/>
                </a:lnTo>
                <a:lnTo>
                  <a:pt x="200640" y="39369"/>
                </a:lnTo>
                <a:close/>
              </a:path>
              <a:path w="320675" h="278129">
                <a:moveTo>
                  <a:pt x="163201" y="38100"/>
                </a:moveTo>
                <a:lnTo>
                  <a:pt x="161110" y="38100"/>
                </a:lnTo>
                <a:lnTo>
                  <a:pt x="166035" y="40444"/>
                </a:lnTo>
                <a:lnTo>
                  <a:pt x="163201" y="38100"/>
                </a:lnTo>
                <a:close/>
              </a:path>
              <a:path w="320675" h="278129">
                <a:moveTo>
                  <a:pt x="147019" y="38100"/>
                </a:moveTo>
                <a:lnTo>
                  <a:pt x="146381" y="38100"/>
                </a:lnTo>
                <a:lnTo>
                  <a:pt x="146354" y="39369"/>
                </a:lnTo>
                <a:lnTo>
                  <a:pt x="147019" y="38100"/>
                </a:lnTo>
                <a:close/>
              </a:path>
              <a:path w="320675" h="278129">
                <a:moveTo>
                  <a:pt x="190974" y="38100"/>
                </a:moveTo>
                <a:lnTo>
                  <a:pt x="188183" y="38100"/>
                </a:lnTo>
                <a:lnTo>
                  <a:pt x="189284" y="39369"/>
                </a:lnTo>
                <a:lnTo>
                  <a:pt x="190828" y="39369"/>
                </a:lnTo>
                <a:lnTo>
                  <a:pt x="190974" y="38100"/>
                </a:lnTo>
                <a:close/>
              </a:path>
              <a:path w="320675" h="278129">
                <a:moveTo>
                  <a:pt x="195941" y="36829"/>
                </a:moveTo>
                <a:lnTo>
                  <a:pt x="191810" y="36829"/>
                </a:lnTo>
                <a:lnTo>
                  <a:pt x="192415" y="38100"/>
                </a:lnTo>
                <a:lnTo>
                  <a:pt x="192853" y="39369"/>
                </a:lnTo>
                <a:lnTo>
                  <a:pt x="192887" y="38100"/>
                </a:lnTo>
                <a:lnTo>
                  <a:pt x="195240" y="38100"/>
                </a:lnTo>
                <a:lnTo>
                  <a:pt x="195941" y="36829"/>
                </a:lnTo>
                <a:close/>
              </a:path>
              <a:path w="320675" h="278129">
                <a:moveTo>
                  <a:pt x="198230" y="36829"/>
                </a:moveTo>
                <a:lnTo>
                  <a:pt x="197362" y="37960"/>
                </a:lnTo>
                <a:lnTo>
                  <a:pt x="197303" y="38100"/>
                </a:lnTo>
                <a:lnTo>
                  <a:pt x="193765" y="38100"/>
                </a:lnTo>
                <a:lnTo>
                  <a:pt x="194412" y="39369"/>
                </a:lnTo>
                <a:lnTo>
                  <a:pt x="197088" y="39369"/>
                </a:lnTo>
                <a:lnTo>
                  <a:pt x="198230" y="36829"/>
                </a:lnTo>
                <a:close/>
              </a:path>
              <a:path w="320675" h="278129">
                <a:moveTo>
                  <a:pt x="147684" y="36829"/>
                </a:moveTo>
                <a:lnTo>
                  <a:pt x="147019" y="38100"/>
                </a:lnTo>
                <a:lnTo>
                  <a:pt x="147833" y="37021"/>
                </a:lnTo>
                <a:lnTo>
                  <a:pt x="147684" y="36829"/>
                </a:lnTo>
                <a:close/>
              </a:path>
              <a:path w="320675" h="278129">
                <a:moveTo>
                  <a:pt x="187995" y="33019"/>
                </a:moveTo>
                <a:lnTo>
                  <a:pt x="187562" y="34289"/>
                </a:lnTo>
                <a:lnTo>
                  <a:pt x="188178" y="35559"/>
                </a:lnTo>
                <a:lnTo>
                  <a:pt x="188480" y="35559"/>
                </a:lnTo>
                <a:lnTo>
                  <a:pt x="189397" y="38100"/>
                </a:lnTo>
                <a:lnTo>
                  <a:pt x="190101" y="37021"/>
                </a:lnTo>
                <a:lnTo>
                  <a:pt x="190056" y="36829"/>
                </a:lnTo>
                <a:lnTo>
                  <a:pt x="190226" y="36829"/>
                </a:lnTo>
                <a:lnTo>
                  <a:pt x="189077" y="35559"/>
                </a:lnTo>
                <a:lnTo>
                  <a:pt x="189763" y="34289"/>
                </a:lnTo>
                <a:lnTo>
                  <a:pt x="188083" y="34289"/>
                </a:lnTo>
                <a:lnTo>
                  <a:pt x="187995" y="33019"/>
                </a:lnTo>
                <a:close/>
              </a:path>
              <a:path w="320675" h="278129">
                <a:moveTo>
                  <a:pt x="191810" y="36829"/>
                </a:moveTo>
                <a:lnTo>
                  <a:pt x="190226" y="36829"/>
                </a:lnTo>
                <a:lnTo>
                  <a:pt x="191804" y="38100"/>
                </a:lnTo>
                <a:lnTo>
                  <a:pt x="192280" y="38100"/>
                </a:lnTo>
                <a:lnTo>
                  <a:pt x="191810" y="36829"/>
                </a:lnTo>
                <a:close/>
              </a:path>
              <a:path w="320675" h="278129">
                <a:moveTo>
                  <a:pt x="197846" y="36829"/>
                </a:moveTo>
                <a:lnTo>
                  <a:pt x="197265" y="38100"/>
                </a:lnTo>
                <a:lnTo>
                  <a:pt x="197362" y="37960"/>
                </a:lnTo>
                <a:lnTo>
                  <a:pt x="197846" y="36829"/>
                </a:lnTo>
                <a:close/>
              </a:path>
              <a:path w="320675" h="278129">
                <a:moveTo>
                  <a:pt x="190226" y="36829"/>
                </a:moveTo>
                <a:lnTo>
                  <a:pt x="190056" y="36829"/>
                </a:lnTo>
                <a:lnTo>
                  <a:pt x="190226" y="36829"/>
                </a:lnTo>
                <a:close/>
              </a:path>
              <a:path w="320675" h="278129">
                <a:moveTo>
                  <a:pt x="185484" y="35559"/>
                </a:moveTo>
                <a:lnTo>
                  <a:pt x="176070" y="36829"/>
                </a:lnTo>
                <a:lnTo>
                  <a:pt x="184852" y="36829"/>
                </a:lnTo>
                <a:lnTo>
                  <a:pt x="185484" y="35559"/>
                </a:lnTo>
                <a:close/>
              </a:path>
              <a:path w="320675" h="278129">
                <a:moveTo>
                  <a:pt x="193040" y="33019"/>
                </a:moveTo>
                <a:lnTo>
                  <a:pt x="190961" y="33019"/>
                </a:lnTo>
                <a:lnTo>
                  <a:pt x="192925" y="34289"/>
                </a:lnTo>
                <a:lnTo>
                  <a:pt x="190908" y="34289"/>
                </a:lnTo>
                <a:lnTo>
                  <a:pt x="191502" y="36829"/>
                </a:lnTo>
                <a:lnTo>
                  <a:pt x="192667" y="36829"/>
                </a:lnTo>
                <a:lnTo>
                  <a:pt x="193649" y="36023"/>
                </a:lnTo>
                <a:lnTo>
                  <a:pt x="193683" y="35559"/>
                </a:lnTo>
                <a:lnTo>
                  <a:pt x="193305" y="35559"/>
                </a:lnTo>
                <a:lnTo>
                  <a:pt x="193880" y="34841"/>
                </a:lnTo>
                <a:lnTo>
                  <a:pt x="193040" y="33019"/>
                </a:lnTo>
                <a:close/>
              </a:path>
              <a:path w="320675" h="278129">
                <a:moveTo>
                  <a:pt x="193881" y="35832"/>
                </a:moveTo>
                <a:lnTo>
                  <a:pt x="193649" y="36023"/>
                </a:lnTo>
                <a:lnTo>
                  <a:pt x="193588" y="36829"/>
                </a:lnTo>
                <a:lnTo>
                  <a:pt x="194028" y="36829"/>
                </a:lnTo>
                <a:lnTo>
                  <a:pt x="194413" y="36565"/>
                </a:lnTo>
                <a:lnTo>
                  <a:pt x="193881" y="35832"/>
                </a:lnTo>
                <a:close/>
              </a:path>
              <a:path w="320675" h="278129">
                <a:moveTo>
                  <a:pt x="194880" y="36244"/>
                </a:moveTo>
                <a:lnTo>
                  <a:pt x="194413" y="36565"/>
                </a:lnTo>
                <a:lnTo>
                  <a:pt x="194604" y="36829"/>
                </a:lnTo>
                <a:lnTo>
                  <a:pt x="194880" y="36244"/>
                </a:lnTo>
                <a:close/>
              </a:path>
              <a:path w="320675" h="278129">
                <a:moveTo>
                  <a:pt x="198335" y="35559"/>
                </a:moveTo>
                <a:lnTo>
                  <a:pt x="196361" y="35559"/>
                </a:lnTo>
                <a:lnTo>
                  <a:pt x="195333" y="36829"/>
                </a:lnTo>
                <a:lnTo>
                  <a:pt x="197800" y="36829"/>
                </a:lnTo>
                <a:lnTo>
                  <a:pt x="198335" y="35559"/>
                </a:lnTo>
                <a:close/>
              </a:path>
              <a:path w="320675" h="278129">
                <a:moveTo>
                  <a:pt x="194321" y="34289"/>
                </a:moveTo>
                <a:lnTo>
                  <a:pt x="193880" y="34841"/>
                </a:lnTo>
                <a:lnTo>
                  <a:pt x="194212" y="35559"/>
                </a:lnTo>
                <a:lnTo>
                  <a:pt x="195204" y="35559"/>
                </a:lnTo>
                <a:lnTo>
                  <a:pt x="194880" y="36244"/>
                </a:lnTo>
                <a:lnTo>
                  <a:pt x="195878" y="35559"/>
                </a:lnTo>
                <a:lnTo>
                  <a:pt x="194321" y="34289"/>
                </a:lnTo>
                <a:close/>
              </a:path>
              <a:path w="320675" h="278129">
                <a:moveTo>
                  <a:pt x="193683" y="35559"/>
                </a:moveTo>
                <a:lnTo>
                  <a:pt x="193649" y="36023"/>
                </a:lnTo>
                <a:lnTo>
                  <a:pt x="193881" y="35832"/>
                </a:lnTo>
                <a:lnTo>
                  <a:pt x="193683" y="35559"/>
                </a:lnTo>
                <a:close/>
              </a:path>
              <a:path w="320675" h="278129">
                <a:moveTo>
                  <a:pt x="193880" y="34841"/>
                </a:moveTo>
                <a:lnTo>
                  <a:pt x="193305" y="35559"/>
                </a:lnTo>
                <a:lnTo>
                  <a:pt x="193683" y="35559"/>
                </a:lnTo>
                <a:lnTo>
                  <a:pt x="193881" y="35832"/>
                </a:lnTo>
                <a:lnTo>
                  <a:pt x="194212" y="35559"/>
                </a:lnTo>
                <a:lnTo>
                  <a:pt x="193880" y="34841"/>
                </a:lnTo>
                <a:close/>
              </a:path>
              <a:path w="320675" h="278129">
                <a:moveTo>
                  <a:pt x="157814" y="25400"/>
                </a:moveTo>
                <a:lnTo>
                  <a:pt x="157088" y="25400"/>
                </a:lnTo>
                <a:lnTo>
                  <a:pt x="154321" y="30479"/>
                </a:lnTo>
                <a:lnTo>
                  <a:pt x="153343" y="31750"/>
                </a:lnTo>
                <a:lnTo>
                  <a:pt x="150884" y="35559"/>
                </a:lnTo>
                <a:lnTo>
                  <a:pt x="160130" y="35559"/>
                </a:lnTo>
                <a:lnTo>
                  <a:pt x="155524" y="31750"/>
                </a:lnTo>
                <a:lnTo>
                  <a:pt x="156348" y="29209"/>
                </a:lnTo>
                <a:lnTo>
                  <a:pt x="156216" y="27939"/>
                </a:lnTo>
                <a:lnTo>
                  <a:pt x="157814" y="25400"/>
                </a:lnTo>
                <a:close/>
              </a:path>
              <a:path w="320675" h="278129">
                <a:moveTo>
                  <a:pt x="176141" y="34289"/>
                </a:moveTo>
                <a:lnTo>
                  <a:pt x="175911" y="34289"/>
                </a:lnTo>
                <a:lnTo>
                  <a:pt x="175578" y="35559"/>
                </a:lnTo>
                <a:lnTo>
                  <a:pt x="176105" y="35559"/>
                </a:lnTo>
                <a:lnTo>
                  <a:pt x="176141" y="34289"/>
                </a:lnTo>
                <a:close/>
              </a:path>
              <a:path w="320675" h="278129">
                <a:moveTo>
                  <a:pt x="189127" y="33019"/>
                </a:moveTo>
                <a:lnTo>
                  <a:pt x="187995" y="33019"/>
                </a:lnTo>
                <a:lnTo>
                  <a:pt x="190152" y="34289"/>
                </a:lnTo>
                <a:lnTo>
                  <a:pt x="189127" y="33019"/>
                </a:lnTo>
                <a:close/>
              </a:path>
              <a:path w="320675" h="278129">
                <a:moveTo>
                  <a:pt x="154188" y="26669"/>
                </a:moveTo>
                <a:lnTo>
                  <a:pt x="152316" y="26669"/>
                </a:lnTo>
                <a:lnTo>
                  <a:pt x="153042" y="27939"/>
                </a:lnTo>
                <a:lnTo>
                  <a:pt x="153683" y="27939"/>
                </a:lnTo>
                <a:lnTo>
                  <a:pt x="154188" y="26669"/>
                </a:lnTo>
                <a:close/>
              </a:path>
              <a:path w="320675" h="278129">
                <a:moveTo>
                  <a:pt x="163167" y="17779"/>
                </a:moveTo>
                <a:lnTo>
                  <a:pt x="159870" y="17779"/>
                </a:lnTo>
                <a:lnTo>
                  <a:pt x="161014" y="19050"/>
                </a:lnTo>
                <a:lnTo>
                  <a:pt x="162716" y="21589"/>
                </a:lnTo>
                <a:lnTo>
                  <a:pt x="163860" y="22859"/>
                </a:lnTo>
                <a:lnTo>
                  <a:pt x="167604" y="22859"/>
                </a:lnTo>
                <a:lnTo>
                  <a:pt x="166490" y="20319"/>
                </a:lnTo>
                <a:lnTo>
                  <a:pt x="163167" y="17779"/>
                </a:lnTo>
                <a:close/>
              </a:path>
              <a:path w="320675" h="278129">
                <a:moveTo>
                  <a:pt x="160565" y="6350"/>
                </a:moveTo>
                <a:lnTo>
                  <a:pt x="152058" y="6350"/>
                </a:lnTo>
                <a:lnTo>
                  <a:pt x="150458" y="7567"/>
                </a:lnTo>
                <a:lnTo>
                  <a:pt x="148887" y="8889"/>
                </a:lnTo>
                <a:lnTo>
                  <a:pt x="147302" y="10159"/>
                </a:lnTo>
                <a:lnTo>
                  <a:pt x="160274" y="10159"/>
                </a:lnTo>
                <a:lnTo>
                  <a:pt x="160565" y="6350"/>
                </a:lnTo>
                <a:close/>
              </a:path>
              <a:path w="320675" h="278129">
                <a:moveTo>
                  <a:pt x="150417" y="7598"/>
                </a:moveTo>
                <a:close/>
              </a:path>
              <a:path w="320675" h="278129">
                <a:moveTo>
                  <a:pt x="149250" y="2539"/>
                </a:moveTo>
                <a:lnTo>
                  <a:pt x="149232" y="6350"/>
                </a:lnTo>
                <a:lnTo>
                  <a:pt x="150417" y="7598"/>
                </a:lnTo>
                <a:lnTo>
                  <a:pt x="150936" y="6350"/>
                </a:lnTo>
                <a:lnTo>
                  <a:pt x="160565" y="6350"/>
                </a:lnTo>
                <a:lnTo>
                  <a:pt x="160748" y="3809"/>
                </a:lnTo>
                <a:lnTo>
                  <a:pt x="151893" y="3809"/>
                </a:lnTo>
                <a:lnTo>
                  <a:pt x="149250" y="2539"/>
                </a:lnTo>
                <a:close/>
              </a:path>
              <a:path w="320675" h="278129">
                <a:moveTo>
                  <a:pt x="153543" y="0"/>
                </a:moveTo>
                <a:lnTo>
                  <a:pt x="151893" y="3809"/>
                </a:lnTo>
                <a:lnTo>
                  <a:pt x="160748" y="3809"/>
                </a:lnTo>
                <a:lnTo>
                  <a:pt x="15354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59152" y="5780966"/>
            <a:ext cx="1726564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8110">
              <a:lnSpc>
                <a:spcPct val="1427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oadcasting Duplicate items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431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0927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628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59663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</a:t>
            </a:r>
            <a:r>
              <a:rPr sz="2600" spc="-24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, interp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eted by b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oadcasting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7515" y="4723658"/>
            <a:ext cx="6431915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36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7515" y="4723658"/>
            <a:ext cx="6431295" cy="936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36295" y="676361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3419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8334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+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13250" y="673681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=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431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927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0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1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2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1628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283700" y="6604000"/>
          <a:ext cx="138303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5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6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38100">
                      <a:solidFill>
                        <a:srgbClr val="929292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Helvetica Neue"/>
                          <a:cs typeface="Helvetica Neue"/>
                        </a:rPr>
                        <a:t>7</a:t>
                      </a:r>
                      <a:endParaRPr sz="1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929292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0295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oadcasting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0737" y="3342631"/>
            <a:ext cx="5212067" cy="478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Math functions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0061" y="4886383"/>
            <a:ext cx="9344677" cy="2406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8800" y="4885159"/>
            <a:ext cx="9397908" cy="3044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1600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3" y="1371600"/>
                </a:lnTo>
                <a:lnTo>
                  <a:pt x="58480" y="1371600"/>
                </a:lnTo>
                <a:lnTo>
                  <a:pt x="67271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4" y="1256052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2" y="1282700"/>
                </a:lnTo>
                <a:lnTo>
                  <a:pt x="9572" y="1295400"/>
                </a:lnTo>
                <a:lnTo>
                  <a:pt x="6380" y="1308100"/>
                </a:lnTo>
                <a:lnTo>
                  <a:pt x="3270" y="1320800"/>
                </a:lnTo>
                <a:lnTo>
                  <a:pt x="72526" y="1320800"/>
                </a:lnTo>
                <a:lnTo>
                  <a:pt x="70235" y="1308100"/>
                </a:lnTo>
                <a:lnTo>
                  <a:pt x="67412" y="1308100"/>
                </a:lnTo>
                <a:lnTo>
                  <a:pt x="64402" y="1295400"/>
                </a:lnTo>
                <a:lnTo>
                  <a:pt x="61552" y="1282700"/>
                </a:lnTo>
                <a:lnTo>
                  <a:pt x="59207" y="1270000"/>
                </a:lnTo>
                <a:lnTo>
                  <a:pt x="29725" y="1270000"/>
                </a:lnTo>
                <a:lnTo>
                  <a:pt x="18180" y="1257300"/>
                </a:lnTo>
                <a:lnTo>
                  <a:pt x="17994" y="1256052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4" y="1256052"/>
                </a:lnTo>
                <a:lnTo>
                  <a:pt x="18180" y="1257300"/>
                </a:lnTo>
                <a:lnTo>
                  <a:pt x="29725" y="1270000"/>
                </a:lnTo>
                <a:lnTo>
                  <a:pt x="43669" y="1270000"/>
                </a:lnTo>
                <a:lnTo>
                  <a:pt x="55382" y="1257300"/>
                </a:lnTo>
                <a:lnTo>
                  <a:pt x="56242" y="1255049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2" y="1255049"/>
                </a:moveTo>
                <a:lnTo>
                  <a:pt x="55382" y="1257300"/>
                </a:lnTo>
                <a:lnTo>
                  <a:pt x="43669" y="1270000"/>
                </a:lnTo>
                <a:lnTo>
                  <a:pt x="59207" y="1270000"/>
                </a:lnTo>
                <a:lnTo>
                  <a:pt x="57714" y="1257300"/>
                </a:lnTo>
                <a:lnTo>
                  <a:pt x="56242" y="1255049"/>
                </a:lnTo>
                <a:close/>
              </a:path>
              <a:path w="74295" h="1371600">
                <a:moveTo>
                  <a:pt x="58894" y="1206500"/>
                </a:moveTo>
                <a:lnTo>
                  <a:pt x="18217" y="1206500"/>
                </a:lnTo>
                <a:lnTo>
                  <a:pt x="18644" y="1231900"/>
                </a:lnTo>
                <a:lnTo>
                  <a:pt x="17403" y="1231900"/>
                </a:lnTo>
                <a:lnTo>
                  <a:pt x="16285" y="1244600"/>
                </a:lnTo>
                <a:lnTo>
                  <a:pt x="17994" y="1256052"/>
                </a:lnTo>
                <a:lnTo>
                  <a:pt x="26210" y="1244600"/>
                </a:lnTo>
                <a:lnTo>
                  <a:pt x="58665" y="1244600"/>
                </a:lnTo>
                <a:lnTo>
                  <a:pt x="57448" y="1231900"/>
                </a:lnTo>
                <a:lnTo>
                  <a:pt x="58894" y="1206500"/>
                </a:lnTo>
                <a:close/>
              </a:path>
              <a:path w="74295" h="1371600">
                <a:moveTo>
                  <a:pt x="60236" y="1244600"/>
                </a:moveTo>
                <a:lnTo>
                  <a:pt x="49408" y="1244600"/>
                </a:lnTo>
                <a:lnTo>
                  <a:pt x="56242" y="1255049"/>
                </a:lnTo>
                <a:lnTo>
                  <a:pt x="60236" y="1244600"/>
                </a:lnTo>
                <a:close/>
              </a:path>
              <a:path w="74295" h="1371600">
                <a:moveTo>
                  <a:pt x="60429" y="876300"/>
                </a:moveTo>
                <a:lnTo>
                  <a:pt x="55424" y="889000"/>
                </a:lnTo>
                <a:lnTo>
                  <a:pt x="14069" y="889000"/>
                </a:lnTo>
                <a:lnTo>
                  <a:pt x="14660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5" y="1003300"/>
                </a:lnTo>
                <a:lnTo>
                  <a:pt x="19482" y="1016000"/>
                </a:lnTo>
                <a:lnTo>
                  <a:pt x="20139" y="1028700"/>
                </a:lnTo>
                <a:lnTo>
                  <a:pt x="19360" y="1041400"/>
                </a:lnTo>
                <a:lnTo>
                  <a:pt x="17692" y="1054100"/>
                </a:lnTo>
                <a:lnTo>
                  <a:pt x="15684" y="1066800"/>
                </a:lnTo>
                <a:lnTo>
                  <a:pt x="13881" y="1066800"/>
                </a:lnTo>
                <a:lnTo>
                  <a:pt x="12831" y="1079500"/>
                </a:lnTo>
                <a:lnTo>
                  <a:pt x="13019" y="1092200"/>
                </a:lnTo>
                <a:lnTo>
                  <a:pt x="13585" y="1104900"/>
                </a:lnTo>
                <a:lnTo>
                  <a:pt x="14370" y="1117600"/>
                </a:lnTo>
                <a:lnTo>
                  <a:pt x="15216" y="1130300"/>
                </a:lnTo>
                <a:lnTo>
                  <a:pt x="15965" y="1155700"/>
                </a:lnTo>
                <a:lnTo>
                  <a:pt x="15777" y="1155700"/>
                </a:lnTo>
                <a:lnTo>
                  <a:pt x="15442" y="1181100"/>
                </a:lnTo>
                <a:lnTo>
                  <a:pt x="15600" y="1193800"/>
                </a:lnTo>
                <a:lnTo>
                  <a:pt x="16893" y="1206500"/>
                </a:lnTo>
                <a:lnTo>
                  <a:pt x="58863" y="1206500"/>
                </a:lnTo>
                <a:lnTo>
                  <a:pt x="59171" y="1181100"/>
                </a:lnTo>
                <a:lnTo>
                  <a:pt x="58451" y="1181100"/>
                </a:lnTo>
                <a:lnTo>
                  <a:pt x="57953" y="1168400"/>
                </a:lnTo>
                <a:lnTo>
                  <a:pt x="60878" y="1143000"/>
                </a:lnTo>
                <a:lnTo>
                  <a:pt x="60677" y="1143000"/>
                </a:lnTo>
                <a:lnTo>
                  <a:pt x="59893" y="1130300"/>
                </a:lnTo>
                <a:lnTo>
                  <a:pt x="59320" y="1117600"/>
                </a:lnTo>
                <a:lnTo>
                  <a:pt x="59756" y="1092200"/>
                </a:lnTo>
                <a:lnTo>
                  <a:pt x="57439" y="1079500"/>
                </a:lnTo>
                <a:lnTo>
                  <a:pt x="54945" y="1079500"/>
                </a:lnTo>
                <a:lnTo>
                  <a:pt x="53825" y="1066800"/>
                </a:lnTo>
                <a:lnTo>
                  <a:pt x="52296" y="1054100"/>
                </a:lnTo>
                <a:lnTo>
                  <a:pt x="51219" y="1041400"/>
                </a:lnTo>
                <a:lnTo>
                  <a:pt x="51457" y="1028700"/>
                </a:lnTo>
                <a:lnTo>
                  <a:pt x="53216" y="1016000"/>
                </a:lnTo>
                <a:lnTo>
                  <a:pt x="55309" y="1003300"/>
                </a:lnTo>
                <a:lnTo>
                  <a:pt x="56911" y="990600"/>
                </a:lnTo>
                <a:lnTo>
                  <a:pt x="56616" y="977900"/>
                </a:lnTo>
                <a:lnTo>
                  <a:pt x="55725" y="965200"/>
                </a:lnTo>
                <a:lnTo>
                  <a:pt x="54875" y="952500"/>
                </a:lnTo>
                <a:lnTo>
                  <a:pt x="54699" y="939800"/>
                </a:lnTo>
                <a:lnTo>
                  <a:pt x="58135" y="914400"/>
                </a:lnTo>
                <a:lnTo>
                  <a:pt x="59748" y="889000"/>
                </a:lnTo>
                <a:lnTo>
                  <a:pt x="18067" y="889000"/>
                </a:lnTo>
                <a:lnTo>
                  <a:pt x="17521" y="879236"/>
                </a:lnTo>
                <a:lnTo>
                  <a:pt x="60272" y="879236"/>
                </a:lnTo>
                <a:lnTo>
                  <a:pt x="60429" y="876300"/>
                </a:lnTo>
                <a:close/>
              </a:path>
              <a:path w="74295" h="1371600">
                <a:moveTo>
                  <a:pt x="42775" y="863600"/>
                </a:moveTo>
                <a:lnTo>
                  <a:pt x="29478" y="863600"/>
                </a:lnTo>
                <a:lnTo>
                  <a:pt x="18559" y="876300"/>
                </a:lnTo>
                <a:lnTo>
                  <a:pt x="17521" y="879236"/>
                </a:lnTo>
                <a:lnTo>
                  <a:pt x="18067" y="889000"/>
                </a:lnTo>
                <a:lnTo>
                  <a:pt x="55424" y="889000"/>
                </a:lnTo>
                <a:lnTo>
                  <a:pt x="60429" y="876300"/>
                </a:lnTo>
                <a:lnTo>
                  <a:pt x="54397" y="876300"/>
                </a:lnTo>
                <a:lnTo>
                  <a:pt x="42775" y="863600"/>
                </a:lnTo>
                <a:close/>
              </a:path>
              <a:path w="74295" h="1371600">
                <a:moveTo>
                  <a:pt x="60198" y="495853"/>
                </a:moveTo>
                <a:lnTo>
                  <a:pt x="55175" y="508000"/>
                </a:lnTo>
                <a:lnTo>
                  <a:pt x="14805" y="508000"/>
                </a:lnTo>
                <a:lnTo>
                  <a:pt x="15817" y="520700"/>
                </a:lnTo>
                <a:lnTo>
                  <a:pt x="13708" y="533400"/>
                </a:lnTo>
                <a:lnTo>
                  <a:pt x="13940" y="546100"/>
                </a:lnTo>
                <a:lnTo>
                  <a:pt x="17917" y="571500"/>
                </a:lnTo>
                <a:lnTo>
                  <a:pt x="18170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11" y="622300"/>
                </a:lnTo>
                <a:lnTo>
                  <a:pt x="17340" y="635000"/>
                </a:lnTo>
                <a:lnTo>
                  <a:pt x="16039" y="647700"/>
                </a:lnTo>
                <a:lnTo>
                  <a:pt x="15565" y="660400"/>
                </a:lnTo>
                <a:lnTo>
                  <a:pt x="17070" y="673100"/>
                </a:lnTo>
                <a:lnTo>
                  <a:pt x="17438" y="685800"/>
                </a:lnTo>
                <a:lnTo>
                  <a:pt x="16617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3" y="762000"/>
                </a:lnTo>
                <a:lnTo>
                  <a:pt x="15612" y="787400"/>
                </a:lnTo>
                <a:lnTo>
                  <a:pt x="16548" y="800100"/>
                </a:lnTo>
                <a:lnTo>
                  <a:pt x="17318" y="812800"/>
                </a:lnTo>
                <a:lnTo>
                  <a:pt x="16829" y="825500"/>
                </a:lnTo>
                <a:lnTo>
                  <a:pt x="16361" y="838200"/>
                </a:lnTo>
                <a:lnTo>
                  <a:pt x="16188" y="850900"/>
                </a:lnTo>
                <a:lnTo>
                  <a:pt x="16646" y="863600"/>
                </a:lnTo>
                <a:lnTo>
                  <a:pt x="17521" y="879236"/>
                </a:lnTo>
                <a:lnTo>
                  <a:pt x="18559" y="876300"/>
                </a:lnTo>
                <a:lnTo>
                  <a:pt x="29478" y="863600"/>
                </a:lnTo>
                <a:lnTo>
                  <a:pt x="60219" y="863600"/>
                </a:lnTo>
                <a:lnTo>
                  <a:pt x="59737" y="850900"/>
                </a:lnTo>
                <a:lnTo>
                  <a:pt x="59164" y="838200"/>
                </a:lnTo>
                <a:lnTo>
                  <a:pt x="58681" y="825500"/>
                </a:lnTo>
                <a:lnTo>
                  <a:pt x="58465" y="812800"/>
                </a:lnTo>
                <a:lnTo>
                  <a:pt x="59816" y="800100"/>
                </a:lnTo>
                <a:lnTo>
                  <a:pt x="58264" y="787400"/>
                </a:lnTo>
                <a:lnTo>
                  <a:pt x="55348" y="787400"/>
                </a:lnTo>
                <a:lnTo>
                  <a:pt x="53011" y="774700"/>
                </a:lnTo>
                <a:lnTo>
                  <a:pt x="52077" y="749300"/>
                </a:lnTo>
                <a:lnTo>
                  <a:pt x="53370" y="736600"/>
                </a:lnTo>
                <a:lnTo>
                  <a:pt x="54413" y="723900"/>
                </a:lnTo>
                <a:lnTo>
                  <a:pt x="54711" y="711200"/>
                </a:lnTo>
                <a:lnTo>
                  <a:pt x="54749" y="698500"/>
                </a:lnTo>
                <a:lnTo>
                  <a:pt x="55012" y="685800"/>
                </a:lnTo>
                <a:lnTo>
                  <a:pt x="55612" y="673100"/>
                </a:lnTo>
                <a:lnTo>
                  <a:pt x="56595" y="660400"/>
                </a:lnTo>
                <a:lnTo>
                  <a:pt x="58064" y="647700"/>
                </a:lnTo>
                <a:lnTo>
                  <a:pt x="60121" y="635000"/>
                </a:lnTo>
                <a:lnTo>
                  <a:pt x="60120" y="622300"/>
                </a:lnTo>
                <a:lnTo>
                  <a:pt x="58909" y="609600"/>
                </a:lnTo>
                <a:lnTo>
                  <a:pt x="57466" y="596900"/>
                </a:lnTo>
                <a:lnTo>
                  <a:pt x="56772" y="584200"/>
                </a:lnTo>
                <a:lnTo>
                  <a:pt x="56957" y="571500"/>
                </a:lnTo>
                <a:lnTo>
                  <a:pt x="57377" y="558800"/>
                </a:lnTo>
                <a:lnTo>
                  <a:pt x="58015" y="546100"/>
                </a:lnTo>
                <a:lnTo>
                  <a:pt x="59590" y="520700"/>
                </a:lnTo>
                <a:lnTo>
                  <a:pt x="60057" y="508000"/>
                </a:lnTo>
                <a:lnTo>
                  <a:pt x="17245" y="508000"/>
                </a:lnTo>
                <a:lnTo>
                  <a:pt x="16719" y="502246"/>
                </a:lnTo>
                <a:lnTo>
                  <a:pt x="60124" y="502246"/>
                </a:lnTo>
                <a:lnTo>
                  <a:pt x="60198" y="495853"/>
                </a:lnTo>
                <a:close/>
              </a:path>
              <a:path w="74295" h="1371600">
                <a:moveTo>
                  <a:pt x="60219" y="863600"/>
                </a:moveTo>
                <a:lnTo>
                  <a:pt x="42775" y="863600"/>
                </a:lnTo>
                <a:lnTo>
                  <a:pt x="54397" y="876300"/>
                </a:lnTo>
                <a:lnTo>
                  <a:pt x="60429" y="876300"/>
                </a:lnTo>
                <a:lnTo>
                  <a:pt x="60219" y="863600"/>
                </a:lnTo>
                <a:close/>
              </a:path>
              <a:path w="74295" h="1371600">
                <a:moveTo>
                  <a:pt x="60204" y="495300"/>
                </a:moveTo>
                <a:lnTo>
                  <a:pt x="19030" y="495300"/>
                </a:lnTo>
                <a:lnTo>
                  <a:pt x="16719" y="502246"/>
                </a:lnTo>
                <a:lnTo>
                  <a:pt x="17245" y="508000"/>
                </a:lnTo>
                <a:lnTo>
                  <a:pt x="55175" y="508000"/>
                </a:lnTo>
                <a:lnTo>
                  <a:pt x="60198" y="495853"/>
                </a:lnTo>
                <a:lnTo>
                  <a:pt x="60204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6" y="152400"/>
                </a:lnTo>
                <a:lnTo>
                  <a:pt x="16613" y="152400"/>
                </a:lnTo>
                <a:lnTo>
                  <a:pt x="15999" y="165100"/>
                </a:lnTo>
                <a:lnTo>
                  <a:pt x="15292" y="177800"/>
                </a:lnTo>
                <a:lnTo>
                  <a:pt x="15475" y="190500"/>
                </a:lnTo>
                <a:lnTo>
                  <a:pt x="17531" y="203200"/>
                </a:lnTo>
                <a:lnTo>
                  <a:pt x="17801" y="215900"/>
                </a:lnTo>
                <a:lnTo>
                  <a:pt x="17516" y="228600"/>
                </a:lnTo>
                <a:lnTo>
                  <a:pt x="16207" y="254000"/>
                </a:lnTo>
                <a:lnTo>
                  <a:pt x="15644" y="266700"/>
                </a:lnTo>
                <a:lnTo>
                  <a:pt x="15450" y="279400"/>
                </a:lnTo>
                <a:lnTo>
                  <a:pt x="15856" y="304800"/>
                </a:lnTo>
                <a:lnTo>
                  <a:pt x="17093" y="317500"/>
                </a:lnTo>
                <a:lnTo>
                  <a:pt x="17811" y="330200"/>
                </a:lnTo>
                <a:lnTo>
                  <a:pt x="17538" y="342900"/>
                </a:lnTo>
                <a:lnTo>
                  <a:pt x="15905" y="355600"/>
                </a:lnTo>
                <a:lnTo>
                  <a:pt x="13987" y="368300"/>
                </a:lnTo>
                <a:lnTo>
                  <a:pt x="12257" y="381000"/>
                </a:lnTo>
                <a:lnTo>
                  <a:pt x="11322" y="393700"/>
                </a:lnTo>
                <a:lnTo>
                  <a:pt x="11786" y="406400"/>
                </a:lnTo>
                <a:lnTo>
                  <a:pt x="14258" y="419100"/>
                </a:lnTo>
                <a:lnTo>
                  <a:pt x="14782" y="431800"/>
                </a:lnTo>
                <a:lnTo>
                  <a:pt x="13285" y="444500"/>
                </a:lnTo>
                <a:lnTo>
                  <a:pt x="11750" y="457200"/>
                </a:lnTo>
                <a:lnTo>
                  <a:pt x="11842" y="469900"/>
                </a:lnTo>
                <a:lnTo>
                  <a:pt x="13010" y="469900"/>
                </a:lnTo>
                <a:lnTo>
                  <a:pt x="14922" y="482600"/>
                </a:lnTo>
                <a:lnTo>
                  <a:pt x="16719" y="502246"/>
                </a:lnTo>
                <a:lnTo>
                  <a:pt x="19030" y="495300"/>
                </a:lnTo>
                <a:lnTo>
                  <a:pt x="29981" y="495300"/>
                </a:lnTo>
                <a:lnTo>
                  <a:pt x="43358" y="482600"/>
                </a:lnTo>
                <a:lnTo>
                  <a:pt x="58464" y="482600"/>
                </a:lnTo>
                <a:lnTo>
                  <a:pt x="57891" y="457200"/>
                </a:lnTo>
                <a:lnTo>
                  <a:pt x="59135" y="444500"/>
                </a:lnTo>
                <a:lnTo>
                  <a:pt x="56030" y="431800"/>
                </a:lnTo>
                <a:lnTo>
                  <a:pt x="52488" y="419100"/>
                </a:lnTo>
                <a:lnTo>
                  <a:pt x="51354" y="406400"/>
                </a:lnTo>
                <a:lnTo>
                  <a:pt x="52421" y="393700"/>
                </a:lnTo>
                <a:lnTo>
                  <a:pt x="53580" y="381000"/>
                </a:lnTo>
                <a:lnTo>
                  <a:pt x="54532" y="368300"/>
                </a:lnTo>
                <a:lnTo>
                  <a:pt x="54981" y="355600"/>
                </a:lnTo>
                <a:lnTo>
                  <a:pt x="55322" y="342900"/>
                </a:lnTo>
                <a:lnTo>
                  <a:pt x="54829" y="330200"/>
                </a:lnTo>
                <a:lnTo>
                  <a:pt x="52400" y="317500"/>
                </a:lnTo>
                <a:lnTo>
                  <a:pt x="52766" y="304800"/>
                </a:lnTo>
                <a:lnTo>
                  <a:pt x="54578" y="292100"/>
                </a:lnTo>
                <a:lnTo>
                  <a:pt x="57154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8" y="203200"/>
                </a:lnTo>
                <a:lnTo>
                  <a:pt x="52926" y="190500"/>
                </a:lnTo>
                <a:lnTo>
                  <a:pt x="53491" y="177800"/>
                </a:lnTo>
                <a:lnTo>
                  <a:pt x="54798" y="165100"/>
                </a:lnTo>
                <a:lnTo>
                  <a:pt x="56387" y="152400"/>
                </a:lnTo>
                <a:lnTo>
                  <a:pt x="57797" y="139700"/>
                </a:lnTo>
                <a:lnTo>
                  <a:pt x="58570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5" y="482600"/>
                </a:moveTo>
                <a:lnTo>
                  <a:pt x="43358" y="482600"/>
                </a:lnTo>
                <a:lnTo>
                  <a:pt x="54865" y="495300"/>
                </a:lnTo>
                <a:lnTo>
                  <a:pt x="60204" y="495300"/>
                </a:lnTo>
                <a:lnTo>
                  <a:pt x="60198" y="495853"/>
                </a:lnTo>
                <a:lnTo>
                  <a:pt x="60427" y="495300"/>
                </a:lnTo>
                <a:lnTo>
                  <a:pt x="59695" y="482600"/>
                </a:lnTo>
                <a:close/>
              </a:path>
              <a:path w="74295" h="1371600">
                <a:moveTo>
                  <a:pt x="43358" y="482600"/>
                </a:moveTo>
                <a:lnTo>
                  <a:pt x="29981" y="495300"/>
                </a:lnTo>
                <a:lnTo>
                  <a:pt x="54865" y="495300"/>
                </a:lnTo>
                <a:lnTo>
                  <a:pt x="43358" y="482600"/>
                </a:lnTo>
                <a:close/>
              </a:path>
              <a:path w="74295" h="1371600">
                <a:moveTo>
                  <a:pt x="69584" y="50800"/>
                </a:moveTo>
                <a:lnTo>
                  <a:pt x="1969" y="50800"/>
                </a:lnTo>
                <a:lnTo>
                  <a:pt x="4048" y="63500"/>
                </a:lnTo>
                <a:lnTo>
                  <a:pt x="6560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90" y="127000"/>
                </a:lnTo>
                <a:lnTo>
                  <a:pt x="57253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9" y="101600"/>
                </a:lnTo>
                <a:lnTo>
                  <a:pt x="62144" y="88900"/>
                </a:lnTo>
                <a:lnTo>
                  <a:pt x="64362" y="76200"/>
                </a:lnTo>
                <a:lnTo>
                  <a:pt x="69584" y="50800"/>
                </a:lnTo>
                <a:close/>
              </a:path>
              <a:path w="74295" h="1371600">
                <a:moveTo>
                  <a:pt x="57489" y="113417"/>
                </a:moveTo>
                <a:lnTo>
                  <a:pt x="57253" y="114300"/>
                </a:lnTo>
                <a:lnTo>
                  <a:pt x="48990" y="127000"/>
                </a:lnTo>
                <a:lnTo>
                  <a:pt x="58570" y="127000"/>
                </a:lnTo>
                <a:lnTo>
                  <a:pt x="58246" y="114300"/>
                </a:lnTo>
                <a:lnTo>
                  <a:pt x="57489" y="113417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3" y="114300"/>
                </a:lnTo>
                <a:lnTo>
                  <a:pt x="57489" y="113417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9" y="101600"/>
                </a:moveTo>
                <a:lnTo>
                  <a:pt x="47362" y="101600"/>
                </a:lnTo>
                <a:lnTo>
                  <a:pt x="57489" y="113417"/>
                </a:lnTo>
                <a:lnTo>
                  <a:pt x="60659" y="101600"/>
                </a:lnTo>
                <a:close/>
              </a:path>
              <a:path w="74295" h="1371600">
                <a:moveTo>
                  <a:pt x="54341" y="0"/>
                </a:moveTo>
                <a:lnTo>
                  <a:pt x="12981" y="0"/>
                </a:lnTo>
                <a:lnTo>
                  <a:pt x="4848" y="12700"/>
                </a:lnTo>
                <a:lnTo>
                  <a:pt x="1247" y="25400"/>
                </a:lnTo>
                <a:lnTo>
                  <a:pt x="433" y="38100"/>
                </a:lnTo>
                <a:lnTo>
                  <a:pt x="680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67817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3" y="6345"/>
                </a:moveTo>
                <a:lnTo>
                  <a:pt x="3937" y="11914"/>
                </a:lnTo>
                <a:lnTo>
                  <a:pt x="0" y="22181"/>
                </a:lnTo>
                <a:lnTo>
                  <a:pt x="1692" y="35443"/>
                </a:lnTo>
                <a:lnTo>
                  <a:pt x="12106" y="45678"/>
                </a:lnTo>
                <a:lnTo>
                  <a:pt x="22116" y="52901"/>
                </a:lnTo>
                <a:lnTo>
                  <a:pt x="28917" y="62700"/>
                </a:lnTo>
                <a:lnTo>
                  <a:pt x="35901" y="74466"/>
                </a:lnTo>
                <a:lnTo>
                  <a:pt x="44756" y="83727"/>
                </a:lnTo>
                <a:lnTo>
                  <a:pt x="49922" y="95615"/>
                </a:lnTo>
                <a:lnTo>
                  <a:pt x="54860" y="104490"/>
                </a:lnTo>
                <a:lnTo>
                  <a:pt x="62890" y="114589"/>
                </a:lnTo>
                <a:lnTo>
                  <a:pt x="68739" y="128985"/>
                </a:lnTo>
                <a:lnTo>
                  <a:pt x="77286" y="140804"/>
                </a:lnTo>
                <a:lnTo>
                  <a:pt x="84446" y="150429"/>
                </a:lnTo>
                <a:lnTo>
                  <a:pt x="91890" y="156096"/>
                </a:lnTo>
                <a:lnTo>
                  <a:pt x="96878" y="168017"/>
                </a:lnTo>
                <a:lnTo>
                  <a:pt x="98163" y="178268"/>
                </a:lnTo>
                <a:lnTo>
                  <a:pt x="103662" y="192136"/>
                </a:lnTo>
                <a:lnTo>
                  <a:pt x="110393" y="196517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1" y="183978"/>
                </a:lnTo>
                <a:lnTo>
                  <a:pt x="145509" y="170386"/>
                </a:lnTo>
                <a:lnTo>
                  <a:pt x="150109" y="158970"/>
                </a:lnTo>
                <a:lnTo>
                  <a:pt x="173079" y="126678"/>
                </a:lnTo>
                <a:lnTo>
                  <a:pt x="189787" y="106651"/>
                </a:lnTo>
                <a:lnTo>
                  <a:pt x="196414" y="97439"/>
                </a:lnTo>
                <a:lnTo>
                  <a:pt x="202335" y="86198"/>
                </a:lnTo>
                <a:lnTo>
                  <a:pt x="208887" y="72912"/>
                </a:lnTo>
                <a:lnTo>
                  <a:pt x="214522" y="65049"/>
                </a:lnTo>
                <a:lnTo>
                  <a:pt x="222125" y="56869"/>
                </a:lnTo>
                <a:lnTo>
                  <a:pt x="232209" y="47329"/>
                </a:lnTo>
                <a:lnTo>
                  <a:pt x="245288" y="35387"/>
                </a:lnTo>
                <a:lnTo>
                  <a:pt x="251505" y="25301"/>
                </a:lnTo>
                <a:lnTo>
                  <a:pt x="251792" y="15322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3" y="6345"/>
                </a:lnTo>
                <a:close/>
              </a:path>
              <a:path w="252095" h="196850">
                <a:moveTo>
                  <a:pt x="51755" y="8299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2" y="11188"/>
                </a:lnTo>
                <a:lnTo>
                  <a:pt x="204719" y="11152"/>
                </a:lnTo>
                <a:lnTo>
                  <a:pt x="180347" y="11152"/>
                </a:lnTo>
                <a:lnTo>
                  <a:pt x="170937" y="9220"/>
                </a:lnTo>
                <a:lnTo>
                  <a:pt x="166485" y="8455"/>
                </a:lnTo>
                <a:lnTo>
                  <a:pt x="62371" y="8455"/>
                </a:lnTo>
                <a:lnTo>
                  <a:pt x="51755" y="8299"/>
                </a:lnTo>
                <a:close/>
              </a:path>
              <a:path w="252095" h="196850">
                <a:moveTo>
                  <a:pt x="232846" y="7073"/>
                </a:moveTo>
                <a:lnTo>
                  <a:pt x="217031" y="10111"/>
                </a:lnTo>
                <a:lnTo>
                  <a:pt x="205502" y="11188"/>
                </a:lnTo>
                <a:lnTo>
                  <a:pt x="247471" y="11188"/>
                </a:lnTo>
                <a:lnTo>
                  <a:pt x="245084" y="8904"/>
                </a:lnTo>
                <a:lnTo>
                  <a:pt x="232846" y="7073"/>
                </a:lnTo>
                <a:close/>
              </a:path>
              <a:path w="252095" h="196850">
                <a:moveTo>
                  <a:pt x="193800" y="10649"/>
                </a:moveTo>
                <a:lnTo>
                  <a:pt x="180347" y="11152"/>
                </a:lnTo>
                <a:lnTo>
                  <a:pt x="204719" y="11152"/>
                </a:lnTo>
                <a:lnTo>
                  <a:pt x="193800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5"/>
                </a:lnTo>
                <a:lnTo>
                  <a:pt x="166485" y="8455"/>
                </a:lnTo>
                <a:lnTo>
                  <a:pt x="152849" y="6109"/>
                </a:lnTo>
                <a:lnTo>
                  <a:pt x="144849" y="5184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7957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32" y="185365"/>
                </a:moveTo>
                <a:lnTo>
                  <a:pt x="71445" y="185365"/>
                </a:lnTo>
                <a:lnTo>
                  <a:pt x="80856" y="187296"/>
                </a:lnTo>
                <a:lnTo>
                  <a:pt x="98943" y="190408"/>
                </a:lnTo>
                <a:lnTo>
                  <a:pt x="106943" y="191333"/>
                </a:lnTo>
                <a:lnTo>
                  <a:pt x="113093" y="192528"/>
                </a:lnTo>
                <a:lnTo>
                  <a:pt x="124627" y="195719"/>
                </a:lnTo>
                <a:lnTo>
                  <a:pt x="138697" y="196518"/>
                </a:lnTo>
                <a:lnTo>
                  <a:pt x="148703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20" y="188062"/>
                </a:lnTo>
                <a:lnTo>
                  <a:pt x="200762" y="188062"/>
                </a:lnTo>
                <a:lnTo>
                  <a:pt x="213332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8" y="1750"/>
                </a:lnTo>
                <a:lnTo>
                  <a:pt x="119427" y="2899"/>
                </a:lnTo>
                <a:lnTo>
                  <a:pt x="110991" y="12540"/>
                </a:lnTo>
                <a:lnTo>
                  <a:pt x="106283" y="26131"/>
                </a:lnTo>
                <a:lnTo>
                  <a:pt x="101683" y="37547"/>
                </a:lnTo>
                <a:lnTo>
                  <a:pt x="78713" y="69839"/>
                </a:lnTo>
                <a:lnTo>
                  <a:pt x="62005" y="89866"/>
                </a:lnTo>
                <a:lnTo>
                  <a:pt x="55377" y="99078"/>
                </a:lnTo>
                <a:lnTo>
                  <a:pt x="49456" y="110320"/>
                </a:lnTo>
                <a:lnTo>
                  <a:pt x="42905" y="123605"/>
                </a:lnTo>
                <a:lnTo>
                  <a:pt x="37270" y="131468"/>
                </a:lnTo>
                <a:lnTo>
                  <a:pt x="29667" y="139649"/>
                </a:lnTo>
                <a:lnTo>
                  <a:pt x="19582" y="149188"/>
                </a:lnTo>
                <a:lnTo>
                  <a:pt x="6504" y="161131"/>
                </a:lnTo>
                <a:lnTo>
                  <a:pt x="287" y="171216"/>
                </a:lnTo>
                <a:lnTo>
                  <a:pt x="0" y="181196"/>
                </a:lnTo>
                <a:lnTo>
                  <a:pt x="6709" y="187613"/>
                </a:lnTo>
                <a:lnTo>
                  <a:pt x="18947" y="189444"/>
                </a:lnTo>
                <a:lnTo>
                  <a:pt x="34761" y="186406"/>
                </a:lnTo>
                <a:lnTo>
                  <a:pt x="46290" y="185330"/>
                </a:lnTo>
                <a:lnTo>
                  <a:pt x="213495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2" y="174337"/>
                </a:lnTo>
                <a:lnTo>
                  <a:pt x="250100" y="161074"/>
                </a:lnTo>
                <a:lnTo>
                  <a:pt x="239686" y="150839"/>
                </a:lnTo>
                <a:lnTo>
                  <a:pt x="229676" y="143615"/>
                </a:lnTo>
                <a:lnTo>
                  <a:pt x="222875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70" y="100901"/>
                </a:lnTo>
                <a:lnTo>
                  <a:pt x="196932" y="92026"/>
                </a:lnTo>
                <a:lnTo>
                  <a:pt x="188902" y="81928"/>
                </a:lnTo>
                <a:lnTo>
                  <a:pt x="183053" y="67531"/>
                </a:lnTo>
                <a:lnTo>
                  <a:pt x="174505" y="55712"/>
                </a:lnTo>
                <a:lnTo>
                  <a:pt x="167345" y="46086"/>
                </a:lnTo>
                <a:lnTo>
                  <a:pt x="159901" y="40420"/>
                </a:lnTo>
                <a:lnTo>
                  <a:pt x="154914" y="28501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20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5" y="185330"/>
                </a:moveTo>
                <a:lnTo>
                  <a:pt x="46290" y="185330"/>
                </a:lnTo>
                <a:lnTo>
                  <a:pt x="57993" y="185868"/>
                </a:lnTo>
                <a:lnTo>
                  <a:pt x="71445" y="185365"/>
                </a:lnTo>
                <a:lnTo>
                  <a:pt x="213332" y="185365"/>
                </a:lnTo>
                <a:lnTo>
                  <a:pt x="213495" y="18533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6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2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3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7" y="32060"/>
                </a:lnTo>
                <a:lnTo>
                  <a:pt x="110676" y="20391"/>
                </a:lnTo>
                <a:lnTo>
                  <a:pt x="117928" y="15513"/>
                </a:lnTo>
                <a:lnTo>
                  <a:pt x="110589" y="13503"/>
                </a:lnTo>
                <a:lnTo>
                  <a:pt x="93579" y="12171"/>
                </a:lnTo>
                <a:lnTo>
                  <a:pt x="81268" y="9571"/>
                </a:lnTo>
                <a:lnTo>
                  <a:pt x="71750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3"/>
                </a:moveTo>
                <a:lnTo>
                  <a:pt x="1061892" y="680"/>
                </a:lnTo>
                <a:lnTo>
                  <a:pt x="1052904" y="1969"/>
                </a:lnTo>
                <a:lnTo>
                  <a:pt x="1045729" y="4048"/>
                </a:lnTo>
                <a:lnTo>
                  <a:pt x="1038966" y="6560"/>
                </a:lnTo>
                <a:lnTo>
                  <a:pt x="1031213" y="9148"/>
                </a:lnTo>
                <a:lnTo>
                  <a:pt x="1020955" y="11470"/>
                </a:lnTo>
                <a:lnTo>
                  <a:pt x="1007131" y="13129"/>
                </a:lnTo>
                <a:lnTo>
                  <a:pt x="989126" y="13767"/>
                </a:lnTo>
                <a:lnTo>
                  <a:pt x="997704" y="18721"/>
                </a:lnTo>
                <a:lnTo>
                  <a:pt x="1001902" y="30928"/>
                </a:lnTo>
                <a:lnTo>
                  <a:pt x="1001144" y="45223"/>
                </a:lnTo>
                <a:lnTo>
                  <a:pt x="995225" y="56657"/>
                </a:lnTo>
                <a:lnTo>
                  <a:pt x="991536" y="56905"/>
                </a:lnTo>
                <a:lnTo>
                  <a:pt x="991977" y="57251"/>
                </a:lnTo>
                <a:lnTo>
                  <a:pt x="1008073" y="60657"/>
                </a:lnTo>
                <a:lnTo>
                  <a:pt x="1023797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0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4"/>
                </a:lnTo>
                <a:lnTo>
                  <a:pt x="1112028" y="28683"/>
                </a:lnTo>
                <a:lnTo>
                  <a:pt x="1111988" y="27181"/>
                </a:lnTo>
                <a:lnTo>
                  <a:pt x="1106173" y="12980"/>
                </a:lnTo>
                <a:lnTo>
                  <a:pt x="1095494" y="4848"/>
                </a:lnTo>
                <a:lnTo>
                  <a:pt x="1082323" y="1246"/>
                </a:lnTo>
                <a:lnTo>
                  <a:pt x="1068952" y="433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0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93" y="60333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0" y="59551"/>
                </a:lnTo>
                <a:lnTo>
                  <a:pt x="878690" y="56889"/>
                </a:lnTo>
                <a:lnTo>
                  <a:pt x="892825" y="54364"/>
                </a:lnTo>
                <a:lnTo>
                  <a:pt x="904271" y="52924"/>
                </a:lnTo>
                <a:lnTo>
                  <a:pt x="986464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9" y="14112"/>
                </a:moveTo>
                <a:lnTo>
                  <a:pt x="118144" y="15367"/>
                </a:lnTo>
                <a:lnTo>
                  <a:pt x="118044" y="15513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1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3" y="58238"/>
                </a:lnTo>
                <a:lnTo>
                  <a:pt x="123030" y="60428"/>
                </a:lnTo>
                <a:lnTo>
                  <a:pt x="134442" y="60247"/>
                </a:lnTo>
                <a:lnTo>
                  <a:pt x="147149" y="59734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7" y="55774"/>
                </a:lnTo>
                <a:lnTo>
                  <a:pt x="239903" y="53792"/>
                </a:lnTo>
                <a:lnTo>
                  <a:pt x="253477" y="52565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6" y="31627"/>
                </a:lnTo>
                <a:lnTo>
                  <a:pt x="545253" y="19999"/>
                </a:lnTo>
                <a:lnTo>
                  <a:pt x="547948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50" y="17456"/>
                </a:lnTo>
                <a:lnTo>
                  <a:pt x="335491" y="17354"/>
                </a:lnTo>
                <a:lnTo>
                  <a:pt x="199183" y="17352"/>
                </a:lnTo>
                <a:lnTo>
                  <a:pt x="189438" y="17135"/>
                </a:lnTo>
                <a:lnTo>
                  <a:pt x="147794" y="14867"/>
                </a:lnTo>
                <a:lnTo>
                  <a:pt x="133228" y="14274"/>
                </a:lnTo>
                <a:lnTo>
                  <a:pt x="120009" y="14112"/>
                </a:lnTo>
                <a:close/>
              </a:path>
              <a:path w="1112520" h="74295">
                <a:moveTo>
                  <a:pt x="604943" y="11732"/>
                </a:moveTo>
                <a:lnTo>
                  <a:pt x="593184" y="11793"/>
                </a:lnTo>
                <a:lnTo>
                  <a:pt x="568815" y="13560"/>
                </a:lnTo>
                <a:lnTo>
                  <a:pt x="554239" y="14083"/>
                </a:lnTo>
                <a:lnTo>
                  <a:pt x="550683" y="16424"/>
                </a:lnTo>
                <a:lnTo>
                  <a:pt x="556967" y="18721"/>
                </a:lnTo>
                <a:lnTo>
                  <a:pt x="564167" y="29792"/>
                </a:lnTo>
                <a:lnTo>
                  <a:pt x="565948" y="43221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1"/>
                </a:lnTo>
                <a:lnTo>
                  <a:pt x="592053" y="58107"/>
                </a:lnTo>
                <a:lnTo>
                  <a:pt x="619632" y="58107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8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1"/>
                </a:lnTo>
                <a:lnTo>
                  <a:pt x="975698" y="27181"/>
                </a:lnTo>
                <a:lnTo>
                  <a:pt x="979768" y="18279"/>
                </a:lnTo>
                <a:lnTo>
                  <a:pt x="980595" y="17830"/>
                </a:lnTo>
                <a:lnTo>
                  <a:pt x="745618" y="17830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9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5"/>
                </a:lnTo>
                <a:lnTo>
                  <a:pt x="604943" y="11732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7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2" y="55690"/>
                </a:lnTo>
                <a:lnTo>
                  <a:pt x="361983" y="56596"/>
                </a:lnTo>
                <a:lnTo>
                  <a:pt x="376397" y="57865"/>
                </a:lnTo>
                <a:lnTo>
                  <a:pt x="390049" y="59554"/>
                </a:lnTo>
                <a:lnTo>
                  <a:pt x="402120" y="60333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2" y="57200"/>
                </a:lnTo>
                <a:lnTo>
                  <a:pt x="488071" y="57676"/>
                </a:lnTo>
                <a:lnTo>
                  <a:pt x="525551" y="59554"/>
                </a:lnTo>
                <a:lnTo>
                  <a:pt x="529509" y="59736"/>
                </a:lnTo>
                <a:lnTo>
                  <a:pt x="541918" y="60089"/>
                </a:lnTo>
                <a:lnTo>
                  <a:pt x="555196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2" y="58107"/>
                </a:moveTo>
                <a:lnTo>
                  <a:pt x="592053" y="58107"/>
                </a:lnTo>
                <a:lnTo>
                  <a:pt x="609573" y="59602"/>
                </a:lnTo>
                <a:lnTo>
                  <a:pt x="619632" y="58107"/>
                </a:lnTo>
                <a:close/>
              </a:path>
              <a:path w="1112520" h="74295">
                <a:moveTo>
                  <a:pt x="550531" y="16524"/>
                </a:moveTo>
                <a:lnTo>
                  <a:pt x="545253" y="19999"/>
                </a:lnTo>
                <a:lnTo>
                  <a:pt x="540936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1"/>
                </a:lnTo>
                <a:lnTo>
                  <a:pt x="564167" y="29792"/>
                </a:lnTo>
                <a:lnTo>
                  <a:pt x="556967" y="18720"/>
                </a:lnTo>
                <a:lnTo>
                  <a:pt x="550531" y="16524"/>
                </a:lnTo>
                <a:close/>
              </a:path>
              <a:path w="1112520" h="74295">
                <a:moveTo>
                  <a:pt x="117961" y="15490"/>
                </a:moveTo>
                <a:lnTo>
                  <a:pt x="110676" y="20391"/>
                </a:lnTo>
                <a:lnTo>
                  <a:pt x="106767" y="32060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3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1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61" y="15490"/>
                </a:lnTo>
                <a:close/>
              </a:path>
              <a:path w="1112520" h="74295">
                <a:moveTo>
                  <a:pt x="986464" y="52924"/>
                </a:moveTo>
                <a:lnTo>
                  <a:pt x="904271" y="52924"/>
                </a:lnTo>
                <a:lnTo>
                  <a:pt x="912786" y="53340"/>
                </a:lnTo>
                <a:lnTo>
                  <a:pt x="930106" y="54869"/>
                </a:lnTo>
                <a:lnTo>
                  <a:pt x="937410" y="55540"/>
                </a:lnTo>
                <a:lnTo>
                  <a:pt x="951961" y="56699"/>
                </a:lnTo>
                <a:lnTo>
                  <a:pt x="966967" y="57480"/>
                </a:lnTo>
                <a:lnTo>
                  <a:pt x="981648" y="57570"/>
                </a:lnTo>
                <a:lnTo>
                  <a:pt x="991536" y="56905"/>
                </a:lnTo>
                <a:lnTo>
                  <a:pt x="986464" y="52924"/>
                </a:lnTo>
                <a:close/>
              </a:path>
              <a:path w="1112520" h="74295">
                <a:moveTo>
                  <a:pt x="989126" y="13767"/>
                </a:moveTo>
                <a:lnTo>
                  <a:pt x="987999" y="13807"/>
                </a:lnTo>
                <a:lnTo>
                  <a:pt x="979768" y="18279"/>
                </a:lnTo>
                <a:lnTo>
                  <a:pt x="975698" y="27181"/>
                </a:lnTo>
                <a:lnTo>
                  <a:pt x="976142" y="38191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5" y="56657"/>
                </a:lnTo>
                <a:lnTo>
                  <a:pt x="1001144" y="45223"/>
                </a:lnTo>
                <a:lnTo>
                  <a:pt x="1001902" y="30928"/>
                </a:lnTo>
                <a:lnTo>
                  <a:pt x="997704" y="18720"/>
                </a:lnTo>
                <a:lnTo>
                  <a:pt x="989126" y="13767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8" y="18225"/>
                </a:lnTo>
                <a:lnTo>
                  <a:pt x="550466" y="16567"/>
                </a:lnTo>
                <a:lnTo>
                  <a:pt x="547983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1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7"/>
                </a:moveTo>
                <a:lnTo>
                  <a:pt x="782540" y="15513"/>
                </a:lnTo>
                <a:lnTo>
                  <a:pt x="758353" y="17472"/>
                </a:lnTo>
                <a:lnTo>
                  <a:pt x="745618" y="17830"/>
                </a:lnTo>
                <a:lnTo>
                  <a:pt x="980595" y="17830"/>
                </a:lnTo>
                <a:lnTo>
                  <a:pt x="880504" y="17774"/>
                </a:lnTo>
                <a:lnTo>
                  <a:pt x="870211" y="17686"/>
                </a:lnTo>
                <a:lnTo>
                  <a:pt x="861059" y="17352"/>
                </a:lnTo>
                <a:lnTo>
                  <a:pt x="827867" y="15891"/>
                </a:lnTo>
                <a:lnTo>
                  <a:pt x="812187" y="15372"/>
                </a:lnTo>
                <a:lnTo>
                  <a:pt x="796852" y="15187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5" y="15466"/>
                </a:lnTo>
                <a:lnTo>
                  <a:pt x="887756" y="17313"/>
                </a:lnTo>
                <a:lnTo>
                  <a:pt x="880504" y="17774"/>
                </a:lnTo>
                <a:lnTo>
                  <a:pt x="980696" y="17774"/>
                </a:lnTo>
                <a:lnTo>
                  <a:pt x="983124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80" y="16551"/>
                </a:lnTo>
                <a:lnTo>
                  <a:pt x="340850" y="17456"/>
                </a:lnTo>
                <a:lnTo>
                  <a:pt x="398379" y="17456"/>
                </a:lnTo>
                <a:lnTo>
                  <a:pt x="381688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2" y="15187"/>
                </a:lnTo>
                <a:lnTo>
                  <a:pt x="233267" y="15372"/>
                </a:lnTo>
                <a:lnTo>
                  <a:pt x="199257" y="17354"/>
                </a:lnTo>
                <a:lnTo>
                  <a:pt x="335491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1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7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4" y="16455"/>
                </a:lnTo>
                <a:lnTo>
                  <a:pt x="987999" y="13807"/>
                </a:lnTo>
                <a:lnTo>
                  <a:pt x="989126" y="13767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3" y="14248"/>
                </a:moveTo>
                <a:lnTo>
                  <a:pt x="532771" y="15367"/>
                </a:lnTo>
                <a:lnTo>
                  <a:pt x="521436" y="15654"/>
                </a:lnTo>
                <a:lnTo>
                  <a:pt x="547983" y="15654"/>
                </a:lnTo>
                <a:lnTo>
                  <a:pt x="543863" y="14248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2"/>
                </a:lnTo>
                <a:lnTo>
                  <a:pt x="642563" y="14818"/>
                </a:lnTo>
                <a:lnTo>
                  <a:pt x="711629" y="14818"/>
                </a:lnTo>
                <a:lnTo>
                  <a:pt x="707618" y="14215"/>
                </a:lnTo>
                <a:lnTo>
                  <a:pt x="695783" y="12734"/>
                </a:lnTo>
                <a:lnTo>
                  <a:pt x="682983" y="11702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08254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5" y="1691"/>
                </a:lnTo>
                <a:lnTo>
                  <a:pt x="150840" y="12105"/>
                </a:lnTo>
                <a:lnTo>
                  <a:pt x="143617" y="22115"/>
                </a:lnTo>
                <a:lnTo>
                  <a:pt x="133818" y="28916"/>
                </a:lnTo>
                <a:lnTo>
                  <a:pt x="122051" y="35900"/>
                </a:lnTo>
                <a:lnTo>
                  <a:pt x="112790" y="44756"/>
                </a:lnTo>
                <a:lnTo>
                  <a:pt x="100902" y="49921"/>
                </a:lnTo>
                <a:lnTo>
                  <a:pt x="92028" y="54859"/>
                </a:lnTo>
                <a:lnTo>
                  <a:pt x="81929" y="62889"/>
                </a:lnTo>
                <a:lnTo>
                  <a:pt x="67532" y="68738"/>
                </a:lnTo>
                <a:lnTo>
                  <a:pt x="55713" y="77286"/>
                </a:lnTo>
                <a:lnTo>
                  <a:pt x="46088" y="84445"/>
                </a:lnTo>
                <a:lnTo>
                  <a:pt x="40421" y="91889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3"/>
                </a:lnTo>
                <a:lnTo>
                  <a:pt x="1749" y="128885"/>
                </a:lnTo>
                <a:lnTo>
                  <a:pt x="2899" y="132365"/>
                </a:lnTo>
                <a:lnTo>
                  <a:pt x="12540" y="140800"/>
                </a:lnTo>
                <a:lnTo>
                  <a:pt x="26131" y="145508"/>
                </a:lnTo>
                <a:lnTo>
                  <a:pt x="37548" y="150108"/>
                </a:lnTo>
                <a:lnTo>
                  <a:pt x="69840" y="173078"/>
                </a:lnTo>
                <a:lnTo>
                  <a:pt x="89867" y="189786"/>
                </a:lnTo>
                <a:lnTo>
                  <a:pt x="99078" y="196414"/>
                </a:lnTo>
                <a:lnTo>
                  <a:pt x="110320" y="202335"/>
                </a:lnTo>
                <a:lnTo>
                  <a:pt x="123606" y="208886"/>
                </a:lnTo>
                <a:lnTo>
                  <a:pt x="131469" y="214521"/>
                </a:lnTo>
                <a:lnTo>
                  <a:pt x="139649" y="222125"/>
                </a:lnTo>
                <a:lnTo>
                  <a:pt x="149189" y="232209"/>
                </a:lnTo>
                <a:lnTo>
                  <a:pt x="161131" y="245287"/>
                </a:lnTo>
                <a:lnTo>
                  <a:pt x="171216" y="251505"/>
                </a:lnTo>
                <a:lnTo>
                  <a:pt x="181196" y="251792"/>
                </a:lnTo>
                <a:lnTo>
                  <a:pt x="187614" y="245083"/>
                </a:lnTo>
                <a:lnTo>
                  <a:pt x="189445" y="232844"/>
                </a:lnTo>
                <a:lnTo>
                  <a:pt x="186407" y="217030"/>
                </a:lnTo>
                <a:lnTo>
                  <a:pt x="185331" y="205501"/>
                </a:lnTo>
                <a:lnTo>
                  <a:pt x="185869" y="193799"/>
                </a:lnTo>
                <a:lnTo>
                  <a:pt x="185366" y="180347"/>
                </a:lnTo>
                <a:lnTo>
                  <a:pt x="187297" y="170937"/>
                </a:lnTo>
                <a:lnTo>
                  <a:pt x="190408" y="152849"/>
                </a:lnTo>
                <a:lnTo>
                  <a:pt x="191334" y="144849"/>
                </a:lnTo>
                <a:lnTo>
                  <a:pt x="192529" y="138699"/>
                </a:lnTo>
                <a:lnTo>
                  <a:pt x="195720" y="127165"/>
                </a:lnTo>
                <a:lnTo>
                  <a:pt x="196519" y="113095"/>
                </a:lnTo>
                <a:lnTo>
                  <a:pt x="193015" y="103089"/>
                </a:lnTo>
                <a:lnTo>
                  <a:pt x="190329" y="92452"/>
                </a:lnTo>
                <a:lnTo>
                  <a:pt x="189083" y="79735"/>
                </a:lnTo>
                <a:lnTo>
                  <a:pt x="188093" y="62889"/>
                </a:lnTo>
                <a:lnTo>
                  <a:pt x="188219" y="51756"/>
                </a:lnTo>
                <a:lnTo>
                  <a:pt x="185221" y="37788"/>
                </a:lnTo>
                <a:lnTo>
                  <a:pt x="186075" y="28048"/>
                </a:lnTo>
                <a:lnTo>
                  <a:pt x="190173" y="11504"/>
                </a:lnTo>
                <a:lnTo>
                  <a:pt x="184604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4" y="6708"/>
                </a:lnTo>
                <a:lnTo>
                  <a:pt x="7073" y="18946"/>
                </a:lnTo>
                <a:lnTo>
                  <a:pt x="10112" y="34761"/>
                </a:lnTo>
                <a:lnTo>
                  <a:pt x="11188" y="46290"/>
                </a:lnTo>
                <a:lnTo>
                  <a:pt x="10650" y="57992"/>
                </a:lnTo>
                <a:lnTo>
                  <a:pt x="11153" y="71444"/>
                </a:lnTo>
                <a:lnTo>
                  <a:pt x="9221" y="80855"/>
                </a:lnTo>
                <a:lnTo>
                  <a:pt x="6109" y="98942"/>
                </a:lnTo>
                <a:lnTo>
                  <a:pt x="5184" y="106943"/>
                </a:lnTo>
                <a:lnTo>
                  <a:pt x="3989" y="113093"/>
                </a:lnTo>
                <a:lnTo>
                  <a:pt x="799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5" y="172056"/>
                </a:lnTo>
                <a:lnTo>
                  <a:pt x="8425" y="188902"/>
                </a:lnTo>
                <a:lnTo>
                  <a:pt x="8299" y="200035"/>
                </a:lnTo>
                <a:lnTo>
                  <a:pt x="11297" y="214003"/>
                </a:lnTo>
                <a:lnTo>
                  <a:pt x="10443" y="223743"/>
                </a:lnTo>
                <a:lnTo>
                  <a:pt x="6346" y="240288"/>
                </a:lnTo>
                <a:lnTo>
                  <a:pt x="11915" y="247854"/>
                </a:lnTo>
                <a:lnTo>
                  <a:pt x="22181" y="251791"/>
                </a:lnTo>
                <a:lnTo>
                  <a:pt x="35444" y="250099"/>
                </a:lnTo>
                <a:lnTo>
                  <a:pt x="45678" y="239686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89"/>
                </a:lnTo>
                <a:lnTo>
                  <a:pt x="83728" y="207034"/>
                </a:lnTo>
                <a:lnTo>
                  <a:pt x="95617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7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7" y="159901"/>
                </a:lnTo>
                <a:lnTo>
                  <a:pt x="168016" y="154913"/>
                </a:lnTo>
                <a:lnTo>
                  <a:pt x="178267" y="153628"/>
                </a:lnTo>
                <a:lnTo>
                  <a:pt x="192136" y="148130"/>
                </a:lnTo>
                <a:lnTo>
                  <a:pt x="196518" y="141399"/>
                </a:lnTo>
                <a:lnTo>
                  <a:pt x="194768" y="122907"/>
                </a:lnTo>
                <a:lnTo>
                  <a:pt x="193619" y="119426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8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5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4"/>
                </a:lnTo>
                <a:lnTo>
                  <a:pt x="25301" y="287"/>
                </a:lnTo>
                <a:lnTo>
                  <a:pt x="1532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06960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1600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3" y="1371600"/>
                </a:lnTo>
                <a:lnTo>
                  <a:pt x="58480" y="1371600"/>
                </a:lnTo>
                <a:lnTo>
                  <a:pt x="67271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4" y="1256052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2" y="1282700"/>
                </a:lnTo>
                <a:lnTo>
                  <a:pt x="9572" y="1295400"/>
                </a:lnTo>
                <a:lnTo>
                  <a:pt x="6380" y="1308100"/>
                </a:lnTo>
                <a:lnTo>
                  <a:pt x="3270" y="1320800"/>
                </a:lnTo>
                <a:lnTo>
                  <a:pt x="72526" y="1320800"/>
                </a:lnTo>
                <a:lnTo>
                  <a:pt x="70235" y="1308100"/>
                </a:lnTo>
                <a:lnTo>
                  <a:pt x="67412" y="1308100"/>
                </a:lnTo>
                <a:lnTo>
                  <a:pt x="64402" y="1295400"/>
                </a:lnTo>
                <a:lnTo>
                  <a:pt x="61552" y="1282700"/>
                </a:lnTo>
                <a:lnTo>
                  <a:pt x="59207" y="1270000"/>
                </a:lnTo>
                <a:lnTo>
                  <a:pt x="29725" y="1270000"/>
                </a:lnTo>
                <a:lnTo>
                  <a:pt x="18180" y="1257300"/>
                </a:lnTo>
                <a:lnTo>
                  <a:pt x="17994" y="1256052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4" y="1256052"/>
                </a:lnTo>
                <a:lnTo>
                  <a:pt x="18180" y="1257300"/>
                </a:lnTo>
                <a:lnTo>
                  <a:pt x="29725" y="1270000"/>
                </a:lnTo>
                <a:lnTo>
                  <a:pt x="43669" y="1270000"/>
                </a:lnTo>
                <a:lnTo>
                  <a:pt x="55382" y="1257300"/>
                </a:lnTo>
                <a:lnTo>
                  <a:pt x="56242" y="1255049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2" y="1255049"/>
                </a:moveTo>
                <a:lnTo>
                  <a:pt x="55382" y="1257300"/>
                </a:lnTo>
                <a:lnTo>
                  <a:pt x="43669" y="1270000"/>
                </a:lnTo>
                <a:lnTo>
                  <a:pt x="59207" y="1270000"/>
                </a:lnTo>
                <a:lnTo>
                  <a:pt x="57714" y="1257300"/>
                </a:lnTo>
                <a:lnTo>
                  <a:pt x="56242" y="1255049"/>
                </a:lnTo>
                <a:close/>
              </a:path>
              <a:path w="74295" h="1371600">
                <a:moveTo>
                  <a:pt x="58894" y="1206500"/>
                </a:moveTo>
                <a:lnTo>
                  <a:pt x="18217" y="1206500"/>
                </a:lnTo>
                <a:lnTo>
                  <a:pt x="18644" y="1231900"/>
                </a:lnTo>
                <a:lnTo>
                  <a:pt x="17403" y="1231900"/>
                </a:lnTo>
                <a:lnTo>
                  <a:pt x="16285" y="1244600"/>
                </a:lnTo>
                <a:lnTo>
                  <a:pt x="17994" y="1256052"/>
                </a:lnTo>
                <a:lnTo>
                  <a:pt x="26210" y="1244600"/>
                </a:lnTo>
                <a:lnTo>
                  <a:pt x="58665" y="1244600"/>
                </a:lnTo>
                <a:lnTo>
                  <a:pt x="57448" y="1231900"/>
                </a:lnTo>
                <a:lnTo>
                  <a:pt x="58894" y="1206500"/>
                </a:lnTo>
                <a:close/>
              </a:path>
              <a:path w="74295" h="1371600">
                <a:moveTo>
                  <a:pt x="60236" y="1244600"/>
                </a:moveTo>
                <a:lnTo>
                  <a:pt x="49408" y="1244600"/>
                </a:lnTo>
                <a:lnTo>
                  <a:pt x="56242" y="1255049"/>
                </a:lnTo>
                <a:lnTo>
                  <a:pt x="60236" y="1244600"/>
                </a:lnTo>
                <a:close/>
              </a:path>
              <a:path w="74295" h="1371600">
                <a:moveTo>
                  <a:pt x="60429" y="876300"/>
                </a:moveTo>
                <a:lnTo>
                  <a:pt x="55424" y="889000"/>
                </a:lnTo>
                <a:lnTo>
                  <a:pt x="14069" y="889000"/>
                </a:lnTo>
                <a:lnTo>
                  <a:pt x="14660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5" y="1003300"/>
                </a:lnTo>
                <a:lnTo>
                  <a:pt x="19482" y="1016000"/>
                </a:lnTo>
                <a:lnTo>
                  <a:pt x="20139" y="1028700"/>
                </a:lnTo>
                <a:lnTo>
                  <a:pt x="19360" y="1041400"/>
                </a:lnTo>
                <a:lnTo>
                  <a:pt x="17692" y="1054100"/>
                </a:lnTo>
                <a:lnTo>
                  <a:pt x="15684" y="1066800"/>
                </a:lnTo>
                <a:lnTo>
                  <a:pt x="13881" y="1066800"/>
                </a:lnTo>
                <a:lnTo>
                  <a:pt x="12831" y="1079500"/>
                </a:lnTo>
                <a:lnTo>
                  <a:pt x="13019" y="1092200"/>
                </a:lnTo>
                <a:lnTo>
                  <a:pt x="13585" y="1104900"/>
                </a:lnTo>
                <a:lnTo>
                  <a:pt x="14370" y="1117600"/>
                </a:lnTo>
                <a:lnTo>
                  <a:pt x="15216" y="1130300"/>
                </a:lnTo>
                <a:lnTo>
                  <a:pt x="15965" y="1155700"/>
                </a:lnTo>
                <a:lnTo>
                  <a:pt x="15777" y="1155700"/>
                </a:lnTo>
                <a:lnTo>
                  <a:pt x="15442" y="1181100"/>
                </a:lnTo>
                <a:lnTo>
                  <a:pt x="15600" y="1193800"/>
                </a:lnTo>
                <a:lnTo>
                  <a:pt x="16893" y="1206500"/>
                </a:lnTo>
                <a:lnTo>
                  <a:pt x="58863" y="1206500"/>
                </a:lnTo>
                <a:lnTo>
                  <a:pt x="59171" y="1181100"/>
                </a:lnTo>
                <a:lnTo>
                  <a:pt x="58451" y="1181100"/>
                </a:lnTo>
                <a:lnTo>
                  <a:pt x="57953" y="1168400"/>
                </a:lnTo>
                <a:lnTo>
                  <a:pt x="60878" y="1143000"/>
                </a:lnTo>
                <a:lnTo>
                  <a:pt x="60677" y="1143000"/>
                </a:lnTo>
                <a:lnTo>
                  <a:pt x="59893" y="1130300"/>
                </a:lnTo>
                <a:lnTo>
                  <a:pt x="59320" y="1117600"/>
                </a:lnTo>
                <a:lnTo>
                  <a:pt x="59756" y="1092200"/>
                </a:lnTo>
                <a:lnTo>
                  <a:pt x="57439" y="1079500"/>
                </a:lnTo>
                <a:lnTo>
                  <a:pt x="54945" y="1079500"/>
                </a:lnTo>
                <a:lnTo>
                  <a:pt x="53825" y="1066800"/>
                </a:lnTo>
                <a:lnTo>
                  <a:pt x="52296" y="1054100"/>
                </a:lnTo>
                <a:lnTo>
                  <a:pt x="51219" y="1041400"/>
                </a:lnTo>
                <a:lnTo>
                  <a:pt x="51457" y="1028700"/>
                </a:lnTo>
                <a:lnTo>
                  <a:pt x="53216" y="1016000"/>
                </a:lnTo>
                <a:lnTo>
                  <a:pt x="55309" y="1003300"/>
                </a:lnTo>
                <a:lnTo>
                  <a:pt x="56911" y="990600"/>
                </a:lnTo>
                <a:lnTo>
                  <a:pt x="56616" y="977900"/>
                </a:lnTo>
                <a:lnTo>
                  <a:pt x="55725" y="965200"/>
                </a:lnTo>
                <a:lnTo>
                  <a:pt x="54875" y="952500"/>
                </a:lnTo>
                <a:lnTo>
                  <a:pt x="54699" y="939800"/>
                </a:lnTo>
                <a:lnTo>
                  <a:pt x="58135" y="914400"/>
                </a:lnTo>
                <a:lnTo>
                  <a:pt x="59748" y="889000"/>
                </a:lnTo>
                <a:lnTo>
                  <a:pt x="18067" y="889000"/>
                </a:lnTo>
                <a:lnTo>
                  <a:pt x="17521" y="879236"/>
                </a:lnTo>
                <a:lnTo>
                  <a:pt x="60272" y="879236"/>
                </a:lnTo>
                <a:lnTo>
                  <a:pt x="60429" y="876300"/>
                </a:lnTo>
                <a:close/>
              </a:path>
              <a:path w="74295" h="1371600">
                <a:moveTo>
                  <a:pt x="42775" y="863600"/>
                </a:moveTo>
                <a:lnTo>
                  <a:pt x="29478" y="863600"/>
                </a:lnTo>
                <a:lnTo>
                  <a:pt x="18559" y="876300"/>
                </a:lnTo>
                <a:lnTo>
                  <a:pt x="17521" y="879236"/>
                </a:lnTo>
                <a:lnTo>
                  <a:pt x="18067" y="889000"/>
                </a:lnTo>
                <a:lnTo>
                  <a:pt x="55424" y="889000"/>
                </a:lnTo>
                <a:lnTo>
                  <a:pt x="60429" y="876300"/>
                </a:lnTo>
                <a:lnTo>
                  <a:pt x="54397" y="876300"/>
                </a:lnTo>
                <a:lnTo>
                  <a:pt x="42775" y="863600"/>
                </a:lnTo>
                <a:close/>
              </a:path>
              <a:path w="74295" h="1371600">
                <a:moveTo>
                  <a:pt x="60198" y="495853"/>
                </a:moveTo>
                <a:lnTo>
                  <a:pt x="55175" y="508000"/>
                </a:lnTo>
                <a:lnTo>
                  <a:pt x="14805" y="508000"/>
                </a:lnTo>
                <a:lnTo>
                  <a:pt x="15817" y="520700"/>
                </a:lnTo>
                <a:lnTo>
                  <a:pt x="13708" y="533400"/>
                </a:lnTo>
                <a:lnTo>
                  <a:pt x="13940" y="546100"/>
                </a:lnTo>
                <a:lnTo>
                  <a:pt x="17917" y="571500"/>
                </a:lnTo>
                <a:lnTo>
                  <a:pt x="18170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11" y="622300"/>
                </a:lnTo>
                <a:lnTo>
                  <a:pt x="17340" y="635000"/>
                </a:lnTo>
                <a:lnTo>
                  <a:pt x="16039" y="647700"/>
                </a:lnTo>
                <a:lnTo>
                  <a:pt x="15565" y="660400"/>
                </a:lnTo>
                <a:lnTo>
                  <a:pt x="17070" y="673100"/>
                </a:lnTo>
                <a:lnTo>
                  <a:pt x="17438" y="685800"/>
                </a:lnTo>
                <a:lnTo>
                  <a:pt x="16617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3" y="762000"/>
                </a:lnTo>
                <a:lnTo>
                  <a:pt x="15612" y="787400"/>
                </a:lnTo>
                <a:lnTo>
                  <a:pt x="16548" y="800100"/>
                </a:lnTo>
                <a:lnTo>
                  <a:pt x="17318" y="812800"/>
                </a:lnTo>
                <a:lnTo>
                  <a:pt x="16829" y="825500"/>
                </a:lnTo>
                <a:lnTo>
                  <a:pt x="16361" y="838200"/>
                </a:lnTo>
                <a:lnTo>
                  <a:pt x="16188" y="850900"/>
                </a:lnTo>
                <a:lnTo>
                  <a:pt x="16646" y="863600"/>
                </a:lnTo>
                <a:lnTo>
                  <a:pt x="17521" y="879236"/>
                </a:lnTo>
                <a:lnTo>
                  <a:pt x="18559" y="876300"/>
                </a:lnTo>
                <a:lnTo>
                  <a:pt x="29478" y="863600"/>
                </a:lnTo>
                <a:lnTo>
                  <a:pt x="60219" y="863600"/>
                </a:lnTo>
                <a:lnTo>
                  <a:pt x="59737" y="850900"/>
                </a:lnTo>
                <a:lnTo>
                  <a:pt x="59164" y="838200"/>
                </a:lnTo>
                <a:lnTo>
                  <a:pt x="58681" y="825500"/>
                </a:lnTo>
                <a:lnTo>
                  <a:pt x="58465" y="812800"/>
                </a:lnTo>
                <a:lnTo>
                  <a:pt x="59816" y="800100"/>
                </a:lnTo>
                <a:lnTo>
                  <a:pt x="58264" y="787400"/>
                </a:lnTo>
                <a:lnTo>
                  <a:pt x="55348" y="787400"/>
                </a:lnTo>
                <a:lnTo>
                  <a:pt x="53011" y="774700"/>
                </a:lnTo>
                <a:lnTo>
                  <a:pt x="52077" y="749300"/>
                </a:lnTo>
                <a:lnTo>
                  <a:pt x="53370" y="736600"/>
                </a:lnTo>
                <a:lnTo>
                  <a:pt x="54413" y="723900"/>
                </a:lnTo>
                <a:lnTo>
                  <a:pt x="54711" y="711200"/>
                </a:lnTo>
                <a:lnTo>
                  <a:pt x="54749" y="698500"/>
                </a:lnTo>
                <a:lnTo>
                  <a:pt x="55012" y="685800"/>
                </a:lnTo>
                <a:lnTo>
                  <a:pt x="55612" y="673100"/>
                </a:lnTo>
                <a:lnTo>
                  <a:pt x="56595" y="660400"/>
                </a:lnTo>
                <a:lnTo>
                  <a:pt x="58064" y="647700"/>
                </a:lnTo>
                <a:lnTo>
                  <a:pt x="60121" y="635000"/>
                </a:lnTo>
                <a:lnTo>
                  <a:pt x="60120" y="622300"/>
                </a:lnTo>
                <a:lnTo>
                  <a:pt x="58909" y="609600"/>
                </a:lnTo>
                <a:lnTo>
                  <a:pt x="57466" y="596900"/>
                </a:lnTo>
                <a:lnTo>
                  <a:pt x="56772" y="584200"/>
                </a:lnTo>
                <a:lnTo>
                  <a:pt x="56957" y="571500"/>
                </a:lnTo>
                <a:lnTo>
                  <a:pt x="57377" y="558800"/>
                </a:lnTo>
                <a:lnTo>
                  <a:pt x="58015" y="546100"/>
                </a:lnTo>
                <a:lnTo>
                  <a:pt x="59590" y="520700"/>
                </a:lnTo>
                <a:lnTo>
                  <a:pt x="60057" y="508000"/>
                </a:lnTo>
                <a:lnTo>
                  <a:pt x="17245" y="508000"/>
                </a:lnTo>
                <a:lnTo>
                  <a:pt x="16719" y="502246"/>
                </a:lnTo>
                <a:lnTo>
                  <a:pt x="60124" y="502246"/>
                </a:lnTo>
                <a:lnTo>
                  <a:pt x="60198" y="495853"/>
                </a:lnTo>
                <a:close/>
              </a:path>
              <a:path w="74295" h="1371600">
                <a:moveTo>
                  <a:pt x="60219" y="863600"/>
                </a:moveTo>
                <a:lnTo>
                  <a:pt x="42775" y="863600"/>
                </a:lnTo>
                <a:lnTo>
                  <a:pt x="54397" y="876300"/>
                </a:lnTo>
                <a:lnTo>
                  <a:pt x="60429" y="876300"/>
                </a:lnTo>
                <a:lnTo>
                  <a:pt x="60219" y="863600"/>
                </a:lnTo>
                <a:close/>
              </a:path>
              <a:path w="74295" h="1371600">
                <a:moveTo>
                  <a:pt x="60204" y="495300"/>
                </a:moveTo>
                <a:lnTo>
                  <a:pt x="19030" y="495300"/>
                </a:lnTo>
                <a:lnTo>
                  <a:pt x="16719" y="502246"/>
                </a:lnTo>
                <a:lnTo>
                  <a:pt x="17245" y="508000"/>
                </a:lnTo>
                <a:lnTo>
                  <a:pt x="55175" y="508000"/>
                </a:lnTo>
                <a:lnTo>
                  <a:pt x="60198" y="495853"/>
                </a:lnTo>
                <a:lnTo>
                  <a:pt x="60204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6" y="152400"/>
                </a:lnTo>
                <a:lnTo>
                  <a:pt x="16613" y="152400"/>
                </a:lnTo>
                <a:lnTo>
                  <a:pt x="15999" y="165100"/>
                </a:lnTo>
                <a:lnTo>
                  <a:pt x="15292" y="177800"/>
                </a:lnTo>
                <a:lnTo>
                  <a:pt x="15475" y="190500"/>
                </a:lnTo>
                <a:lnTo>
                  <a:pt x="17531" y="203200"/>
                </a:lnTo>
                <a:lnTo>
                  <a:pt x="17801" y="215900"/>
                </a:lnTo>
                <a:lnTo>
                  <a:pt x="17516" y="228600"/>
                </a:lnTo>
                <a:lnTo>
                  <a:pt x="16207" y="254000"/>
                </a:lnTo>
                <a:lnTo>
                  <a:pt x="15644" y="266700"/>
                </a:lnTo>
                <a:lnTo>
                  <a:pt x="15450" y="279400"/>
                </a:lnTo>
                <a:lnTo>
                  <a:pt x="15856" y="304800"/>
                </a:lnTo>
                <a:lnTo>
                  <a:pt x="17093" y="317500"/>
                </a:lnTo>
                <a:lnTo>
                  <a:pt x="17811" y="330200"/>
                </a:lnTo>
                <a:lnTo>
                  <a:pt x="17538" y="342900"/>
                </a:lnTo>
                <a:lnTo>
                  <a:pt x="15905" y="355600"/>
                </a:lnTo>
                <a:lnTo>
                  <a:pt x="13987" y="368300"/>
                </a:lnTo>
                <a:lnTo>
                  <a:pt x="12257" y="381000"/>
                </a:lnTo>
                <a:lnTo>
                  <a:pt x="11322" y="393700"/>
                </a:lnTo>
                <a:lnTo>
                  <a:pt x="11786" y="406400"/>
                </a:lnTo>
                <a:lnTo>
                  <a:pt x="14258" y="419100"/>
                </a:lnTo>
                <a:lnTo>
                  <a:pt x="14782" y="431800"/>
                </a:lnTo>
                <a:lnTo>
                  <a:pt x="13285" y="444500"/>
                </a:lnTo>
                <a:lnTo>
                  <a:pt x="11750" y="457200"/>
                </a:lnTo>
                <a:lnTo>
                  <a:pt x="11842" y="469900"/>
                </a:lnTo>
                <a:lnTo>
                  <a:pt x="13010" y="469900"/>
                </a:lnTo>
                <a:lnTo>
                  <a:pt x="14922" y="482600"/>
                </a:lnTo>
                <a:lnTo>
                  <a:pt x="16719" y="502246"/>
                </a:lnTo>
                <a:lnTo>
                  <a:pt x="19030" y="495300"/>
                </a:lnTo>
                <a:lnTo>
                  <a:pt x="29981" y="495300"/>
                </a:lnTo>
                <a:lnTo>
                  <a:pt x="43358" y="482600"/>
                </a:lnTo>
                <a:lnTo>
                  <a:pt x="58464" y="482600"/>
                </a:lnTo>
                <a:lnTo>
                  <a:pt x="57891" y="457200"/>
                </a:lnTo>
                <a:lnTo>
                  <a:pt x="59135" y="444500"/>
                </a:lnTo>
                <a:lnTo>
                  <a:pt x="56030" y="431800"/>
                </a:lnTo>
                <a:lnTo>
                  <a:pt x="52488" y="419100"/>
                </a:lnTo>
                <a:lnTo>
                  <a:pt x="51354" y="406400"/>
                </a:lnTo>
                <a:lnTo>
                  <a:pt x="52421" y="393700"/>
                </a:lnTo>
                <a:lnTo>
                  <a:pt x="53580" y="381000"/>
                </a:lnTo>
                <a:lnTo>
                  <a:pt x="54532" y="368300"/>
                </a:lnTo>
                <a:lnTo>
                  <a:pt x="54981" y="355600"/>
                </a:lnTo>
                <a:lnTo>
                  <a:pt x="55322" y="342900"/>
                </a:lnTo>
                <a:lnTo>
                  <a:pt x="54829" y="330200"/>
                </a:lnTo>
                <a:lnTo>
                  <a:pt x="52400" y="317500"/>
                </a:lnTo>
                <a:lnTo>
                  <a:pt x="52766" y="304800"/>
                </a:lnTo>
                <a:lnTo>
                  <a:pt x="54578" y="292100"/>
                </a:lnTo>
                <a:lnTo>
                  <a:pt x="57154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8" y="203200"/>
                </a:lnTo>
                <a:lnTo>
                  <a:pt x="52926" y="190500"/>
                </a:lnTo>
                <a:lnTo>
                  <a:pt x="53491" y="177800"/>
                </a:lnTo>
                <a:lnTo>
                  <a:pt x="54798" y="165100"/>
                </a:lnTo>
                <a:lnTo>
                  <a:pt x="56387" y="152400"/>
                </a:lnTo>
                <a:lnTo>
                  <a:pt x="57797" y="139700"/>
                </a:lnTo>
                <a:lnTo>
                  <a:pt x="58570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5" y="482600"/>
                </a:moveTo>
                <a:lnTo>
                  <a:pt x="43358" y="482600"/>
                </a:lnTo>
                <a:lnTo>
                  <a:pt x="54865" y="495300"/>
                </a:lnTo>
                <a:lnTo>
                  <a:pt x="60204" y="495300"/>
                </a:lnTo>
                <a:lnTo>
                  <a:pt x="60198" y="495853"/>
                </a:lnTo>
                <a:lnTo>
                  <a:pt x="60427" y="495300"/>
                </a:lnTo>
                <a:lnTo>
                  <a:pt x="59695" y="482600"/>
                </a:lnTo>
                <a:close/>
              </a:path>
              <a:path w="74295" h="1371600">
                <a:moveTo>
                  <a:pt x="43358" y="482600"/>
                </a:moveTo>
                <a:lnTo>
                  <a:pt x="29981" y="495300"/>
                </a:lnTo>
                <a:lnTo>
                  <a:pt x="54865" y="495300"/>
                </a:lnTo>
                <a:lnTo>
                  <a:pt x="43358" y="482600"/>
                </a:lnTo>
                <a:close/>
              </a:path>
              <a:path w="74295" h="1371600">
                <a:moveTo>
                  <a:pt x="69584" y="50800"/>
                </a:moveTo>
                <a:lnTo>
                  <a:pt x="1969" y="50800"/>
                </a:lnTo>
                <a:lnTo>
                  <a:pt x="4048" y="63500"/>
                </a:lnTo>
                <a:lnTo>
                  <a:pt x="6560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90" y="127000"/>
                </a:lnTo>
                <a:lnTo>
                  <a:pt x="57253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9" y="101600"/>
                </a:lnTo>
                <a:lnTo>
                  <a:pt x="62144" y="88900"/>
                </a:lnTo>
                <a:lnTo>
                  <a:pt x="64362" y="76200"/>
                </a:lnTo>
                <a:lnTo>
                  <a:pt x="69584" y="50800"/>
                </a:lnTo>
                <a:close/>
              </a:path>
              <a:path w="74295" h="1371600">
                <a:moveTo>
                  <a:pt x="57489" y="113417"/>
                </a:moveTo>
                <a:lnTo>
                  <a:pt x="57253" y="114300"/>
                </a:lnTo>
                <a:lnTo>
                  <a:pt x="48990" y="127000"/>
                </a:lnTo>
                <a:lnTo>
                  <a:pt x="58570" y="127000"/>
                </a:lnTo>
                <a:lnTo>
                  <a:pt x="58246" y="114300"/>
                </a:lnTo>
                <a:lnTo>
                  <a:pt x="57489" y="113417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3" y="114300"/>
                </a:lnTo>
                <a:lnTo>
                  <a:pt x="57489" y="113417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9" y="101600"/>
                </a:moveTo>
                <a:lnTo>
                  <a:pt x="47362" y="101600"/>
                </a:lnTo>
                <a:lnTo>
                  <a:pt x="57489" y="113417"/>
                </a:lnTo>
                <a:lnTo>
                  <a:pt x="60659" y="101600"/>
                </a:lnTo>
                <a:close/>
              </a:path>
              <a:path w="74295" h="1371600">
                <a:moveTo>
                  <a:pt x="54341" y="0"/>
                </a:moveTo>
                <a:lnTo>
                  <a:pt x="12981" y="0"/>
                </a:lnTo>
                <a:lnTo>
                  <a:pt x="4848" y="12700"/>
                </a:lnTo>
                <a:lnTo>
                  <a:pt x="1247" y="25400"/>
                </a:lnTo>
                <a:lnTo>
                  <a:pt x="433" y="38100"/>
                </a:lnTo>
                <a:lnTo>
                  <a:pt x="680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7817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3" y="6345"/>
                </a:moveTo>
                <a:lnTo>
                  <a:pt x="3937" y="11914"/>
                </a:lnTo>
                <a:lnTo>
                  <a:pt x="0" y="22181"/>
                </a:lnTo>
                <a:lnTo>
                  <a:pt x="1692" y="35443"/>
                </a:lnTo>
                <a:lnTo>
                  <a:pt x="12106" y="45678"/>
                </a:lnTo>
                <a:lnTo>
                  <a:pt x="22116" y="52901"/>
                </a:lnTo>
                <a:lnTo>
                  <a:pt x="28917" y="62700"/>
                </a:lnTo>
                <a:lnTo>
                  <a:pt x="35901" y="74466"/>
                </a:lnTo>
                <a:lnTo>
                  <a:pt x="44756" y="83727"/>
                </a:lnTo>
                <a:lnTo>
                  <a:pt x="49922" y="95615"/>
                </a:lnTo>
                <a:lnTo>
                  <a:pt x="54860" y="104490"/>
                </a:lnTo>
                <a:lnTo>
                  <a:pt x="62890" y="114589"/>
                </a:lnTo>
                <a:lnTo>
                  <a:pt x="68739" y="128985"/>
                </a:lnTo>
                <a:lnTo>
                  <a:pt x="77286" y="140804"/>
                </a:lnTo>
                <a:lnTo>
                  <a:pt x="84446" y="150429"/>
                </a:lnTo>
                <a:lnTo>
                  <a:pt x="91890" y="156096"/>
                </a:lnTo>
                <a:lnTo>
                  <a:pt x="96878" y="168017"/>
                </a:lnTo>
                <a:lnTo>
                  <a:pt x="98163" y="178268"/>
                </a:lnTo>
                <a:lnTo>
                  <a:pt x="103662" y="192136"/>
                </a:lnTo>
                <a:lnTo>
                  <a:pt x="110393" y="196517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1" y="183978"/>
                </a:lnTo>
                <a:lnTo>
                  <a:pt x="145509" y="170386"/>
                </a:lnTo>
                <a:lnTo>
                  <a:pt x="150109" y="158970"/>
                </a:lnTo>
                <a:lnTo>
                  <a:pt x="173079" y="126678"/>
                </a:lnTo>
                <a:lnTo>
                  <a:pt x="189787" y="106651"/>
                </a:lnTo>
                <a:lnTo>
                  <a:pt x="196414" y="97439"/>
                </a:lnTo>
                <a:lnTo>
                  <a:pt x="202335" y="86198"/>
                </a:lnTo>
                <a:lnTo>
                  <a:pt x="208887" y="72912"/>
                </a:lnTo>
                <a:lnTo>
                  <a:pt x="214522" y="65049"/>
                </a:lnTo>
                <a:lnTo>
                  <a:pt x="222125" y="56869"/>
                </a:lnTo>
                <a:lnTo>
                  <a:pt x="232209" y="47329"/>
                </a:lnTo>
                <a:lnTo>
                  <a:pt x="245288" y="35387"/>
                </a:lnTo>
                <a:lnTo>
                  <a:pt x="251505" y="25301"/>
                </a:lnTo>
                <a:lnTo>
                  <a:pt x="251792" y="15322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3" y="6345"/>
                </a:lnTo>
                <a:close/>
              </a:path>
              <a:path w="252095" h="196850">
                <a:moveTo>
                  <a:pt x="51755" y="8299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2" y="11188"/>
                </a:lnTo>
                <a:lnTo>
                  <a:pt x="204719" y="11152"/>
                </a:lnTo>
                <a:lnTo>
                  <a:pt x="180347" y="11152"/>
                </a:lnTo>
                <a:lnTo>
                  <a:pt x="170937" y="9220"/>
                </a:lnTo>
                <a:lnTo>
                  <a:pt x="166485" y="8455"/>
                </a:lnTo>
                <a:lnTo>
                  <a:pt x="62371" y="8455"/>
                </a:lnTo>
                <a:lnTo>
                  <a:pt x="51755" y="8299"/>
                </a:lnTo>
                <a:close/>
              </a:path>
              <a:path w="252095" h="196850">
                <a:moveTo>
                  <a:pt x="232846" y="7073"/>
                </a:moveTo>
                <a:lnTo>
                  <a:pt x="217031" y="10111"/>
                </a:lnTo>
                <a:lnTo>
                  <a:pt x="205502" y="11188"/>
                </a:lnTo>
                <a:lnTo>
                  <a:pt x="247471" y="11188"/>
                </a:lnTo>
                <a:lnTo>
                  <a:pt x="245084" y="8904"/>
                </a:lnTo>
                <a:lnTo>
                  <a:pt x="232846" y="7073"/>
                </a:lnTo>
                <a:close/>
              </a:path>
              <a:path w="252095" h="196850">
                <a:moveTo>
                  <a:pt x="193800" y="10649"/>
                </a:moveTo>
                <a:lnTo>
                  <a:pt x="180347" y="11152"/>
                </a:lnTo>
                <a:lnTo>
                  <a:pt x="204719" y="11152"/>
                </a:lnTo>
                <a:lnTo>
                  <a:pt x="193800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5"/>
                </a:lnTo>
                <a:lnTo>
                  <a:pt x="166485" y="8455"/>
                </a:lnTo>
                <a:lnTo>
                  <a:pt x="152849" y="6109"/>
                </a:lnTo>
                <a:lnTo>
                  <a:pt x="144849" y="5184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57957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32" y="185365"/>
                </a:moveTo>
                <a:lnTo>
                  <a:pt x="71445" y="185365"/>
                </a:lnTo>
                <a:lnTo>
                  <a:pt x="80856" y="187296"/>
                </a:lnTo>
                <a:lnTo>
                  <a:pt x="98943" y="190408"/>
                </a:lnTo>
                <a:lnTo>
                  <a:pt x="106943" y="191333"/>
                </a:lnTo>
                <a:lnTo>
                  <a:pt x="113093" y="192528"/>
                </a:lnTo>
                <a:lnTo>
                  <a:pt x="124627" y="195719"/>
                </a:lnTo>
                <a:lnTo>
                  <a:pt x="138697" y="196518"/>
                </a:lnTo>
                <a:lnTo>
                  <a:pt x="148703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20" y="188062"/>
                </a:lnTo>
                <a:lnTo>
                  <a:pt x="200762" y="188062"/>
                </a:lnTo>
                <a:lnTo>
                  <a:pt x="213332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8" y="1750"/>
                </a:lnTo>
                <a:lnTo>
                  <a:pt x="119427" y="2899"/>
                </a:lnTo>
                <a:lnTo>
                  <a:pt x="110991" y="12540"/>
                </a:lnTo>
                <a:lnTo>
                  <a:pt x="106283" y="26131"/>
                </a:lnTo>
                <a:lnTo>
                  <a:pt x="101683" y="37547"/>
                </a:lnTo>
                <a:lnTo>
                  <a:pt x="78713" y="69839"/>
                </a:lnTo>
                <a:lnTo>
                  <a:pt x="62005" y="89866"/>
                </a:lnTo>
                <a:lnTo>
                  <a:pt x="55377" y="99078"/>
                </a:lnTo>
                <a:lnTo>
                  <a:pt x="49456" y="110320"/>
                </a:lnTo>
                <a:lnTo>
                  <a:pt x="42905" y="123605"/>
                </a:lnTo>
                <a:lnTo>
                  <a:pt x="37270" y="131468"/>
                </a:lnTo>
                <a:lnTo>
                  <a:pt x="29667" y="139649"/>
                </a:lnTo>
                <a:lnTo>
                  <a:pt x="19582" y="149188"/>
                </a:lnTo>
                <a:lnTo>
                  <a:pt x="6504" y="161131"/>
                </a:lnTo>
                <a:lnTo>
                  <a:pt x="287" y="171216"/>
                </a:lnTo>
                <a:lnTo>
                  <a:pt x="0" y="181196"/>
                </a:lnTo>
                <a:lnTo>
                  <a:pt x="6709" y="187613"/>
                </a:lnTo>
                <a:lnTo>
                  <a:pt x="18947" y="189444"/>
                </a:lnTo>
                <a:lnTo>
                  <a:pt x="34761" y="186406"/>
                </a:lnTo>
                <a:lnTo>
                  <a:pt x="46290" y="185330"/>
                </a:lnTo>
                <a:lnTo>
                  <a:pt x="213495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2" y="174337"/>
                </a:lnTo>
                <a:lnTo>
                  <a:pt x="250100" y="161074"/>
                </a:lnTo>
                <a:lnTo>
                  <a:pt x="239686" y="150839"/>
                </a:lnTo>
                <a:lnTo>
                  <a:pt x="229676" y="143615"/>
                </a:lnTo>
                <a:lnTo>
                  <a:pt x="222875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70" y="100901"/>
                </a:lnTo>
                <a:lnTo>
                  <a:pt x="196932" y="92026"/>
                </a:lnTo>
                <a:lnTo>
                  <a:pt x="188902" y="81928"/>
                </a:lnTo>
                <a:lnTo>
                  <a:pt x="183053" y="67531"/>
                </a:lnTo>
                <a:lnTo>
                  <a:pt x="174505" y="55712"/>
                </a:lnTo>
                <a:lnTo>
                  <a:pt x="167345" y="46086"/>
                </a:lnTo>
                <a:lnTo>
                  <a:pt x="159901" y="40420"/>
                </a:lnTo>
                <a:lnTo>
                  <a:pt x="154914" y="28501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20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5" y="185330"/>
                </a:moveTo>
                <a:lnTo>
                  <a:pt x="46290" y="185330"/>
                </a:lnTo>
                <a:lnTo>
                  <a:pt x="57993" y="185868"/>
                </a:lnTo>
                <a:lnTo>
                  <a:pt x="71445" y="185365"/>
                </a:lnTo>
                <a:lnTo>
                  <a:pt x="213332" y="185365"/>
                </a:lnTo>
                <a:lnTo>
                  <a:pt x="213495" y="18533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3063" y="51261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54912" y="6924629"/>
            <a:ext cx="1292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ct val="100000"/>
              </a:lnSpc>
              <a:tabLst>
                <a:tab pos="697230" algn="l"/>
              </a:tabLst>
            </a:pPr>
            <a:r>
              <a:rPr sz="2100" dirty="0">
                <a:latin typeface="Helvetica Neue"/>
                <a:cs typeface="Helvetica Neue"/>
              </a:rPr>
              <a:t>8.0	12.0</a:t>
            </a:r>
            <a:endParaRPr sz="21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8802" y="69167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8802" y="74633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63000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32705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37600" y="693420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37600" y="744867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54912" y="6924629"/>
            <a:ext cx="1292860" cy="528320"/>
          </a:xfrm>
          <a:custGeom>
            <a:avLst/>
            <a:gdLst/>
            <a:ahLst/>
            <a:cxnLst/>
            <a:rect l="l" t="t" r="r" b="b"/>
            <a:pathLst>
              <a:path w="1292859" h="528320">
                <a:moveTo>
                  <a:pt x="0" y="528021"/>
                </a:moveTo>
                <a:lnTo>
                  <a:pt x="1292258" y="528021"/>
                </a:lnTo>
                <a:lnTo>
                  <a:pt x="1292258" y="0"/>
                </a:lnTo>
                <a:lnTo>
                  <a:pt x="0" y="0"/>
                </a:lnTo>
                <a:lnTo>
                  <a:pt x="0" y="52802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67596" y="6291483"/>
            <a:ext cx="1153160" cy="259079"/>
          </a:xfrm>
          <a:custGeom>
            <a:avLst/>
            <a:gdLst/>
            <a:ahLst/>
            <a:cxnLst/>
            <a:rect l="l" t="t" r="r" b="b"/>
            <a:pathLst>
              <a:path w="1153160" h="259079">
                <a:moveTo>
                  <a:pt x="0" y="259045"/>
                </a:moveTo>
                <a:lnTo>
                  <a:pt x="1153065" y="259045"/>
                </a:lnTo>
                <a:lnTo>
                  <a:pt x="1153065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6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2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3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7" y="32060"/>
                </a:lnTo>
                <a:lnTo>
                  <a:pt x="110676" y="20391"/>
                </a:lnTo>
                <a:lnTo>
                  <a:pt x="117928" y="15513"/>
                </a:lnTo>
                <a:lnTo>
                  <a:pt x="110589" y="13503"/>
                </a:lnTo>
                <a:lnTo>
                  <a:pt x="93579" y="12171"/>
                </a:lnTo>
                <a:lnTo>
                  <a:pt x="81268" y="9571"/>
                </a:lnTo>
                <a:lnTo>
                  <a:pt x="71750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3"/>
                </a:moveTo>
                <a:lnTo>
                  <a:pt x="1061892" y="680"/>
                </a:lnTo>
                <a:lnTo>
                  <a:pt x="1052904" y="1969"/>
                </a:lnTo>
                <a:lnTo>
                  <a:pt x="1045729" y="4048"/>
                </a:lnTo>
                <a:lnTo>
                  <a:pt x="1038966" y="6560"/>
                </a:lnTo>
                <a:lnTo>
                  <a:pt x="1031213" y="9148"/>
                </a:lnTo>
                <a:lnTo>
                  <a:pt x="1020955" y="11470"/>
                </a:lnTo>
                <a:lnTo>
                  <a:pt x="1007131" y="13129"/>
                </a:lnTo>
                <a:lnTo>
                  <a:pt x="989126" y="13767"/>
                </a:lnTo>
                <a:lnTo>
                  <a:pt x="997704" y="18721"/>
                </a:lnTo>
                <a:lnTo>
                  <a:pt x="1001902" y="30928"/>
                </a:lnTo>
                <a:lnTo>
                  <a:pt x="1001144" y="45223"/>
                </a:lnTo>
                <a:lnTo>
                  <a:pt x="995225" y="56657"/>
                </a:lnTo>
                <a:lnTo>
                  <a:pt x="991536" y="56905"/>
                </a:lnTo>
                <a:lnTo>
                  <a:pt x="991977" y="57251"/>
                </a:lnTo>
                <a:lnTo>
                  <a:pt x="1008073" y="60657"/>
                </a:lnTo>
                <a:lnTo>
                  <a:pt x="1023797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0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4"/>
                </a:lnTo>
                <a:lnTo>
                  <a:pt x="1112028" y="28683"/>
                </a:lnTo>
                <a:lnTo>
                  <a:pt x="1111988" y="27181"/>
                </a:lnTo>
                <a:lnTo>
                  <a:pt x="1106173" y="12980"/>
                </a:lnTo>
                <a:lnTo>
                  <a:pt x="1095494" y="4848"/>
                </a:lnTo>
                <a:lnTo>
                  <a:pt x="1082323" y="1246"/>
                </a:lnTo>
                <a:lnTo>
                  <a:pt x="1068952" y="433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0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93" y="60333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0" y="59551"/>
                </a:lnTo>
                <a:lnTo>
                  <a:pt x="878690" y="56889"/>
                </a:lnTo>
                <a:lnTo>
                  <a:pt x="892825" y="54364"/>
                </a:lnTo>
                <a:lnTo>
                  <a:pt x="904271" y="52924"/>
                </a:lnTo>
                <a:lnTo>
                  <a:pt x="986464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9" y="14112"/>
                </a:moveTo>
                <a:lnTo>
                  <a:pt x="118144" y="15367"/>
                </a:lnTo>
                <a:lnTo>
                  <a:pt x="118044" y="15513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1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3" y="58238"/>
                </a:lnTo>
                <a:lnTo>
                  <a:pt x="123030" y="60428"/>
                </a:lnTo>
                <a:lnTo>
                  <a:pt x="134442" y="60247"/>
                </a:lnTo>
                <a:lnTo>
                  <a:pt x="147149" y="59734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7" y="55774"/>
                </a:lnTo>
                <a:lnTo>
                  <a:pt x="239903" y="53792"/>
                </a:lnTo>
                <a:lnTo>
                  <a:pt x="253477" y="52565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6" y="31627"/>
                </a:lnTo>
                <a:lnTo>
                  <a:pt x="545253" y="19999"/>
                </a:lnTo>
                <a:lnTo>
                  <a:pt x="547948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50" y="17456"/>
                </a:lnTo>
                <a:lnTo>
                  <a:pt x="335491" y="17354"/>
                </a:lnTo>
                <a:lnTo>
                  <a:pt x="199183" y="17352"/>
                </a:lnTo>
                <a:lnTo>
                  <a:pt x="189438" y="17135"/>
                </a:lnTo>
                <a:lnTo>
                  <a:pt x="147794" y="14867"/>
                </a:lnTo>
                <a:lnTo>
                  <a:pt x="133228" y="14274"/>
                </a:lnTo>
                <a:lnTo>
                  <a:pt x="120009" y="14112"/>
                </a:lnTo>
                <a:close/>
              </a:path>
              <a:path w="1112520" h="74295">
                <a:moveTo>
                  <a:pt x="604943" y="11732"/>
                </a:moveTo>
                <a:lnTo>
                  <a:pt x="593184" y="11793"/>
                </a:lnTo>
                <a:lnTo>
                  <a:pt x="568815" y="13560"/>
                </a:lnTo>
                <a:lnTo>
                  <a:pt x="554239" y="14083"/>
                </a:lnTo>
                <a:lnTo>
                  <a:pt x="550683" y="16424"/>
                </a:lnTo>
                <a:lnTo>
                  <a:pt x="556967" y="18721"/>
                </a:lnTo>
                <a:lnTo>
                  <a:pt x="564167" y="29792"/>
                </a:lnTo>
                <a:lnTo>
                  <a:pt x="565948" y="43221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1"/>
                </a:lnTo>
                <a:lnTo>
                  <a:pt x="592053" y="58107"/>
                </a:lnTo>
                <a:lnTo>
                  <a:pt x="619632" y="58107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8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1"/>
                </a:lnTo>
                <a:lnTo>
                  <a:pt x="975698" y="27181"/>
                </a:lnTo>
                <a:lnTo>
                  <a:pt x="979768" y="18279"/>
                </a:lnTo>
                <a:lnTo>
                  <a:pt x="980595" y="17830"/>
                </a:lnTo>
                <a:lnTo>
                  <a:pt x="745618" y="17830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9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5"/>
                </a:lnTo>
                <a:lnTo>
                  <a:pt x="604943" y="11732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7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2" y="55690"/>
                </a:lnTo>
                <a:lnTo>
                  <a:pt x="361983" y="56596"/>
                </a:lnTo>
                <a:lnTo>
                  <a:pt x="376397" y="57865"/>
                </a:lnTo>
                <a:lnTo>
                  <a:pt x="390049" y="59554"/>
                </a:lnTo>
                <a:lnTo>
                  <a:pt x="402120" y="60333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2" y="57200"/>
                </a:lnTo>
                <a:lnTo>
                  <a:pt x="488071" y="57676"/>
                </a:lnTo>
                <a:lnTo>
                  <a:pt x="525551" y="59554"/>
                </a:lnTo>
                <a:lnTo>
                  <a:pt x="529509" y="59736"/>
                </a:lnTo>
                <a:lnTo>
                  <a:pt x="541918" y="60089"/>
                </a:lnTo>
                <a:lnTo>
                  <a:pt x="555196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2" y="58107"/>
                </a:moveTo>
                <a:lnTo>
                  <a:pt x="592053" y="58107"/>
                </a:lnTo>
                <a:lnTo>
                  <a:pt x="609573" y="59602"/>
                </a:lnTo>
                <a:lnTo>
                  <a:pt x="619632" y="58107"/>
                </a:lnTo>
                <a:close/>
              </a:path>
              <a:path w="1112520" h="74295">
                <a:moveTo>
                  <a:pt x="550531" y="16524"/>
                </a:moveTo>
                <a:lnTo>
                  <a:pt x="545253" y="19999"/>
                </a:lnTo>
                <a:lnTo>
                  <a:pt x="540936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1"/>
                </a:lnTo>
                <a:lnTo>
                  <a:pt x="564167" y="29792"/>
                </a:lnTo>
                <a:lnTo>
                  <a:pt x="556967" y="18720"/>
                </a:lnTo>
                <a:lnTo>
                  <a:pt x="550531" y="16524"/>
                </a:lnTo>
                <a:close/>
              </a:path>
              <a:path w="1112520" h="74295">
                <a:moveTo>
                  <a:pt x="117961" y="15490"/>
                </a:moveTo>
                <a:lnTo>
                  <a:pt x="110676" y="20391"/>
                </a:lnTo>
                <a:lnTo>
                  <a:pt x="106767" y="32060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3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1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61" y="15490"/>
                </a:lnTo>
                <a:close/>
              </a:path>
              <a:path w="1112520" h="74295">
                <a:moveTo>
                  <a:pt x="986464" y="52924"/>
                </a:moveTo>
                <a:lnTo>
                  <a:pt x="904271" y="52924"/>
                </a:lnTo>
                <a:lnTo>
                  <a:pt x="912786" y="53340"/>
                </a:lnTo>
                <a:lnTo>
                  <a:pt x="930106" y="54869"/>
                </a:lnTo>
                <a:lnTo>
                  <a:pt x="937410" y="55540"/>
                </a:lnTo>
                <a:lnTo>
                  <a:pt x="951961" y="56699"/>
                </a:lnTo>
                <a:lnTo>
                  <a:pt x="966967" y="57480"/>
                </a:lnTo>
                <a:lnTo>
                  <a:pt x="981648" y="57570"/>
                </a:lnTo>
                <a:lnTo>
                  <a:pt x="991536" y="56905"/>
                </a:lnTo>
                <a:lnTo>
                  <a:pt x="986464" y="52924"/>
                </a:lnTo>
                <a:close/>
              </a:path>
              <a:path w="1112520" h="74295">
                <a:moveTo>
                  <a:pt x="989126" y="13767"/>
                </a:moveTo>
                <a:lnTo>
                  <a:pt x="987999" y="13807"/>
                </a:lnTo>
                <a:lnTo>
                  <a:pt x="979768" y="18279"/>
                </a:lnTo>
                <a:lnTo>
                  <a:pt x="975698" y="27181"/>
                </a:lnTo>
                <a:lnTo>
                  <a:pt x="976142" y="38191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5" y="56657"/>
                </a:lnTo>
                <a:lnTo>
                  <a:pt x="1001144" y="45223"/>
                </a:lnTo>
                <a:lnTo>
                  <a:pt x="1001902" y="30928"/>
                </a:lnTo>
                <a:lnTo>
                  <a:pt x="997704" y="18720"/>
                </a:lnTo>
                <a:lnTo>
                  <a:pt x="989126" y="13767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8" y="18225"/>
                </a:lnTo>
                <a:lnTo>
                  <a:pt x="550466" y="16567"/>
                </a:lnTo>
                <a:lnTo>
                  <a:pt x="547983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1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7"/>
                </a:moveTo>
                <a:lnTo>
                  <a:pt x="782540" y="15513"/>
                </a:lnTo>
                <a:lnTo>
                  <a:pt x="758353" y="17472"/>
                </a:lnTo>
                <a:lnTo>
                  <a:pt x="745618" y="17830"/>
                </a:lnTo>
                <a:lnTo>
                  <a:pt x="980595" y="17830"/>
                </a:lnTo>
                <a:lnTo>
                  <a:pt x="880504" y="17774"/>
                </a:lnTo>
                <a:lnTo>
                  <a:pt x="870211" y="17686"/>
                </a:lnTo>
                <a:lnTo>
                  <a:pt x="861059" y="17352"/>
                </a:lnTo>
                <a:lnTo>
                  <a:pt x="827867" y="15891"/>
                </a:lnTo>
                <a:lnTo>
                  <a:pt x="812187" y="15372"/>
                </a:lnTo>
                <a:lnTo>
                  <a:pt x="796852" y="15187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5" y="15466"/>
                </a:lnTo>
                <a:lnTo>
                  <a:pt x="887756" y="17313"/>
                </a:lnTo>
                <a:lnTo>
                  <a:pt x="880504" y="17774"/>
                </a:lnTo>
                <a:lnTo>
                  <a:pt x="980696" y="17774"/>
                </a:lnTo>
                <a:lnTo>
                  <a:pt x="983124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80" y="16551"/>
                </a:lnTo>
                <a:lnTo>
                  <a:pt x="340850" y="17456"/>
                </a:lnTo>
                <a:lnTo>
                  <a:pt x="398379" y="17456"/>
                </a:lnTo>
                <a:lnTo>
                  <a:pt x="381688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2" y="15187"/>
                </a:lnTo>
                <a:lnTo>
                  <a:pt x="233267" y="15372"/>
                </a:lnTo>
                <a:lnTo>
                  <a:pt x="199257" y="17354"/>
                </a:lnTo>
                <a:lnTo>
                  <a:pt x="335491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1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7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4" y="16455"/>
                </a:lnTo>
                <a:lnTo>
                  <a:pt x="987999" y="13807"/>
                </a:lnTo>
                <a:lnTo>
                  <a:pt x="989126" y="13767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3" y="14248"/>
                </a:moveTo>
                <a:lnTo>
                  <a:pt x="532771" y="15367"/>
                </a:lnTo>
                <a:lnTo>
                  <a:pt x="521436" y="15654"/>
                </a:lnTo>
                <a:lnTo>
                  <a:pt x="547983" y="15654"/>
                </a:lnTo>
                <a:lnTo>
                  <a:pt x="543863" y="14248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2"/>
                </a:lnTo>
                <a:lnTo>
                  <a:pt x="642563" y="14818"/>
                </a:lnTo>
                <a:lnTo>
                  <a:pt x="711629" y="14818"/>
                </a:lnTo>
                <a:lnTo>
                  <a:pt x="707618" y="14215"/>
                </a:lnTo>
                <a:lnTo>
                  <a:pt x="695783" y="12734"/>
                </a:lnTo>
                <a:lnTo>
                  <a:pt x="682983" y="11702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8254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5" y="1691"/>
                </a:lnTo>
                <a:lnTo>
                  <a:pt x="150840" y="12105"/>
                </a:lnTo>
                <a:lnTo>
                  <a:pt x="143617" y="22115"/>
                </a:lnTo>
                <a:lnTo>
                  <a:pt x="133818" y="28916"/>
                </a:lnTo>
                <a:lnTo>
                  <a:pt x="122051" y="35900"/>
                </a:lnTo>
                <a:lnTo>
                  <a:pt x="112790" y="44756"/>
                </a:lnTo>
                <a:lnTo>
                  <a:pt x="100902" y="49921"/>
                </a:lnTo>
                <a:lnTo>
                  <a:pt x="92028" y="54859"/>
                </a:lnTo>
                <a:lnTo>
                  <a:pt x="81929" y="62889"/>
                </a:lnTo>
                <a:lnTo>
                  <a:pt x="67532" y="68738"/>
                </a:lnTo>
                <a:lnTo>
                  <a:pt x="55713" y="77286"/>
                </a:lnTo>
                <a:lnTo>
                  <a:pt x="46088" y="84445"/>
                </a:lnTo>
                <a:lnTo>
                  <a:pt x="40421" y="91889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3"/>
                </a:lnTo>
                <a:lnTo>
                  <a:pt x="1749" y="128885"/>
                </a:lnTo>
                <a:lnTo>
                  <a:pt x="2899" y="132365"/>
                </a:lnTo>
                <a:lnTo>
                  <a:pt x="12540" y="140800"/>
                </a:lnTo>
                <a:lnTo>
                  <a:pt x="26131" y="145508"/>
                </a:lnTo>
                <a:lnTo>
                  <a:pt x="37548" y="150108"/>
                </a:lnTo>
                <a:lnTo>
                  <a:pt x="69840" y="173078"/>
                </a:lnTo>
                <a:lnTo>
                  <a:pt x="89867" y="189786"/>
                </a:lnTo>
                <a:lnTo>
                  <a:pt x="99078" y="196414"/>
                </a:lnTo>
                <a:lnTo>
                  <a:pt x="110320" y="202335"/>
                </a:lnTo>
                <a:lnTo>
                  <a:pt x="123606" y="208886"/>
                </a:lnTo>
                <a:lnTo>
                  <a:pt x="131469" y="214521"/>
                </a:lnTo>
                <a:lnTo>
                  <a:pt x="139649" y="222125"/>
                </a:lnTo>
                <a:lnTo>
                  <a:pt x="149189" y="232209"/>
                </a:lnTo>
                <a:lnTo>
                  <a:pt x="161131" y="245287"/>
                </a:lnTo>
                <a:lnTo>
                  <a:pt x="171216" y="251505"/>
                </a:lnTo>
                <a:lnTo>
                  <a:pt x="181196" y="251792"/>
                </a:lnTo>
                <a:lnTo>
                  <a:pt x="187614" y="245083"/>
                </a:lnTo>
                <a:lnTo>
                  <a:pt x="189445" y="232844"/>
                </a:lnTo>
                <a:lnTo>
                  <a:pt x="186407" y="217030"/>
                </a:lnTo>
                <a:lnTo>
                  <a:pt x="185331" y="205501"/>
                </a:lnTo>
                <a:lnTo>
                  <a:pt x="185869" y="193799"/>
                </a:lnTo>
                <a:lnTo>
                  <a:pt x="185366" y="180347"/>
                </a:lnTo>
                <a:lnTo>
                  <a:pt x="187297" y="170937"/>
                </a:lnTo>
                <a:lnTo>
                  <a:pt x="190408" y="152849"/>
                </a:lnTo>
                <a:lnTo>
                  <a:pt x="191334" y="144849"/>
                </a:lnTo>
                <a:lnTo>
                  <a:pt x="192529" y="138699"/>
                </a:lnTo>
                <a:lnTo>
                  <a:pt x="195720" y="127165"/>
                </a:lnTo>
                <a:lnTo>
                  <a:pt x="196519" y="113095"/>
                </a:lnTo>
                <a:lnTo>
                  <a:pt x="193015" y="103089"/>
                </a:lnTo>
                <a:lnTo>
                  <a:pt x="190329" y="92452"/>
                </a:lnTo>
                <a:lnTo>
                  <a:pt x="189083" y="79735"/>
                </a:lnTo>
                <a:lnTo>
                  <a:pt x="188093" y="62889"/>
                </a:lnTo>
                <a:lnTo>
                  <a:pt x="188219" y="51756"/>
                </a:lnTo>
                <a:lnTo>
                  <a:pt x="185221" y="37788"/>
                </a:lnTo>
                <a:lnTo>
                  <a:pt x="186075" y="28048"/>
                </a:lnTo>
                <a:lnTo>
                  <a:pt x="190173" y="11504"/>
                </a:lnTo>
                <a:lnTo>
                  <a:pt x="184604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4" y="6708"/>
                </a:lnTo>
                <a:lnTo>
                  <a:pt x="7073" y="18946"/>
                </a:lnTo>
                <a:lnTo>
                  <a:pt x="10112" y="34761"/>
                </a:lnTo>
                <a:lnTo>
                  <a:pt x="11188" y="46290"/>
                </a:lnTo>
                <a:lnTo>
                  <a:pt x="10650" y="57992"/>
                </a:lnTo>
                <a:lnTo>
                  <a:pt x="11153" y="71444"/>
                </a:lnTo>
                <a:lnTo>
                  <a:pt x="9221" y="80855"/>
                </a:lnTo>
                <a:lnTo>
                  <a:pt x="6109" y="98942"/>
                </a:lnTo>
                <a:lnTo>
                  <a:pt x="5184" y="106943"/>
                </a:lnTo>
                <a:lnTo>
                  <a:pt x="3989" y="113093"/>
                </a:lnTo>
                <a:lnTo>
                  <a:pt x="799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5" y="172056"/>
                </a:lnTo>
                <a:lnTo>
                  <a:pt x="8425" y="188902"/>
                </a:lnTo>
                <a:lnTo>
                  <a:pt x="8299" y="200035"/>
                </a:lnTo>
                <a:lnTo>
                  <a:pt x="11297" y="214003"/>
                </a:lnTo>
                <a:lnTo>
                  <a:pt x="10443" y="223743"/>
                </a:lnTo>
                <a:lnTo>
                  <a:pt x="6346" y="240288"/>
                </a:lnTo>
                <a:lnTo>
                  <a:pt x="11915" y="247854"/>
                </a:lnTo>
                <a:lnTo>
                  <a:pt x="22181" y="251791"/>
                </a:lnTo>
                <a:lnTo>
                  <a:pt x="35444" y="250099"/>
                </a:lnTo>
                <a:lnTo>
                  <a:pt x="45678" y="239686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89"/>
                </a:lnTo>
                <a:lnTo>
                  <a:pt x="83728" y="207034"/>
                </a:lnTo>
                <a:lnTo>
                  <a:pt x="95617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7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7" y="159901"/>
                </a:lnTo>
                <a:lnTo>
                  <a:pt x="168016" y="154913"/>
                </a:lnTo>
                <a:lnTo>
                  <a:pt x="178267" y="153628"/>
                </a:lnTo>
                <a:lnTo>
                  <a:pt x="192136" y="148130"/>
                </a:lnTo>
                <a:lnTo>
                  <a:pt x="196518" y="141399"/>
                </a:lnTo>
                <a:lnTo>
                  <a:pt x="194768" y="122907"/>
                </a:lnTo>
                <a:lnTo>
                  <a:pt x="193619" y="119426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8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5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4"/>
                </a:lnTo>
                <a:lnTo>
                  <a:pt x="25301" y="287"/>
                </a:lnTo>
                <a:lnTo>
                  <a:pt x="1532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06960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53063" y="53547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29374" y="5555273"/>
            <a:ext cx="5715" cy="539115"/>
          </a:xfrm>
          <a:custGeom>
            <a:avLst/>
            <a:gdLst/>
            <a:ahLst/>
            <a:cxnLst/>
            <a:rect l="l" t="t" r="r" b="b"/>
            <a:pathLst>
              <a:path w="5715" h="539114">
                <a:moveTo>
                  <a:pt x="0" y="538772"/>
                </a:moveTo>
                <a:lnTo>
                  <a:pt x="5689" y="538772"/>
                </a:lnTo>
                <a:lnTo>
                  <a:pt x="5689" y="0"/>
                </a:lnTo>
                <a:lnTo>
                  <a:pt x="0" y="0"/>
                </a:lnTo>
                <a:lnTo>
                  <a:pt x="0" y="538772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79672" y="4999866"/>
            <a:ext cx="650240" cy="165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3</a:t>
            </a:r>
            <a:endParaRPr sz="2000">
              <a:latin typeface="Helvetica Neue"/>
              <a:cs typeface="Helvetica Neue"/>
            </a:endParaRPr>
          </a:p>
          <a:p>
            <a:pPr marL="6350" algn="ctr">
              <a:lnSpc>
                <a:spcPct val="100000"/>
              </a:lnSpc>
              <a:spcBef>
                <a:spcPts val="1789"/>
              </a:spcBef>
            </a:pPr>
            <a:r>
              <a:rPr sz="2000" dirty="0">
                <a:latin typeface="Helvetica Neue"/>
                <a:cs typeface="Helvetica Neue"/>
              </a:rPr>
              <a:t>5.5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11.5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44919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7486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44919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67486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7486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44919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55300" y="5016500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9672" y="4999866"/>
            <a:ext cx="650240" cy="1658620"/>
          </a:xfrm>
          <a:custGeom>
            <a:avLst/>
            <a:gdLst/>
            <a:ahLst/>
            <a:cxnLst/>
            <a:rect l="l" t="t" r="r" b="b"/>
            <a:pathLst>
              <a:path w="650240" h="1658620">
                <a:moveTo>
                  <a:pt x="0" y="1658327"/>
                </a:moveTo>
                <a:lnTo>
                  <a:pt x="649701" y="1658327"/>
                </a:lnTo>
                <a:lnTo>
                  <a:pt x="649701" y="0"/>
                </a:lnTo>
                <a:lnTo>
                  <a:pt x="0" y="0"/>
                </a:lnTo>
                <a:lnTo>
                  <a:pt x="0" y="1658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260" y="6532745"/>
            <a:ext cx="1991995" cy="259079"/>
          </a:xfrm>
          <a:custGeom>
            <a:avLst/>
            <a:gdLst/>
            <a:ahLst/>
            <a:cxnLst/>
            <a:rect l="l" t="t" r="r" b="b"/>
            <a:pathLst>
              <a:path w="1991995" h="259079">
                <a:moveTo>
                  <a:pt x="0" y="259045"/>
                </a:moveTo>
                <a:lnTo>
                  <a:pt x="1991834" y="259045"/>
                </a:lnTo>
                <a:lnTo>
                  <a:pt x="1991834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1996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7892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050" y="592154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7050" y="6420183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7050" y="691882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7050" y="741746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7050" y="791610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3788" y="5403850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7050" y="5422900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77050" y="8414752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9735" y="5226839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292" y="522683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0361" y="5082766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45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86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786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345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20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28832" y="4853776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83247" y="4686341"/>
            <a:ext cx="175196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3 components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3914" y="6426136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2502" y="6815015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7573" y="6735364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2672" y="6500174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70700" y="5082766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0363" y="56087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0260" y="6774045"/>
            <a:ext cx="1148715" cy="259079"/>
          </a:xfrm>
          <a:custGeom>
            <a:avLst/>
            <a:gdLst/>
            <a:ahLst/>
            <a:cxnLst/>
            <a:rect l="l" t="t" r="r" b="b"/>
            <a:pathLst>
              <a:path w="1148714" h="259079">
                <a:moveTo>
                  <a:pt x="0" y="259045"/>
                </a:moveTo>
                <a:lnTo>
                  <a:pt x="1148416" y="259045"/>
                </a:lnTo>
                <a:lnTo>
                  <a:pt x="1148416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4986" y="6924629"/>
            <a:ext cx="1292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ct val="100000"/>
              </a:lnSpc>
              <a:tabLst>
                <a:tab pos="771525" algn="l"/>
              </a:tabLst>
            </a:pPr>
            <a:r>
              <a:rPr sz="2100" dirty="0">
                <a:latin typeface="Helvetica Neue"/>
                <a:cs typeface="Helvetica Neue"/>
              </a:rPr>
              <a:t>5	6.5</a:t>
            </a:r>
            <a:endParaRPr sz="21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78802" y="69167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78802" y="74633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63000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2705" y="6908800"/>
            <a:ext cx="0" cy="565785"/>
          </a:xfrm>
          <a:custGeom>
            <a:avLst/>
            <a:gdLst/>
            <a:ahLst/>
            <a:cxnLst/>
            <a:rect l="l" t="t" r="r" b="b"/>
            <a:pathLst>
              <a:path h="565784">
                <a:moveTo>
                  <a:pt x="0" y="0"/>
                </a:moveTo>
                <a:lnTo>
                  <a:pt x="0" y="565278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7600" y="6934200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37600" y="7448678"/>
            <a:ext cx="1320800" cy="0"/>
          </a:xfrm>
          <a:custGeom>
            <a:avLst/>
            <a:gdLst/>
            <a:ahLst/>
            <a:cxnLst/>
            <a:rect l="l" t="t" r="r" b="b"/>
            <a:pathLst>
              <a:path w="1320800">
                <a:moveTo>
                  <a:pt x="0" y="0"/>
                </a:moveTo>
                <a:lnTo>
                  <a:pt x="1320505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54986" y="6924629"/>
            <a:ext cx="1292860" cy="528320"/>
          </a:xfrm>
          <a:custGeom>
            <a:avLst/>
            <a:gdLst/>
            <a:ahLst/>
            <a:cxnLst/>
            <a:rect l="l" t="t" r="r" b="b"/>
            <a:pathLst>
              <a:path w="1292859" h="528320">
                <a:moveTo>
                  <a:pt x="0" y="528021"/>
                </a:moveTo>
                <a:lnTo>
                  <a:pt x="1292258" y="528021"/>
                </a:lnTo>
                <a:lnTo>
                  <a:pt x="1292258" y="0"/>
                </a:lnTo>
                <a:lnTo>
                  <a:pt x="0" y="0"/>
                </a:lnTo>
                <a:lnTo>
                  <a:pt x="0" y="52802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1601" y="5153123"/>
            <a:ext cx="74295" cy="1371600"/>
          </a:xfrm>
          <a:custGeom>
            <a:avLst/>
            <a:gdLst/>
            <a:ahLst/>
            <a:cxnLst/>
            <a:rect l="l" t="t" r="r" b="b"/>
            <a:pathLst>
              <a:path w="74295" h="1371600">
                <a:moveTo>
                  <a:pt x="73938" y="1320800"/>
                </a:moveTo>
                <a:lnTo>
                  <a:pt x="918" y="1320800"/>
                </a:lnTo>
                <a:lnTo>
                  <a:pt x="0" y="1333500"/>
                </a:lnTo>
                <a:lnTo>
                  <a:pt x="1951" y="1346200"/>
                </a:lnTo>
                <a:lnTo>
                  <a:pt x="7082" y="1358900"/>
                </a:lnTo>
                <a:lnTo>
                  <a:pt x="15842" y="1371600"/>
                </a:lnTo>
                <a:lnTo>
                  <a:pt x="58479" y="1371600"/>
                </a:lnTo>
                <a:lnTo>
                  <a:pt x="67270" y="1358900"/>
                </a:lnTo>
                <a:lnTo>
                  <a:pt x="72495" y="1346200"/>
                </a:lnTo>
                <a:lnTo>
                  <a:pt x="74222" y="1333500"/>
                </a:lnTo>
                <a:lnTo>
                  <a:pt x="73938" y="1320800"/>
                </a:lnTo>
                <a:close/>
              </a:path>
              <a:path w="74295" h="1371600">
                <a:moveTo>
                  <a:pt x="17993" y="1256053"/>
                </a:moveTo>
                <a:lnTo>
                  <a:pt x="17099" y="1257300"/>
                </a:lnTo>
                <a:lnTo>
                  <a:pt x="13503" y="1270000"/>
                </a:lnTo>
                <a:lnTo>
                  <a:pt x="12171" y="1282700"/>
                </a:lnTo>
                <a:lnTo>
                  <a:pt x="9571" y="1295400"/>
                </a:lnTo>
                <a:lnTo>
                  <a:pt x="6379" y="1308100"/>
                </a:lnTo>
                <a:lnTo>
                  <a:pt x="3270" y="1320800"/>
                </a:lnTo>
                <a:lnTo>
                  <a:pt x="72525" y="1320800"/>
                </a:lnTo>
                <a:lnTo>
                  <a:pt x="70234" y="1308100"/>
                </a:lnTo>
                <a:lnTo>
                  <a:pt x="67411" y="1308100"/>
                </a:lnTo>
                <a:lnTo>
                  <a:pt x="64401" y="1295400"/>
                </a:lnTo>
                <a:lnTo>
                  <a:pt x="61551" y="1282700"/>
                </a:lnTo>
                <a:lnTo>
                  <a:pt x="59206" y="1270000"/>
                </a:lnTo>
                <a:lnTo>
                  <a:pt x="29724" y="1270000"/>
                </a:lnTo>
                <a:lnTo>
                  <a:pt x="18179" y="1257300"/>
                </a:lnTo>
                <a:lnTo>
                  <a:pt x="17993" y="1256053"/>
                </a:lnTo>
                <a:close/>
              </a:path>
              <a:path w="74295" h="1371600">
                <a:moveTo>
                  <a:pt x="49408" y="1244600"/>
                </a:moveTo>
                <a:lnTo>
                  <a:pt x="26210" y="1244600"/>
                </a:lnTo>
                <a:lnTo>
                  <a:pt x="17993" y="1256053"/>
                </a:lnTo>
                <a:lnTo>
                  <a:pt x="18179" y="1257300"/>
                </a:lnTo>
                <a:lnTo>
                  <a:pt x="29724" y="1270000"/>
                </a:lnTo>
                <a:lnTo>
                  <a:pt x="43667" y="1270000"/>
                </a:lnTo>
                <a:lnTo>
                  <a:pt x="55380" y="1257300"/>
                </a:lnTo>
                <a:lnTo>
                  <a:pt x="56241" y="1255048"/>
                </a:lnTo>
                <a:lnTo>
                  <a:pt x="49408" y="1244600"/>
                </a:lnTo>
                <a:close/>
              </a:path>
              <a:path w="74295" h="1371600">
                <a:moveTo>
                  <a:pt x="56241" y="1255048"/>
                </a:moveTo>
                <a:lnTo>
                  <a:pt x="55380" y="1257300"/>
                </a:lnTo>
                <a:lnTo>
                  <a:pt x="43667" y="1270000"/>
                </a:lnTo>
                <a:lnTo>
                  <a:pt x="59206" y="1270000"/>
                </a:lnTo>
                <a:lnTo>
                  <a:pt x="57713" y="1257300"/>
                </a:lnTo>
                <a:lnTo>
                  <a:pt x="56241" y="1255048"/>
                </a:lnTo>
                <a:close/>
              </a:path>
              <a:path w="74295" h="1371600">
                <a:moveTo>
                  <a:pt x="58893" y="1206500"/>
                </a:moveTo>
                <a:lnTo>
                  <a:pt x="18216" y="1206500"/>
                </a:lnTo>
                <a:lnTo>
                  <a:pt x="18643" y="1231900"/>
                </a:lnTo>
                <a:lnTo>
                  <a:pt x="17402" y="1231900"/>
                </a:lnTo>
                <a:lnTo>
                  <a:pt x="16285" y="1244600"/>
                </a:lnTo>
                <a:lnTo>
                  <a:pt x="17993" y="1256053"/>
                </a:lnTo>
                <a:lnTo>
                  <a:pt x="26210" y="1244600"/>
                </a:lnTo>
                <a:lnTo>
                  <a:pt x="58663" y="1244600"/>
                </a:lnTo>
                <a:lnTo>
                  <a:pt x="57446" y="1231900"/>
                </a:lnTo>
                <a:lnTo>
                  <a:pt x="58893" y="1206500"/>
                </a:lnTo>
                <a:close/>
              </a:path>
              <a:path w="74295" h="1371600">
                <a:moveTo>
                  <a:pt x="60235" y="1244600"/>
                </a:moveTo>
                <a:lnTo>
                  <a:pt x="49408" y="1244600"/>
                </a:lnTo>
                <a:lnTo>
                  <a:pt x="56241" y="1255048"/>
                </a:lnTo>
                <a:lnTo>
                  <a:pt x="60235" y="1244600"/>
                </a:lnTo>
                <a:close/>
              </a:path>
              <a:path w="74295" h="1371600">
                <a:moveTo>
                  <a:pt x="60428" y="876300"/>
                </a:moveTo>
                <a:lnTo>
                  <a:pt x="55423" y="889000"/>
                </a:lnTo>
                <a:lnTo>
                  <a:pt x="14068" y="889000"/>
                </a:lnTo>
                <a:lnTo>
                  <a:pt x="14659" y="901700"/>
                </a:lnTo>
                <a:lnTo>
                  <a:pt x="16416" y="927100"/>
                </a:lnTo>
                <a:lnTo>
                  <a:pt x="17123" y="939800"/>
                </a:lnTo>
                <a:lnTo>
                  <a:pt x="17409" y="952500"/>
                </a:lnTo>
                <a:lnTo>
                  <a:pt x="16953" y="965200"/>
                </a:lnTo>
                <a:lnTo>
                  <a:pt x="16988" y="977900"/>
                </a:lnTo>
                <a:lnTo>
                  <a:pt x="17704" y="1003300"/>
                </a:lnTo>
                <a:lnTo>
                  <a:pt x="19482" y="1016000"/>
                </a:lnTo>
                <a:lnTo>
                  <a:pt x="20138" y="1028700"/>
                </a:lnTo>
                <a:lnTo>
                  <a:pt x="19359" y="1041400"/>
                </a:lnTo>
                <a:lnTo>
                  <a:pt x="17692" y="1054100"/>
                </a:lnTo>
                <a:lnTo>
                  <a:pt x="15683" y="1066800"/>
                </a:lnTo>
                <a:lnTo>
                  <a:pt x="13880" y="1066800"/>
                </a:lnTo>
                <a:lnTo>
                  <a:pt x="12829" y="1079500"/>
                </a:lnTo>
                <a:lnTo>
                  <a:pt x="13017" y="1092200"/>
                </a:lnTo>
                <a:lnTo>
                  <a:pt x="13583" y="1104900"/>
                </a:lnTo>
                <a:lnTo>
                  <a:pt x="14369" y="1117600"/>
                </a:lnTo>
                <a:lnTo>
                  <a:pt x="15215" y="1130300"/>
                </a:lnTo>
                <a:lnTo>
                  <a:pt x="15964" y="1155700"/>
                </a:lnTo>
                <a:lnTo>
                  <a:pt x="15775" y="1155700"/>
                </a:lnTo>
                <a:lnTo>
                  <a:pt x="15440" y="1181100"/>
                </a:lnTo>
                <a:lnTo>
                  <a:pt x="15599" y="1193800"/>
                </a:lnTo>
                <a:lnTo>
                  <a:pt x="16891" y="1206500"/>
                </a:lnTo>
                <a:lnTo>
                  <a:pt x="58862" y="1206500"/>
                </a:lnTo>
                <a:lnTo>
                  <a:pt x="59171" y="1181100"/>
                </a:lnTo>
                <a:lnTo>
                  <a:pt x="58450" y="1181100"/>
                </a:lnTo>
                <a:lnTo>
                  <a:pt x="57952" y="1168400"/>
                </a:lnTo>
                <a:lnTo>
                  <a:pt x="60876" y="1143000"/>
                </a:lnTo>
                <a:lnTo>
                  <a:pt x="60676" y="1143000"/>
                </a:lnTo>
                <a:lnTo>
                  <a:pt x="59892" y="1130300"/>
                </a:lnTo>
                <a:lnTo>
                  <a:pt x="59319" y="1117600"/>
                </a:lnTo>
                <a:lnTo>
                  <a:pt x="59755" y="1092200"/>
                </a:lnTo>
                <a:lnTo>
                  <a:pt x="57438" y="1079500"/>
                </a:lnTo>
                <a:lnTo>
                  <a:pt x="54944" y="1079500"/>
                </a:lnTo>
                <a:lnTo>
                  <a:pt x="53824" y="1066800"/>
                </a:lnTo>
                <a:lnTo>
                  <a:pt x="52295" y="1054100"/>
                </a:lnTo>
                <a:lnTo>
                  <a:pt x="51218" y="1041400"/>
                </a:lnTo>
                <a:lnTo>
                  <a:pt x="51455" y="1028700"/>
                </a:lnTo>
                <a:lnTo>
                  <a:pt x="53215" y="1016000"/>
                </a:lnTo>
                <a:lnTo>
                  <a:pt x="55307" y="1003300"/>
                </a:lnTo>
                <a:lnTo>
                  <a:pt x="56910" y="990600"/>
                </a:lnTo>
                <a:lnTo>
                  <a:pt x="56615" y="977900"/>
                </a:lnTo>
                <a:lnTo>
                  <a:pt x="55724" y="965200"/>
                </a:lnTo>
                <a:lnTo>
                  <a:pt x="54874" y="952500"/>
                </a:lnTo>
                <a:lnTo>
                  <a:pt x="54698" y="939800"/>
                </a:lnTo>
                <a:lnTo>
                  <a:pt x="58133" y="914400"/>
                </a:lnTo>
                <a:lnTo>
                  <a:pt x="59747" y="889000"/>
                </a:lnTo>
                <a:lnTo>
                  <a:pt x="18066" y="889000"/>
                </a:lnTo>
                <a:lnTo>
                  <a:pt x="17520" y="879236"/>
                </a:lnTo>
                <a:lnTo>
                  <a:pt x="60271" y="879236"/>
                </a:lnTo>
                <a:lnTo>
                  <a:pt x="60428" y="876300"/>
                </a:lnTo>
                <a:close/>
              </a:path>
              <a:path w="74295" h="1371600">
                <a:moveTo>
                  <a:pt x="42774" y="863600"/>
                </a:moveTo>
                <a:lnTo>
                  <a:pt x="29477" y="863600"/>
                </a:lnTo>
                <a:lnTo>
                  <a:pt x="18558" y="876300"/>
                </a:lnTo>
                <a:lnTo>
                  <a:pt x="17520" y="879236"/>
                </a:lnTo>
                <a:lnTo>
                  <a:pt x="18066" y="889000"/>
                </a:lnTo>
                <a:lnTo>
                  <a:pt x="55423" y="889000"/>
                </a:lnTo>
                <a:lnTo>
                  <a:pt x="60428" y="876300"/>
                </a:lnTo>
                <a:lnTo>
                  <a:pt x="54395" y="876300"/>
                </a:lnTo>
                <a:lnTo>
                  <a:pt x="42774" y="863600"/>
                </a:lnTo>
                <a:close/>
              </a:path>
              <a:path w="74295" h="1371600">
                <a:moveTo>
                  <a:pt x="60197" y="495853"/>
                </a:moveTo>
                <a:lnTo>
                  <a:pt x="55173" y="508000"/>
                </a:lnTo>
                <a:lnTo>
                  <a:pt x="14804" y="508000"/>
                </a:lnTo>
                <a:lnTo>
                  <a:pt x="15816" y="520700"/>
                </a:lnTo>
                <a:lnTo>
                  <a:pt x="13706" y="533400"/>
                </a:lnTo>
                <a:lnTo>
                  <a:pt x="13938" y="546100"/>
                </a:lnTo>
                <a:lnTo>
                  <a:pt x="17916" y="571500"/>
                </a:lnTo>
                <a:lnTo>
                  <a:pt x="18169" y="584200"/>
                </a:lnTo>
                <a:lnTo>
                  <a:pt x="17230" y="596900"/>
                </a:lnTo>
                <a:lnTo>
                  <a:pt x="17021" y="609600"/>
                </a:lnTo>
                <a:lnTo>
                  <a:pt x="18309" y="622300"/>
                </a:lnTo>
                <a:lnTo>
                  <a:pt x="17338" y="635000"/>
                </a:lnTo>
                <a:lnTo>
                  <a:pt x="16038" y="647700"/>
                </a:lnTo>
                <a:lnTo>
                  <a:pt x="15563" y="660400"/>
                </a:lnTo>
                <a:lnTo>
                  <a:pt x="17069" y="673100"/>
                </a:lnTo>
                <a:lnTo>
                  <a:pt x="17437" y="685800"/>
                </a:lnTo>
                <a:lnTo>
                  <a:pt x="16616" y="711200"/>
                </a:lnTo>
                <a:lnTo>
                  <a:pt x="15246" y="723900"/>
                </a:lnTo>
                <a:lnTo>
                  <a:pt x="13968" y="736600"/>
                </a:lnTo>
                <a:lnTo>
                  <a:pt x="13423" y="736600"/>
                </a:lnTo>
                <a:lnTo>
                  <a:pt x="13889" y="749300"/>
                </a:lnTo>
                <a:lnTo>
                  <a:pt x="14672" y="762000"/>
                </a:lnTo>
                <a:lnTo>
                  <a:pt x="15612" y="787400"/>
                </a:lnTo>
                <a:lnTo>
                  <a:pt x="16547" y="800100"/>
                </a:lnTo>
                <a:lnTo>
                  <a:pt x="17318" y="812800"/>
                </a:lnTo>
                <a:lnTo>
                  <a:pt x="16828" y="825500"/>
                </a:lnTo>
                <a:lnTo>
                  <a:pt x="16360" y="838200"/>
                </a:lnTo>
                <a:lnTo>
                  <a:pt x="16187" y="850900"/>
                </a:lnTo>
                <a:lnTo>
                  <a:pt x="16644" y="863600"/>
                </a:lnTo>
                <a:lnTo>
                  <a:pt x="17520" y="879236"/>
                </a:lnTo>
                <a:lnTo>
                  <a:pt x="18558" y="876300"/>
                </a:lnTo>
                <a:lnTo>
                  <a:pt x="29477" y="863600"/>
                </a:lnTo>
                <a:lnTo>
                  <a:pt x="60218" y="863600"/>
                </a:lnTo>
                <a:lnTo>
                  <a:pt x="59736" y="850900"/>
                </a:lnTo>
                <a:lnTo>
                  <a:pt x="59163" y="838200"/>
                </a:lnTo>
                <a:lnTo>
                  <a:pt x="58679" y="825500"/>
                </a:lnTo>
                <a:lnTo>
                  <a:pt x="58464" y="812800"/>
                </a:lnTo>
                <a:lnTo>
                  <a:pt x="59815" y="800100"/>
                </a:lnTo>
                <a:lnTo>
                  <a:pt x="58263" y="787400"/>
                </a:lnTo>
                <a:lnTo>
                  <a:pt x="55347" y="787400"/>
                </a:lnTo>
                <a:lnTo>
                  <a:pt x="53010" y="774700"/>
                </a:lnTo>
                <a:lnTo>
                  <a:pt x="52076" y="749300"/>
                </a:lnTo>
                <a:lnTo>
                  <a:pt x="53369" y="736600"/>
                </a:lnTo>
                <a:lnTo>
                  <a:pt x="54412" y="723900"/>
                </a:lnTo>
                <a:lnTo>
                  <a:pt x="54710" y="711200"/>
                </a:lnTo>
                <a:lnTo>
                  <a:pt x="54748" y="698500"/>
                </a:lnTo>
                <a:lnTo>
                  <a:pt x="55011" y="685800"/>
                </a:lnTo>
                <a:lnTo>
                  <a:pt x="55611" y="673100"/>
                </a:lnTo>
                <a:lnTo>
                  <a:pt x="56594" y="660400"/>
                </a:lnTo>
                <a:lnTo>
                  <a:pt x="58063" y="647700"/>
                </a:lnTo>
                <a:lnTo>
                  <a:pt x="60120" y="635000"/>
                </a:lnTo>
                <a:lnTo>
                  <a:pt x="60118" y="622300"/>
                </a:lnTo>
                <a:lnTo>
                  <a:pt x="58907" y="609600"/>
                </a:lnTo>
                <a:lnTo>
                  <a:pt x="57465" y="596900"/>
                </a:lnTo>
                <a:lnTo>
                  <a:pt x="56770" y="584200"/>
                </a:lnTo>
                <a:lnTo>
                  <a:pt x="56955" y="571500"/>
                </a:lnTo>
                <a:lnTo>
                  <a:pt x="57376" y="558800"/>
                </a:lnTo>
                <a:lnTo>
                  <a:pt x="58014" y="546100"/>
                </a:lnTo>
                <a:lnTo>
                  <a:pt x="59589" y="520700"/>
                </a:lnTo>
                <a:lnTo>
                  <a:pt x="60055" y="508000"/>
                </a:lnTo>
                <a:lnTo>
                  <a:pt x="17244" y="508000"/>
                </a:lnTo>
                <a:lnTo>
                  <a:pt x="16718" y="502246"/>
                </a:lnTo>
                <a:lnTo>
                  <a:pt x="60122" y="502246"/>
                </a:lnTo>
                <a:lnTo>
                  <a:pt x="60197" y="495853"/>
                </a:lnTo>
                <a:close/>
              </a:path>
              <a:path w="74295" h="1371600">
                <a:moveTo>
                  <a:pt x="60218" y="863600"/>
                </a:moveTo>
                <a:lnTo>
                  <a:pt x="42774" y="863600"/>
                </a:lnTo>
                <a:lnTo>
                  <a:pt x="54395" y="876300"/>
                </a:lnTo>
                <a:lnTo>
                  <a:pt x="60428" y="876300"/>
                </a:lnTo>
                <a:lnTo>
                  <a:pt x="60218" y="863600"/>
                </a:lnTo>
                <a:close/>
              </a:path>
              <a:path w="74295" h="1371600">
                <a:moveTo>
                  <a:pt x="60203" y="495300"/>
                </a:moveTo>
                <a:lnTo>
                  <a:pt x="19029" y="495300"/>
                </a:lnTo>
                <a:lnTo>
                  <a:pt x="16718" y="502246"/>
                </a:lnTo>
                <a:lnTo>
                  <a:pt x="17244" y="508000"/>
                </a:lnTo>
                <a:lnTo>
                  <a:pt x="55173" y="508000"/>
                </a:lnTo>
                <a:lnTo>
                  <a:pt x="60197" y="495853"/>
                </a:lnTo>
                <a:lnTo>
                  <a:pt x="60203" y="495300"/>
                </a:lnTo>
                <a:close/>
              </a:path>
              <a:path w="74295" h="1371600">
                <a:moveTo>
                  <a:pt x="13807" y="114300"/>
                </a:moveTo>
                <a:lnTo>
                  <a:pt x="13557" y="114300"/>
                </a:lnTo>
                <a:lnTo>
                  <a:pt x="14423" y="139700"/>
                </a:lnTo>
                <a:lnTo>
                  <a:pt x="15865" y="152400"/>
                </a:lnTo>
                <a:lnTo>
                  <a:pt x="16612" y="152400"/>
                </a:lnTo>
                <a:lnTo>
                  <a:pt x="15998" y="165100"/>
                </a:lnTo>
                <a:lnTo>
                  <a:pt x="15290" y="177800"/>
                </a:lnTo>
                <a:lnTo>
                  <a:pt x="15473" y="190500"/>
                </a:lnTo>
                <a:lnTo>
                  <a:pt x="17530" y="203200"/>
                </a:lnTo>
                <a:lnTo>
                  <a:pt x="17800" y="215900"/>
                </a:lnTo>
                <a:lnTo>
                  <a:pt x="17515" y="228600"/>
                </a:lnTo>
                <a:lnTo>
                  <a:pt x="16205" y="254000"/>
                </a:lnTo>
                <a:lnTo>
                  <a:pt x="15642" y="266700"/>
                </a:lnTo>
                <a:lnTo>
                  <a:pt x="15449" y="279400"/>
                </a:lnTo>
                <a:lnTo>
                  <a:pt x="15855" y="304800"/>
                </a:lnTo>
                <a:lnTo>
                  <a:pt x="17092" y="317500"/>
                </a:lnTo>
                <a:lnTo>
                  <a:pt x="17810" y="330200"/>
                </a:lnTo>
                <a:lnTo>
                  <a:pt x="17537" y="342900"/>
                </a:lnTo>
                <a:lnTo>
                  <a:pt x="15904" y="355600"/>
                </a:lnTo>
                <a:lnTo>
                  <a:pt x="13986" y="368300"/>
                </a:lnTo>
                <a:lnTo>
                  <a:pt x="12256" y="381000"/>
                </a:lnTo>
                <a:lnTo>
                  <a:pt x="11320" y="393700"/>
                </a:lnTo>
                <a:lnTo>
                  <a:pt x="11785" y="406400"/>
                </a:lnTo>
                <a:lnTo>
                  <a:pt x="14256" y="419100"/>
                </a:lnTo>
                <a:lnTo>
                  <a:pt x="14781" y="431800"/>
                </a:lnTo>
                <a:lnTo>
                  <a:pt x="13284" y="444500"/>
                </a:lnTo>
                <a:lnTo>
                  <a:pt x="11749" y="457200"/>
                </a:lnTo>
                <a:lnTo>
                  <a:pt x="11840" y="469900"/>
                </a:lnTo>
                <a:lnTo>
                  <a:pt x="13008" y="469900"/>
                </a:lnTo>
                <a:lnTo>
                  <a:pt x="14921" y="482600"/>
                </a:lnTo>
                <a:lnTo>
                  <a:pt x="16718" y="502246"/>
                </a:lnTo>
                <a:lnTo>
                  <a:pt x="19029" y="495300"/>
                </a:lnTo>
                <a:lnTo>
                  <a:pt x="29979" y="495300"/>
                </a:lnTo>
                <a:lnTo>
                  <a:pt x="43357" y="482600"/>
                </a:lnTo>
                <a:lnTo>
                  <a:pt x="58463" y="482600"/>
                </a:lnTo>
                <a:lnTo>
                  <a:pt x="57890" y="457200"/>
                </a:lnTo>
                <a:lnTo>
                  <a:pt x="59134" y="444500"/>
                </a:lnTo>
                <a:lnTo>
                  <a:pt x="56029" y="431800"/>
                </a:lnTo>
                <a:lnTo>
                  <a:pt x="52487" y="419100"/>
                </a:lnTo>
                <a:lnTo>
                  <a:pt x="51352" y="406400"/>
                </a:lnTo>
                <a:lnTo>
                  <a:pt x="52420" y="393700"/>
                </a:lnTo>
                <a:lnTo>
                  <a:pt x="53578" y="381000"/>
                </a:lnTo>
                <a:lnTo>
                  <a:pt x="54531" y="368300"/>
                </a:lnTo>
                <a:lnTo>
                  <a:pt x="54980" y="355600"/>
                </a:lnTo>
                <a:lnTo>
                  <a:pt x="55321" y="342900"/>
                </a:lnTo>
                <a:lnTo>
                  <a:pt x="54828" y="330200"/>
                </a:lnTo>
                <a:lnTo>
                  <a:pt x="52398" y="317500"/>
                </a:lnTo>
                <a:lnTo>
                  <a:pt x="52765" y="304800"/>
                </a:lnTo>
                <a:lnTo>
                  <a:pt x="54577" y="292100"/>
                </a:lnTo>
                <a:lnTo>
                  <a:pt x="57153" y="279400"/>
                </a:lnTo>
                <a:lnTo>
                  <a:pt x="59813" y="266700"/>
                </a:lnTo>
                <a:lnTo>
                  <a:pt x="61874" y="254000"/>
                </a:lnTo>
                <a:lnTo>
                  <a:pt x="62656" y="241300"/>
                </a:lnTo>
                <a:lnTo>
                  <a:pt x="60731" y="228600"/>
                </a:lnTo>
                <a:lnTo>
                  <a:pt x="57669" y="215900"/>
                </a:lnTo>
                <a:lnTo>
                  <a:pt x="54667" y="203200"/>
                </a:lnTo>
                <a:lnTo>
                  <a:pt x="52924" y="190500"/>
                </a:lnTo>
                <a:lnTo>
                  <a:pt x="53490" y="177800"/>
                </a:lnTo>
                <a:lnTo>
                  <a:pt x="54797" y="165100"/>
                </a:lnTo>
                <a:lnTo>
                  <a:pt x="56385" y="152400"/>
                </a:lnTo>
                <a:lnTo>
                  <a:pt x="57796" y="139700"/>
                </a:lnTo>
                <a:lnTo>
                  <a:pt x="58569" y="127000"/>
                </a:lnTo>
                <a:lnTo>
                  <a:pt x="18279" y="127000"/>
                </a:lnTo>
                <a:lnTo>
                  <a:pt x="13807" y="114300"/>
                </a:lnTo>
                <a:close/>
              </a:path>
              <a:path w="74295" h="1371600">
                <a:moveTo>
                  <a:pt x="59694" y="482600"/>
                </a:moveTo>
                <a:lnTo>
                  <a:pt x="43357" y="482600"/>
                </a:lnTo>
                <a:lnTo>
                  <a:pt x="54864" y="495300"/>
                </a:lnTo>
                <a:lnTo>
                  <a:pt x="60203" y="495300"/>
                </a:lnTo>
                <a:lnTo>
                  <a:pt x="60197" y="495853"/>
                </a:lnTo>
                <a:lnTo>
                  <a:pt x="60425" y="495300"/>
                </a:lnTo>
                <a:lnTo>
                  <a:pt x="59694" y="482600"/>
                </a:lnTo>
                <a:close/>
              </a:path>
              <a:path w="74295" h="1371600">
                <a:moveTo>
                  <a:pt x="43357" y="482600"/>
                </a:moveTo>
                <a:lnTo>
                  <a:pt x="29979" y="495300"/>
                </a:lnTo>
                <a:lnTo>
                  <a:pt x="54864" y="495300"/>
                </a:lnTo>
                <a:lnTo>
                  <a:pt x="43357" y="482600"/>
                </a:lnTo>
                <a:close/>
              </a:path>
              <a:path w="74295" h="1371600">
                <a:moveTo>
                  <a:pt x="69583" y="50800"/>
                </a:moveTo>
                <a:lnTo>
                  <a:pt x="1968" y="50800"/>
                </a:lnTo>
                <a:lnTo>
                  <a:pt x="4047" y="63500"/>
                </a:lnTo>
                <a:lnTo>
                  <a:pt x="6559" y="63500"/>
                </a:lnTo>
                <a:lnTo>
                  <a:pt x="9148" y="76200"/>
                </a:lnTo>
                <a:lnTo>
                  <a:pt x="11457" y="88900"/>
                </a:lnTo>
                <a:lnTo>
                  <a:pt x="13129" y="101600"/>
                </a:lnTo>
                <a:lnTo>
                  <a:pt x="13807" y="114300"/>
                </a:lnTo>
                <a:lnTo>
                  <a:pt x="18279" y="127000"/>
                </a:lnTo>
                <a:lnTo>
                  <a:pt x="48989" y="127000"/>
                </a:lnTo>
                <a:lnTo>
                  <a:pt x="57252" y="114300"/>
                </a:lnTo>
                <a:lnTo>
                  <a:pt x="19235" y="114300"/>
                </a:lnTo>
                <a:lnTo>
                  <a:pt x="32432" y="101600"/>
                </a:lnTo>
                <a:lnTo>
                  <a:pt x="60658" y="101600"/>
                </a:lnTo>
                <a:lnTo>
                  <a:pt x="62143" y="88900"/>
                </a:lnTo>
                <a:lnTo>
                  <a:pt x="64361" y="76200"/>
                </a:lnTo>
                <a:lnTo>
                  <a:pt x="69583" y="50800"/>
                </a:lnTo>
                <a:close/>
              </a:path>
              <a:path w="74295" h="1371600">
                <a:moveTo>
                  <a:pt x="57488" y="113416"/>
                </a:moveTo>
                <a:lnTo>
                  <a:pt x="57252" y="114300"/>
                </a:lnTo>
                <a:lnTo>
                  <a:pt x="48989" y="127000"/>
                </a:lnTo>
                <a:lnTo>
                  <a:pt x="58569" y="127000"/>
                </a:lnTo>
                <a:lnTo>
                  <a:pt x="58246" y="114300"/>
                </a:lnTo>
                <a:lnTo>
                  <a:pt x="57488" y="113416"/>
                </a:lnTo>
                <a:close/>
              </a:path>
              <a:path w="74295" h="1371600">
                <a:moveTo>
                  <a:pt x="47362" y="101600"/>
                </a:moveTo>
                <a:lnTo>
                  <a:pt x="32432" y="101600"/>
                </a:lnTo>
                <a:lnTo>
                  <a:pt x="19235" y="114300"/>
                </a:lnTo>
                <a:lnTo>
                  <a:pt x="57252" y="114300"/>
                </a:lnTo>
                <a:lnTo>
                  <a:pt x="57488" y="113416"/>
                </a:lnTo>
                <a:lnTo>
                  <a:pt x="47362" y="101600"/>
                </a:lnTo>
                <a:close/>
              </a:path>
              <a:path w="74295" h="1371600">
                <a:moveTo>
                  <a:pt x="60658" y="101600"/>
                </a:moveTo>
                <a:lnTo>
                  <a:pt x="47362" y="101600"/>
                </a:lnTo>
                <a:lnTo>
                  <a:pt x="57488" y="113416"/>
                </a:lnTo>
                <a:lnTo>
                  <a:pt x="60658" y="101600"/>
                </a:lnTo>
                <a:close/>
              </a:path>
              <a:path w="74295" h="1371600">
                <a:moveTo>
                  <a:pt x="54340" y="0"/>
                </a:moveTo>
                <a:lnTo>
                  <a:pt x="12980" y="0"/>
                </a:lnTo>
                <a:lnTo>
                  <a:pt x="4847" y="12700"/>
                </a:lnTo>
                <a:lnTo>
                  <a:pt x="1245" y="25400"/>
                </a:lnTo>
                <a:lnTo>
                  <a:pt x="432" y="38100"/>
                </a:lnTo>
                <a:lnTo>
                  <a:pt x="678" y="50800"/>
                </a:lnTo>
                <a:lnTo>
                  <a:pt x="71879" y="50800"/>
                </a:lnTo>
                <a:lnTo>
                  <a:pt x="73493" y="38100"/>
                </a:lnTo>
                <a:lnTo>
                  <a:pt x="74071" y="38100"/>
                </a:lnTo>
                <a:lnTo>
                  <a:pt x="70954" y="12700"/>
                </a:lnTo>
                <a:lnTo>
                  <a:pt x="64202" y="12700"/>
                </a:lnTo>
                <a:lnTo>
                  <a:pt x="5434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7818" y="6444240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11504" y="6344"/>
                </a:moveTo>
                <a:lnTo>
                  <a:pt x="3937" y="11913"/>
                </a:lnTo>
                <a:lnTo>
                  <a:pt x="0" y="22180"/>
                </a:lnTo>
                <a:lnTo>
                  <a:pt x="1691" y="35443"/>
                </a:lnTo>
                <a:lnTo>
                  <a:pt x="12105" y="45678"/>
                </a:lnTo>
                <a:lnTo>
                  <a:pt x="22115" y="52901"/>
                </a:lnTo>
                <a:lnTo>
                  <a:pt x="28916" y="62700"/>
                </a:lnTo>
                <a:lnTo>
                  <a:pt x="35900" y="74466"/>
                </a:lnTo>
                <a:lnTo>
                  <a:pt x="44756" y="83727"/>
                </a:lnTo>
                <a:lnTo>
                  <a:pt x="49921" y="95615"/>
                </a:lnTo>
                <a:lnTo>
                  <a:pt x="54859" y="104490"/>
                </a:lnTo>
                <a:lnTo>
                  <a:pt x="62889" y="114588"/>
                </a:lnTo>
                <a:lnTo>
                  <a:pt x="68738" y="128984"/>
                </a:lnTo>
                <a:lnTo>
                  <a:pt x="77285" y="140804"/>
                </a:lnTo>
                <a:lnTo>
                  <a:pt x="84445" y="150429"/>
                </a:lnTo>
                <a:lnTo>
                  <a:pt x="91889" y="156096"/>
                </a:lnTo>
                <a:lnTo>
                  <a:pt x="96877" y="168016"/>
                </a:lnTo>
                <a:lnTo>
                  <a:pt x="98163" y="178267"/>
                </a:lnTo>
                <a:lnTo>
                  <a:pt x="103661" y="192136"/>
                </a:lnTo>
                <a:lnTo>
                  <a:pt x="110392" y="196518"/>
                </a:lnTo>
                <a:lnTo>
                  <a:pt x="128884" y="194768"/>
                </a:lnTo>
                <a:lnTo>
                  <a:pt x="132365" y="193618"/>
                </a:lnTo>
                <a:lnTo>
                  <a:pt x="140800" y="183977"/>
                </a:lnTo>
                <a:lnTo>
                  <a:pt x="145508" y="170386"/>
                </a:lnTo>
                <a:lnTo>
                  <a:pt x="150109" y="158969"/>
                </a:lnTo>
                <a:lnTo>
                  <a:pt x="173079" y="126678"/>
                </a:lnTo>
                <a:lnTo>
                  <a:pt x="189787" y="106650"/>
                </a:lnTo>
                <a:lnTo>
                  <a:pt x="196414" y="97439"/>
                </a:lnTo>
                <a:lnTo>
                  <a:pt x="202335" y="86197"/>
                </a:lnTo>
                <a:lnTo>
                  <a:pt x="208887" y="72911"/>
                </a:lnTo>
                <a:lnTo>
                  <a:pt x="214522" y="65048"/>
                </a:lnTo>
                <a:lnTo>
                  <a:pt x="222125" y="56868"/>
                </a:lnTo>
                <a:lnTo>
                  <a:pt x="232210" y="47328"/>
                </a:lnTo>
                <a:lnTo>
                  <a:pt x="245288" y="35386"/>
                </a:lnTo>
                <a:lnTo>
                  <a:pt x="251505" y="25300"/>
                </a:lnTo>
                <a:lnTo>
                  <a:pt x="251792" y="15320"/>
                </a:lnTo>
                <a:lnTo>
                  <a:pt x="247584" y="11296"/>
                </a:lnTo>
                <a:lnTo>
                  <a:pt x="37787" y="11296"/>
                </a:lnTo>
                <a:lnTo>
                  <a:pt x="28047" y="10442"/>
                </a:lnTo>
                <a:lnTo>
                  <a:pt x="11504" y="6344"/>
                </a:lnTo>
                <a:close/>
              </a:path>
              <a:path w="252095" h="196850">
                <a:moveTo>
                  <a:pt x="51755" y="8298"/>
                </a:moveTo>
                <a:lnTo>
                  <a:pt x="37787" y="11296"/>
                </a:lnTo>
                <a:lnTo>
                  <a:pt x="247584" y="11296"/>
                </a:lnTo>
                <a:lnTo>
                  <a:pt x="205501" y="11187"/>
                </a:lnTo>
                <a:lnTo>
                  <a:pt x="204727" y="11151"/>
                </a:lnTo>
                <a:lnTo>
                  <a:pt x="180347" y="11151"/>
                </a:lnTo>
                <a:lnTo>
                  <a:pt x="170937" y="9220"/>
                </a:lnTo>
                <a:lnTo>
                  <a:pt x="166486" y="8454"/>
                </a:lnTo>
                <a:lnTo>
                  <a:pt x="62371" y="8454"/>
                </a:lnTo>
                <a:lnTo>
                  <a:pt x="51755" y="8298"/>
                </a:lnTo>
                <a:close/>
              </a:path>
              <a:path w="252095" h="196850">
                <a:moveTo>
                  <a:pt x="232844" y="7072"/>
                </a:moveTo>
                <a:lnTo>
                  <a:pt x="217030" y="10110"/>
                </a:lnTo>
                <a:lnTo>
                  <a:pt x="205501" y="11187"/>
                </a:lnTo>
                <a:lnTo>
                  <a:pt x="247470" y="11187"/>
                </a:lnTo>
                <a:lnTo>
                  <a:pt x="245082" y="8903"/>
                </a:lnTo>
                <a:lnTo>
                  <a:pt x="232844" y="7072"/>
                </a:lnTo>
                <a:close/>
              </a:path>
              <a:path w="252095" h="196850">
                <a:moveTo>
                  <a:pt x="193799" y="10649"/>
                </a:moveTo>
                <a:lnTo>
                  <a:pt x="180347" y="11151"/>
                </a:lnTo>
                <a:lnTo>
                  <a:pt x="204727" y="11151"/>
                </a:lnTo>
                <a:lnTo>
                  <a:pt x="193799" y="10649"/>
                </a:lnTo>
                <a:close/>
              </a:path>
              <a:path w="252095" h="196850">
                <a:moveTo>
                  <a:pt x="113095" y="0"/>
                </a:moveTo>
                <a:lnTo>
                  <a:pt x="103089" y="3504"/>
                </a:lnTo>
                <a:lnTo>
                  <a:pt x="92452" y="6190"/>
                </a:lnTo>
                <a:lnTo>
                  <a:pt x="79734" y="7435"/>
                </a:lnTo>
                <a:lnTo>
                  <a:pt x="62371" y="8454"/>
                </a:lnTo>
                <a:lnTo>
                  <a:pt x="166486" y="8454"/>
                </a:lnTo>
                <a:lnTo>
                  <a:pt x="152848" y="6109"/>
                </a:lnTo>
                <a:lnTo>
                  <a:pt x="144849" y="5183"/>
                </a:lnTo>
                <a:lnTo>
                  <a:pt x="138699" y="3988"/>
                </a:lnTo>
                <a:lnTo>
                  <a:pt x="127165" y="798"/>
                </a:lnTo>
                <a:lnTo>
                  <a:pt x="11309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7958" y="5027217"/>
            <a:ext cx="252095" cy="196850"/>
          </a:xfrm>
          <a:custGeom>
            <a:avLst/>
            <a:gdLst/>
            <a:ahLst/>
            <a:cxnLst/>
            <a:rect l="l" t="t" r="r" b="b"/>
            <a:pathLst>
              <a:path w="252095" h="196850">
                <a:moveTo>
                  <a:pt x="213329" y="185365"/>
                </a:moveTo>
                <a:lnTo>
                  <a:pt x="71445" y="185365"/>
                </a:lnTo>
                <a:lnTo>
                  <a:pt x="80855" y="187297"/>
                </a:lnTo>
                <a:lnTo>
                  <a:pt x="98942" y="190408"/>
                </a:lnTo>
                <a:lnTo>
                  <a:pt x="106942" y="191333"/>
                </a:lnTo>
                <a:lnTo>
                  <a:pt x="113092" y="192528"/>
                </a:lnTo>
                <a:lnTo>
                  <a:pt x="124626" y="195719"/>
                </a:lnTo>
                <a:lnTo>
                  <a:pt x="138696" y="196518"/>
                </a:lnTo>
                <a:lnTo>
                  <a:pt x="148702" y="193014"/>
                </a:lnTo>
                <a:lnTo>
                  <a:pt x="159339" y="190327"/>
                </a:lnTo>
                <a:lnTo>
                  <a:pt x="172057" y="189082"/>
                </a:lnTo>
                <a:lnTo>
                  <a:pt x="189419" y="188062"/>
                </a:lnTo>
                <a:lnTo>
                  <a:pt x="200762" y="188062"/>
                </a:lnTo>
                <a:lnTo>
                  <a:pt x="213329" y="185365"/>
                </a:lnTo>
                <a:close/>
              </a:path>
              <a:path w="252095" h="196850">
                <a:moveTo>
                  <a:pt x="247016" y="185220"/>
                </a:moveTo>
                <a:lnTo>
                  <a:pt x="214004" y="185220"/>
                </a:lnTo>
                <a:lnTo>
                  <a:pt x="223744" y="186074"/>
                </a:lnTo>
                <a:lnTo>
                  <a:pt x="240288" y="190172"/>
                </a:lnTo>
                <a:lnTo>
                  <a:pt x="247016" y="185220"/>
                </a:lnTo>
                <a:close/>
              </a:path>
              <a:path w="252095" h="196850">
                <a:moveTo>
                  <a:pt x="141399" y="0"/>
                </a:moveTo>
                <a:lnTo>
                  <a:pt x="122907" y="1750"/>
                </a:lnTo>
                <a:lnTo>
                  <a:pt x="119426" y="2899"/>
                </a:lnTo>
                <a:lnTo>
                  <a:pt x="110990" y="12539"/>
                </a:lnTo>
                <a:lnTo>
                  <a:pt x="106282" y="26130"/>
                </a:lnTo>
                <a:lnTo>
                  <a:pt x="101682" y="37547"/>
                </a:lnTo>
                <a:lnTo>
                  <a:pt x="78712" y="69839"/>
                </a:lnTo>
                <a:lnTo>
                  <a:pt x="62004" y="89866"/>
                </a:lnTo>
                <a:lnTo>
                  <a:pt x="55377" y="99077"/>
                </a:lnTo>
                <a:lnTo>
                  <a:pt x="49456" y="110319"/>
                </a:lnTo>
                <a:lnTo>
                  <a:pt x="42904" y="123605"/>
                </a:lnTo>
                <a:lnTo>
                  <a:pt x="37269" y="131468"/>
                </a:lnTo>
                <a:lnTo>
                  <a:pt x="29666" y="139648"/>
                </a:lnTo>
                <a:lnTo>
                  <a:pt x="19582" y="149188"/>
                </a:lnTo>
                <a:lnTo>
                  <a:pt x="6503" y="161131"/>
                </a:lnTo>
                <a:lnTo>
                  <a:pt x="286" y="171216"/>
                </a:lnTo>
                <a:lnTo>
                  <a:pt x="0" y="181195"/>
                </a:lnTo>
                <a:lnTo>
                  <a:pt x="6708" y="187613"/>
                </a:lnTo>
                <a:lnTo>
                  <a:pt x="18946" y="189444"/>
                </a:lnTo>
                <a:lnTo>
                  <a:pt x="34761" y="186406"/>
                </a:lnTo>
                <a:lnTo>
                  <a:pt x="46289" y="185330"/>
                </a:lnTo>
                <a:lnTo>
                  <a:pt x="213492" y="185330"/>
                </a:lnTo>
                <a:lnTo>
                  <a:pt x="214004" y="185220"/>
                </a:lnTo>
                <a:lnTo>
                  <a:pt x="247016" y="185220"/>
                </a:lnTo>
                <a:lnTo>
                  <a:pt x="247854" y="184603"/>
                </a:lnTo>
                <a:lnTo>
                  <a:pt x="251791" y="174336"/>
                </a:lnTo>
                <a:lnTo>
                  <a:pt x="250099" y="161074"/>
                </a:lnTo>
                <a:lnTo>
                  <a:pt x="239685" y="150839"/>
                </a:lnTo>
                <a:lnTo>
                  <a:pt x="229675" y="143615"/>
                </a:lnTo>
                <a:lnTo>
                  <a:pt x="222874" y="133816"/>
                </a:lnTo>
                <a:lnTo>
                  <a:pt x="215890" y="122050"/>
                </a:lnTo>
                <a:lnTo>
                  <a:pt x="207035" y="112789"/>
                </a:lnTo>
                <a:lnTo>
                  <a:pt x="201869" y="100901"/>
                </a:lnTo>
                <a:lnTo>
                  <a:pt x="196931" y="92026"/>
                </a:lnTo>
                <a:lnTo>
                  <a:pt x="188902" y="81928"/>
                </a:lnTo>
                <a:lnTo>
                  <a:pt x="183053" y="67530"/>
                </a:lnTo>
                <a:lnTo>
                  <a:pt x="174505" y="55711"/>
                </a:lnTo>
                <a:lnTo>
                  <a:pt x="167344" y="46086"/>
                </a:lnTo>
                <a:lnTo>
                  <a:pt x="159901" y="40420"/>
                </a:lnTo>
                <a:lnTo>
                  <a:pt x="154913" y="28500"/>
                </a:lnTo>
                <a:lnTo>
                  <a:pt x="153628" y="18249"/>
                </a:lnTo>
                <a:lnTo>
                  <a:pt x="148130" y="4381"/>
                </a:lnTo>
                <a:lnTo>
                  <a:pt x="141399" y="0"/>
                </a:lnTo>
                <a:close/>
              </a:path>
              <a:path w="252095" h="196850">
                <a:moveTo>
                  <a:pt x="200762" y="188062"/>
                </a:moveTo>
                <a:lnTo>
                  <a:pt x="189419" y="188062"/>
                </a:lnTo>
                <a:lnTo>
                  <a:pt x="200036" y="188218"/>
                </a:lnTo>
                <a:lnTo>
                  <a:pt x="200762" y="188062"/>
                </a:lnTo>
                <a:close/>
              </a:path>
              <a:path w="252095" h="196850">
                <a:moveTo>
                  <a:pt x="213492" y="185330"/>
                </a:moveTo>
                <a:lnTo>
                  <a:pt x="46289" y="185330"/>
                </a:lnTo>
                <a:lnTo>
                  <a:pt x="57992" y="185868"/>
                </a:lnTo>
                <a:lnTo>
                  <a:pt x="71445" y="185365"/>
                </a:lnTo>
                <a:lnTo>
                  <a:pt x="213329" y="185365"/>
                </a:lnTo>
                <a:lnTo>
                  <a:pt x="213492" y="18533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98470" y="5420212"/>
            <a:ext cx="279400" cy="7880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axis0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2865"/>
            <a:ext cx="353631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Agg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egation methods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011" y="4867437"/>
            <a:ext cx="4306609" cy="248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0363" y="5850025"/>
            <a:ext cx="857885" cy="259079"/>
          </a:xfrm>
          <a:custGeom>
            <a:avLst/>
            <a:gdLst/>
            <a:ahLst/>
            <a:cxnLst/>
            <a:rect l="l" t="t" r="r" b="b"/>
            <a:pathLst>
              <a:path w="857885" h="259079">
                <a:moveTo>
                  <a:pt x="0" y="259045"/>
                </a:moveTo>
                <a:lnTo>
                  <a:pt x="857367" y="259045"/>
                </a:lnTo>
                <a:lnTo>
                  <a:pt x="857367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7560" y="7028045"/>
            <a:ext cx="1292860" cy="259079"/>
          </a:xfrm>
          <a:custGeom>
            <a:avLst/>
            <a:gdLst/>
            <a:ahLst/>
            <a:cxnLst/>
            <a:rect l="l" t="t" r="r" b="b"/>
            <a:pathLst>
              <a:path w="1292860" h="259079">
                <a:moveTo>
                  <a:pt x="0" y="259045"/>
                </a:moveTo>
                <a:lnTo>
                  <a:pt x="1292258" y="259045"/>
                </a:lnTo>
                <a:lnTo>
                  <a:pt x="1292258" y="0"/>
                </a:lnTo>
                <a:lnTo>
                  <a:pt x="0" y="0"/>
                </a:lnTo>
                <a:lnTo>
                  <a:pt x="0" y="25904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4290" y="4764345"/>
            <a:ext cx="1112520" cy="74295"/>
          </a:xfrm>
          <a:custGeom>
            <a:avLst/>
            <a:gdLst/>
            <a:ahLst/>
            <a:cxnLst/>
            <a:rect l="l" t="t" r="r" b="b"/>
            <a:pathLst>
              <a:path w="1112520" h="74295">
                <a:moveTo>
                  <a:pt x="40887" y="0"/>
                </a:moveTo>
                <a:lnTo>
                  <a:pt x="6165" y="15891"/>
                </a:lnTo>
                <a:lnTo>
                  <a:pt x="0" y="46056"/>
                </a:lnTo>
                <a:lnTo>
                  <a:pt x="4387" y="58479"/>
                </a:lnTo>
                <a:lnTo>
                  <a:pt x="12882" y="67270"/>
                </a:lnTo>
                <a:lnTo>
                  <a:pt x="25919" y="72495"/>
                </a:lnTo>
                <a:lnTo>
                  <a:pt x="43931" y="74222"/>
                </a:lnTo>
                <a:lnTo>
                  <a:pt x="51083" y="73938"/>
                </a:lnTo>
                <a:lnTo>
                  <a:pt x="59820" y="72525"/>
                </a:lnTo>
                <a:lnTo>
                  <a:pt x="66865" y="70234"/>
                </a:lnTo>
                <a:lnTo>
                  <a:pt x="73601" y="67411"/>
                </a:lnTo>
                <a:lnTo>
                  <a:pt x="81411" y="64401"/>
                </a:lnTo>
                <a:lnTo>
                  <a:pt x="91678" y="61550"/>
                </a:lnTo>
                <a:lnTo>
                  <a:pt x="105784" y="59205"/>
                </a:lnTo>
                <a:lnTo>
                  <a:pt x="118292" y="58238"/>
                </a:lnTo>
                <a:lnTo>
                  <a:pt x="113400" y="55977"/>
                </a:lnTo>
                <a:lnTo>
                  <a:pt x="107828" y="45223"/>
                </a:lnTo>
                <a:lnTo>
                  <a:pt x="106766" y="32059"/>
                </a:lnTo>
                <a:lnTo>
                  <a:pt x="110675" y="20390"/>
                </a:lnTo>
                <a:lnTo>
                  <a:pt x="117926" y="15512"/>
                </a:lnTo>
                <a:lnTo>
                  <a:pt x="110589" y="13503"/>
                </a:lnTo>
                <a:lnTo>
                  <a:pt x="93578" y="12171"/>
                </a:lnTo>
                <a:lnTo>
                  <a:pt x="81267" y="9571"/>
                </a:lnTo>
                <a:lnTo>
                  <a:pt x="71749" y="6379"/>
                </a:lnTo>
                <a:lnTo>
                  <a:pt x="63118" y="3269"/>
                </a:lnTo>
                <a:lnTo>
                  <a:pt x="53466" y="918"/>
                </a:lnTo>
                <a:lnTo>
                  <a:pt x="40887" y="0"/>
                </a:lnTo>
                <a:close/>
              </a:path>
              <a:path w="1112520" h="74295">
                <a:moveTo>
                  <a:pt x="1068952" y="432"/>
                </a:moveTo>
                <a:lnTo>
                  <a:pt x="1061890" y="678"/>
                </a:lnTo>
                <a:lnTo>
                  <a:pt x="1052903" y="1968"/>
                </a:lnTo>
                <a:lnTo>
                  <a:pt x="1045728" y="4047"/>
                </a:lnTo>
                <a:lnTo>
                  <a:pt x="1038965" y="6559"/>
                </a:lnTo>
                <a:lnTo>
                  <a:pt x="1031212" y="9147"/>
                </a:lnTo>
                <a:lnTo>
                  <a:pt x="1020950" y="11470"/>
                </a:lnTo>
                <a:lnTo>
                  <a:pt x="1007129" y="13127"/>
                </a:lnTo>
                <a:lnTo>
                  <a:pt x="989124" y="13766"/>
                </a:lnTo>
                <a:lnTo>
                  <a:pt x="997703" y="18720"/>
                </a:lnTo>
                <a:lnTo>
                  <a:pt x="1001902" y="30927"/>
                </a:lnTo>
                <a:lnTo>
                  <a:pt x="1001145" y="45223"/>
                </a:lnTo>
                <a:lnTo>
                  <a:pt x="995226" y="56657"/>
                </a:lnTo>
                <a:lnTo>
                  <a:pt x="991536" y="56905"/>
                </a:lnTo>
                <a:lnTo>
                  <a:pt x="991978" y="57251"/>
                </a:lnTo>
                <a:lnTo>
                  <a:pt x="1008074" y="60658"/>
                </a:lnTo>
                <a:lnTo>
                  <a:pt x="1023798" y="62143"/>
                </a:lnTo>
                <a:lnTo>
                  <a:pt x="1035220" y="64361"/>
                </a:lnTo>
                <a:lnTo>
                  <a:pt x="1043671" y="66959"/>
                </a:lnTo>
                <a:lnTo>
                  <a:pt x="1050481" y="69583"/>
                </a:lnTo>
                <a:lnTo>
                  <a:pt x="1056981" y="71879"/>
                </a:lnTo>
                <a:lnTo>
                  <a:pt x="1064501" y="73493"/>
                </a:lnTo>
                <a:lnTo>
                  <a:pt x="1074371" y="74071"/>
                </a:lnTo>
                <a:lnTo>
                  <a:pt x="1087753" y="70954"/>
                </a:lnTo>
                <a:lnTo>
                  <a:pt x="1098812" y="64202"/>
                </a:lnTo>
                <a:lnTo>
                  <a:pt x="1106931" y="54364"/>
                </a:lnTo>
                <a:lnTo>
                  <a:pt x="1111570" y="41893"/>
                </a:lnTo>
                <a:lnTo>
                  <a:pt x="1112027" y="28683"/>
                </a:lnTo>
                <a:lnTo>
                  <a:pt x="1111987" y="27181"/>
                </a:lnTo>
                <a:lnTo>
                  <a:pt x="1106173" y="12980"/>
                </a:lnTo>
                <a:lnTo>
                  <a:pt x="1095493" y="4847"/>
                </a:lnTo>
                <a:lnTo>
                  <a:pt x="1082323" y="1245"/>
                </a:lnTo>
                <a:lnTo>
                  <a:pt x="1068952" y="432"/>
                </a:lnTo>
                <a:close/>
              </a:path>
              <a:path w="1112520" h="74295">
                <a:moveTo>
                  <a:pt x="985699" y="52323"/>
                </a:moveTo>
                <a:lnTo>
                  <a:pt x="761568" y="52323"/>
                </a:lnTo>
                <a:lnTo>
                  <a:pt x="773813" y="52787"/>
                </a:lnTo>
                <a:lnTo>
                  <a:pt x="787571" y="54216"/>
                </a:lnTo>
                <a:lnTo>
                  <a:pt x="802039" y="56213"/>
                </a:lnTo>
                <a:lnTo>
                  <a:pt x="816415" y="58380"/>
                </a:lnTo>
                <a:lnTo>
                  <a:pt x="829987" y="60332"/>
                </a:lnTo>
                <a:lnTo>
                  <a:pt x="841682" y="61640"/>
                </a:lnTo>
                <a:lnTo>
                  <a:pt x="850968" y="61939"/>
                </a:lnTo>
                <a:lnTo>
                  <a:pt x="864722" y="59551"/>
                </a:lnTo>
                <a:lnTo>
                  <a:pt x="878691" y="56889"/>
                </a:lnTo>
                <a:lnTo>
                  <a:pt x="892825" y="54364"/>
                </a:lnTo>
                <a:lnTo>
                  <a:pt x="904272" y="52924"/>
                </a:lnTo>
                <a:lnTo>
                  <a:pt x="986465" y="52924"/>
                </a:lnTo>
                <a:lnTo>
                  <a:pt x="985699" y="52323"/>
                </a:lnTo>
                <a:close/>
              </a:path>
              <a:path w="1112520" h="74295">
                <a:moveTo>
                  <a:pt x="120008" y="14111"/>
                </a:moveTo>
                <a:lnTo>
                  <a:pt x="118142" y="15367"/>
                </a:lnTo>
                <a:lnTo>
                  <a:pt x="118042" y="15512"/>
                </a:lnTo>
                <a:lnTo>
                  <a:pt x="123928" y="17099"/>
                </a:lnTo>
                <a:lnTo>
                  <a:pt x="131433" y="26208"/>
                </a:lnTo>
                <a:lnTo>
                  <a:pt x="133720" y="37941"/>
                </a:lnTo>
                <a:lnTo>
                  <a:pt x="131408" y="49406"/>
                </a:lnTo>
                <a:lnTo>
                  <a:pt x="125112" y="57711"/>
                </a:lnTo>
                <a:lnTo>
                  <a:pt x="118292" y="58238"/>
                </a:lnTo>
                <a:lnTo>
                  <a:pt x="123029" y="60428"/>
                </a:lnTo>
                <a:lnTo>
                  <a:pt x="134442" y="60247"/>
                </a:lnTo>
                <a:lnTo>
                  <a:pt x="147158" y="59733"/>
                </a:lnTo>
                <a:lnTo>
                  <a:pt x="172699" y="58362"/>
                </a:lnTo>
                <a:lnTo>
                  <a:pt x="185434" y="57819"/>
                </a:lnTo>
                <a:lnTo>
                  <a:pt x="220791" y="57819"/>
                </a:lnTo>
                <a:lnTo>
                  <a:pt x="228386" y="55774"/>
                </a:lnTo>
                <a:lnTo>
                  <a:pt x="239903" y="53792"/>
                </a:lnTo>
                <a:lnTo>
                  <a:pt x="253476" y="52564"/>
                </a:lnTo>
                <a:lnTo>
                  <a:pt x="545621" y="52525"/>
                </a:lnTo>
                <a:lnTo>
                  <a:pt x="541561" y="44927"/>
                </a:lnTo>
                <a:lnTo>
                  <a:pt x="540935" y="31627"/>
                </a:lnTo>
                <a:lnTo>
                  <a:pt x="545253" y="19999"/>
                </a:lnTo>
                <a:lnTo>
                  <a:pt x="547947" y="18225"/>
                </a:lnTo>
                <a:lnTo>
                  <a:pt x="454696" y="18225"/>
                </a:lnTo>
                <a:lnTo>
                  <a:pt x="454129" y="18175"/>
                </a:lnTo>
                <a:lnTo>
                  <a:pt x="405938" y="18175"/>
                </a:lnTo>
                <a:lnTo>
                  <a:pt x="398379" y="17456"/>
                </a:lnTo>
                <a:lnTo>
                  <a:pt x="340849" y="17456"/>
                </a:lnTo>
                <a:lnTo>
                  <a:pt x="335489" y="17354"/>
                </a:lnTo>
                <a:lnTo>
                  <a:pt x="199183" y="17352"/>
                </a:lnTo>
                <a:lnTo>
                  <a:pt x="189437" y="17134"/>
                </a:lnTo>
                <a:lnTo>
                  <a:pt x="147793" y="14866"/>
                </a:lnTo>
                <a:lnTo>
                  <a:pt x="133227" y="14273"/>
                </a:lnTo>
                <a:lnTo>
                  <a:pt x="120008" y="14111"/>
                </a:lnTo>
                <a:close/>
              </a:path>
              <a:path w="1112520" h="74295">
                <a:moveTo>
                  <a:pt x="604942" y="11730"/>
                </a:moveTo>
                <a:lnTo>
                  <a:pt x="593183" y="11792"/>
                </a:lnTo>
                <a:lnTo>
                  <a:pt x="568814" y="13560"/>
                </a:lnTo>
                <a:lnTo>
                  <a:pt x="554238" y="14083"/>
                </a:lnTo>
                <a:lnTo>
                  <a:pt x="550682" y="16424"/>
                </a:lnTo>
                <a:lnTo>
                  <a:pt x="556967" y="18720"/>
                </a:lnTo>
                <a:lnTo>
                  <a:pt x="564167" y="29791"/>
                </a:lnTo>
                <a:lnTo>
                  <a:pt x="565948" y="43220"/>
                </a:lnTo>
                <a:lnTo>
                  <a:pt x="562862" y="54524"/>
                </a:lnTo>
                <a:lnTo>
                  <a:pt x="562748" y="54801"/>
                </a:lnTo>
                <a:lnTo>
                  <a:pt x="556293" y="59409"/>
                </a:lnTo>
                <a:lnTo>
                  <a:pt x="558739" y="60386"/>
                </a:lnTo>
                <a:lnTo>
                  <a:pt x="568263" y="59551"/>
                </a:lnTo>
                <a:lnTo>
                  <a:pt x="578825" y="58440"/>
                </a:lnTo>
                <a:lnTo>
                  <a:pt x="592053" y="58106"/>
                </a:lnTo>
                <a:lnTo>
                  <a:pt x="619633" y="58106"/>
                </a:lnTo>
                <a:lnTo>
                  <a:pt x="620989" y="57905"/>
                </a:lnTo>
                <a:lnTo>
                  <a:pt x="632269" y="54867"/>
                </a:lnTo>
                <a:lnTo>
                  <a:pt x="644347" y="52197"/>
                </a:lnTo>
                <a:lnTo>
                  <a:pt x="658155" y="51607"/>
                </a:lnTo>
                <a:lnTo>
                  <a:pt x="984787" y="51607"/>
                </a:lnTo>
                <a:lnTo>
                  <a:pt x="981451" y="48989"/>
                </a:lnTo>
                <a:lnTo>
                  <a:pt x="976142" y="38192"/>
                </a:lnTo>
                <a:lnTo>
                  <a:pt x="975698" y="27181"/>
                </a:lnTo>
                <a:lnTo>
                  <a:pt x="979767" y="18278"/>
                </a:lnTo>
                <a:lnTo>
                  <a:pt x="980593" y="17829"/>
                </a:lnTo>
                <a:lnTo>
                  <a:pt x="745618" y="17829"/>
                </a:lnTo>
                <a:lnTo>
                  <a:pt x="732083" y="17352"/>
                </a:lnTo>
                <a:lnTo>
                  <a:pt x="718110" y="15793"/>
                </a:lnTo>
                <a:lnTo>
                  <a:pt x="711625" y="14818"/>
                </a:lnTo>
                <a:lnTo>
                  <a:pt x="642563" y="14818"/>
                </a:lnTo>
                <a:lnTo>
                  <a:pt x="630663" y="14515"/>
                </a:lnTo>
                <a:lnTo>
                  <a:pt x="618299" y="13044"/>
                </a:lnTo>
                <a:lnTo>
                  <a:pt x="604942" y="11730"/>
                </a:lnTo>
                <a:close/>
              </a:path>
              <a:path w="1112520" h="74295">
                <a:moveTo>
                  <a:pt x="545621" y="52525"/>
                </a:moveTo>
                <a:lnTo>
                  <a:pt x="268200" y="52525"/>
                </a:lnTo>
                <a:lnTo>
                  <a:pt x="283164" y="54106"/>
                </a:lnTo>
                <a:lnTo>
                  <a:pt x="295564" y="54613"/>
                </a:lnTo>
                <a:lnTo>
                  <a:pt x="323693" y="54801"/>
                </a:lnTo>
                <a:lnTo>
                  <a:pt x="336732" y="55091"/>
                </a:lnTo>
                <a:lnTo>
                  <a:pt x="348273" y="55690"/>
                </a:lnTo>
                <a:lnTo>
                  <a:pt x="361984" y="56595"/>
                </a:lnTo>
                <a:lnTo>
                  <a:pt x="376398" y="57864"/>
                </a:lnTo>
                <a:lnTo>
                  <a:pt x="390050" y="59553"/>
                </a:lnTo>
                <a:lnTo>
                  <a:pt x="402120" y="60332"/>
                </a:lnTo>
                <a:lnTo>
                  <a:pt x="414958" y="59774"/>
                </a:lnTo>
                <a:lnTo>
                  <a:pt x="440915" y="57324"/>
                </a:lnTo>
                <a:lnTo>
                  <a:pt x="453022" y="56769"/>
                </a:lnTo>
                <a:lnTo>
                  <a:pt x="549681" y="56769"/>
                </a:lnTo>
                <a:lnTo>
                  <a:pt x="547404" y="55860"/>
                </a:lnTo>
                <a:lnTo>
                  <a:pt x="545621" y="52525"/>
                </a:lnTo>
                <a:close/>
              </a:path>
              <a:path w="1112520" h="74295">
                <a:moveTo>
                  <a:pt x="549681" y="56769"/>
                </a:moveTo>
                <a:lnTo>
                  <a:pt x="453022" y="56769"/>
                </a:lnTo>
                <a:lnTo>
                  <a:pt x="463862" y="56899"/>
                </a:lnTo>
                <a:lnTo>
                  <a:pt x="475473" y="57200"/>
                </a:lnTo>
                <a:lnTo>
                  <a:pt x="488071" y="57675"/>
                </a:lnTo>
                <a:lnTo>
                  <a:pt x="525538" y="59553"/>
                </a:lnTo>
                <a:lnTo>
                  <a:pt x="529525" y="59736"/>
                </a:lnTo>
                <a:lnTo>
                  <a:pt x="541918" y="60088"/>
                </a:lnTo>
                <a:lnTo>
                  <a:pt x="555197" y="60192"/>
                </a:lnTo>
                <a:lnTo>
                  <a:pt x="556293" y="59409"/>
                </a:lnTo>
                <a:lnTo>
                  <a:pt x="549681" y="56769"/>
                </a:lnTo>
                <a:close/>
              </a:path>
              <a:path w="1112520" h="74295">
                <a:moveTo>
                  <a:pt x="220791" y="57819"/>
                </a:moveTo>
                <a:lnTo>
                  <a:pt x="185434" y="57819"/>
                </a:lnTo>
                <a:lnTo>
                  <a:pt x="199710" y="58866"/>
                </a:lnTo>
                <a:lnTo>
                  <a:pt x="210146" y="59791"/>
                </a:lnTo>
                <a:lnTo>
                  <a:pt x="219836" y="58076"/>
                </a:lnTo>
                <a:lnTo>
                  <a:pt x="220791" y="57819"/>
                </a:lnTo>
                <a:close/>
              </a:path>
              <a:path w="1112520" h="74295">
                <a:moveTo>
                  <a:pt x="619633" y="58106"/>
                </a:moveTo>
                <a:lnTo>
                  <a:pt x="592053" y="58106"/>
                </a:lnTo>
                <a:lnTo>
                  <a:pt x="609574" y="59602"/>
                </a:lnTo>
                <a:lnTo>
                  <a:pt x="619633" y="58106"/>
                </a:lnTo>
                <a:close/>
              </a:path>
              <a:path w="1112520" h="74295">
                <a:moveTo>
                  <a:pt x="550532" y="16523"/>
                </a:moveTo>
                <a:lnTo>
                  <a:pt x="545253" y="19999"/>
                </a:lnTo>
                <a:lnTo>
                  <a:pt x="540935" y="31627"/>
                </a:lnTo>
                <a:lnTo>
                  <a:pt x="541561" y="44927"/>
                </a:lnTo>
                <a:lnTo>
                  <a:pt x="547404" y="55860"/>
                </a:lnTo>
                <a:lnTo>
                  <a:pt x="556293" y="59409"/>
                </a:lnTo>
                <a:lnTo>
                  <a:pt x="562748" y="54801"/>
                </a:lnTo>
                <a:lnTo>
                  <a:pt x="562862" y="54524"/>
                </a:lnTo>
                <a:lnTo>
                  <a:pt x="565948" y="43220"/>
                </a:lnTo>
                <a:lnTo>
                  <a:pt x="564167" y="29791"/>
                </a:lnTo>
                <a:lnTo>
                  <a:pt x="556967" y="18720"/>
                </a:lnTo>
                <a:lnTo>
                  <a:pt x="550532" y="16523"/>
                </a:lnTo>
                <a:close/>
              </a:path>
              <a:path w="1112520" h="74295">
                <a:moveTo>
                  <a:pt x="117959" y="15490"/>
                </a:moveTo>
                <a:lnTo>
                  <a:pt x="110675" y="20390"/>
                </a:lnTo>
                <a:lnTo>
                  <a:pt x="106766" y="32059"/>
                </a:lnTo>
                <a:lnTo>
                  <a:pt x="107828" y="45223"/>
                </a:lnTo>
                <a:lnTo>
                  <a:pt x="113400" y="55977"/>
                </a:lnTo>
                <a:lnTo>
                  <a:pt x="118292" y="58238"/>
                </a:lnTo>
                <a:lnTo>
                  <a:pt x="125112" y="57711"/>
                </a:lnTo>
                <a:lnTo>
                  <a:pt x="131408" y="49406"/>
                </a:lnTo>
                <a:lnTo>
                  <a:pt x="133720" y="37941"/>
                </a:lnTo>
                <a:lnTo>
                  <a:pt x="131433" y="26208"/>
                </a:lnTo>
                <a:lnTo>
                  <a:pt x="123928" y="17099"/>
                </a:lnTo>
                <a:lnTo>
                  <a:pt x="117959" y="15490"/>
                </a:lnTo>
                <a:close/>
              </a:path>
              <a:path w="1112520" h="74295">
                <a:moveTo>
                  <a:pt x="986465" y="52924"/>
                </a:moveTo>
                <a:lnTo>
                  <a:pt x="904272" y="52924"/>
                </a:lnTo>
                <a:lnTo>
                  <a:pt x="912787" y="53340"/>
                </a:lnTo>
                <a:lnTo>
                  <a:pt x="930106" y="54869"/>
                </a:lnTo>
                <a:lnTo>
                  <a:pt x="937411" y="55540"/>
                </a:lnTo>
                <a:lnTo>
                  <a:pt x="951962" y="56699"/>
                </a:lnTo>
                <a:lnTo>
                  <a:pt x="966968" y="57480"/>
                </a:lnTo>
                <a:lnTo>
                  <a:pt x="981649" y="57570"/>
                </a:lnTo>
                <a:lnTo>
                  <a:pt x="991536" y="56905"/>
                </a:lnTo>
                <a:lnTo>
                  <a:pt x="986465" y="52924"/>
                </a:lnTo>
                <a:close/>
              </a:path>
              <a:path w="1112520" h="74295">
                <a:moveTo>
                  <a:pt x="989124" y="13766"/>
                </a:moveTo>
                <a:lnTo>
                  <a:pt x="987997" y="13806"/>
                </a:lnTo>
                <a:lnTo>
                  <a:pt x="979767" y="18278"/>
                </a:lnTo>
                <a:lnTo>
                  <a:pt x="975698" y="27181"/>
                </a:lnTo>
                <a:lnTo>
                  <a:pt x="976142" y="38192"/>
                </a:lnTo>
                <a:lnTo>
                  <a:pt x="981451" y="48989"/>
                </a:lnTo>
                <a:lnTo>
                  <a:pt x="991536" y="56905"/>
                </a:lnTo>
                <a:lnTo>
                  <a:pt x="995226" y="56657"/>
                </a:lnTo>
                <a:lnTo>
                  <a:pt x="1001145" y="45223"/>
                </a:lnTo>
                <a:lnTo>
                  <a:pt x="1001902" y="30927"/>
                </a:lnTo>
                <a:lnTo>
                  <a:pt x="997702" y="18720"/>
                </a:lnTo>
                <a:lnTo>
                  <a:pt x="989124" y="13766"/>
                </a:lnTo>
                <a:close/>
              </a:path>
              <a:path w="1112520" h="74295">
                <a:moveTo>
                  <a:pt x="984787" y="51607"/>
                </a:moveTo>
                <a:lnTo>
                  <a:pt x="658155" y="51607"/>
                </a:lnTo>
                <a:lnTo>
                  <a:pt x="683840" y="53700"/>
                </a:lnTo>
                <a:lnTo>
                  <a:pt x="697490" y="54524"/>
                </a:lnTo>
                <a:lnTo>
                  <a:pt x="710491" y="54869"/>
                </a:lnTo>
                <a:lnTo>
                  <a:pt x="720101" y="55180"/>
                </a:lnTo>
                <a:lnTo>
                  <a:pt x="730116" y="55293"/>
                </a:lnTo>
                <a:lnTo>
                  <a:pt x="743088" y="54558"/>
                </a:lnTo>
                <a:lnTo>
                  <a:pt x="761568" y="52323"/>
                </a:lnTo>
                <a:lnTo>
                  <a:pt x="985699" y="52323"/>
                </a:lnTo>
                <a:lnTo>
                  <a:pt x="984787" y="51607"/>
                </a:lnTo>
                <a:close/>
              </a:path>
              <a:path w="1112520" h="74295">
                <a:moveTo>
                  <a:pt x="507005" y="13480"/>
                </a:moveTo>
                <a:lnTo>
                  <a:pt x="495933" y="14476"/>
                </a:lnTo>
                <a:lnTo>
                  <a:pt x="483185" y="16424"/>
                </a:lnTo>
                <a:lnTo>
                  <a:pt x="469269" y="18086"/>
                </a:lnTo>
                <a:lnTo>
                  <a:pt x="454696" y="18225"/>
                </a:lnTo>
                <a:lnTo>
                  <a:pt x="547947" y="18225"/>
                </a:lnTo>
                <a:lnTo>
                  <a:pt x="550465" y="16567"/>
                </a:lnTo>
                <a:lnTo>
                  <a:pt x="547984" y="15654"/>
                </a:lnTo>
                <a:lnTo>
                  <a:pt x="521436" y="15654"/>
                </a:lnTo>
                <a:lnTo>
                  <a:pt x="507005" y="13480"/>
                </a:lnTo>
                <a:close/>
              </a:path>
              <a:path w="1112520" h="74295">
                <a:moveTo>
                  <a:pt x="431270" y="16952"/>
                </a:moveTo>
                <a:lnTo>
                  <a:pt x="416184" y="18155"/>
                </a:lnTo>
                <a:lnTo>
                  <a:pt x="405938" y="18175"/>
                </a:lnTo>
                <a:lnTo>
                  <a:pt x="454129" y="18175"/>
                </a:lnTo>
                <a:lnTo>
                  <a:pt x="443530" y="17240"/>
                </a:lnTo>
                <a:lnTo>
                  <a:pt x="431270" y="16952"/>
                </a:lnTo>
                <a:close/>
              </a:path>
              <a:path w="1112520" h="74295">
                <a:moveTo>
                  <a:pt x="796852" y="15186"/>
                </a:moveTo>
                <a:lnTo>
                  <a:pt x="782539" y="15512"/>
                </a:lnTo>
                <a:lnTo>
                  <a:pt x="758352" y="17471"/>
                </a:lnTo>
                <a:lnTo>
                  <a:pt x="745618" y="17829"/>
                </a:lnTo>
                <a:lnTo>
                  <a:pt x="980593" y="17829"/>
                </a:lnTo>
                <a:lnTo>
                  <a:pt x="880503" y="17774"/>
                </a:lnTo>
                <a:lnTo>
                  <a:pt x="870211" y="17686"/>
                </a:lnTo>
                <a:lnTo>
                  <a:pt x="861060" y="17352"/>
                </a:lnTo>
                <a:lnTo>
                  <a:pt x="827868" y="15891"/>
                </a:lnTo>
                <a:lnTo>
                  <a:pt x="812187" y="15371"/>
                </a:lnTo>
                <a:lnTo>
                  <a:pt x="796852" y="15186"/>
                </a:lnTo>
                <a:close/>
              </a:path>
              <a:path w="1112520" h="74295">
                <a:moveTo>
                  <a:pt x="912610" y="15187"/>
                </a:moveTo>
                <a:lnTo>
                  <a:pt x="898604" y="15466"/>
                </a:lnTo>
                <a:lnTo>
                  <a:pt x="887756" y="17313"/>
                </a:lnTo>
                <a:lnTo>
                  <a:pt x="880503" y="17774"/>
                </a:lnTo>
                <a:lnTo>
                  <a:pt x="980694" y="17774"/>
                </a:lnTo>
                <a:lnTo>
                  <a:pt x="983122" y="16455"/>
                </a:lnTo>
                <a:lnTo>
                  <a:pt x="940051" y="16455"/>
                </a:lnTo>
                <a:lnTo>
                  <a:pt x="927263" y="15757"/>
                </a:lnTo>
                <a:lnTo>
                  <a:pt x="912610" y="15187"/>
                </a:lnTo>
                <a:close/>
              </a:path>
              <a:path w="1112520" h="74295">
                <a:moveTo>
                  <a:pt x="368059" y="15313"/>
                </a:moveTo>
                <a:lnTo>
                  <a:pt x="353679" y="16551"/>
                </a:lnTo>
                <a:lnTo>
                  <a:pt x="340849" y="17456"/>
                </a:lnTo>
                <a:lnTo>
                  <a:pt x="398379" y="17456"/>
                </a:lnTo>
                <a:lnTo>
                  <a:pt x="381687" y="15805"/>
                </a:lnTo>
                <a:lnTo>
                  <a:pt x="368059" y="15313"/>
                </a:lnTo>
                <a:close/>
              </a:path>
              <a:path w="1112520" h="74295">
                <a:moveTo>
                  <a:pt x="278041" y="13395"/>
                </a:moveTo>
                <a:lnTo>
                  <a:pt x="267936" y="13726"/>
                </a:lnTo>
                <a:lnTo>
                  <a:pt x="236731" y="15187"/>
                </a:lnTo>
                <a:lnTo>
                  <a:pt x="233271" y="15371"/>
                </a:lnTo>
                <a:lnTo>
                  <a:pt x="199256" y="17354"/>
                </a:lnTo>
                <a:lnTo>
                  <a:pt x="335489" y="17354"/>
                </a:lnTo>
                <a:lnTo>
                  <a:pt x="326640" y="17186"/>
                </a:lnTo>
                <a:lnTo>
                  <a:pt x="312152" y="16192"/>
                </a:lnTo>
                <a:lnTo>
                  <a:pt x="286750" y="13845"/>
                </a:lnTo>
                <a:lnTo>
                  <a:pt x="278041" y="13395"/>
                </a:lnTo>
                <a:close/>
              </a:path>
              <a:path w="1112520" h="74295">
                <a:moveTo>
                  <a:pt x="988753" y="13551"/>
                </a:moveTo>
                <a:lnTo>
                  <a:pt x="974926" y="13930"/>
                </a:lnTo>
                <a:lnTo>
                  <a:pt x="962736" y="14980"/>
                </a:lnTo>
                <a:lnTo>
                  <a:pt x="952150" y="16046"/>
                </a:lnTo>
                <a:lnTo>
                  <a:pt x="940051" y="16455"/>
                </a:lnTo>
                <a:lnTo>
                  <a:pt x="983122" y="16455"/>
                </a:lnTo>
                <a:lnTo>
                  <a:pt x="987997" y="13806"/>
                </a:lnTo>
                <a:lnTo>
                  <a:pt x="989124" y="13766"/>
                </a:lnTo>
                <a:lnTo>
                  <a:pt x="988753" y="13551"/>
                </a:lnTo>
                <a:close/>
              </a:path>
              <a:path w="1112520" h="74295">
                <a:moveTo>
                  <a:pt x="543862" y="14247"/>
                </a:moveTo>
                <a:lnTo>
                  <a:pt x="532770" y="15367"/>
                </a:lnTo>
                <a:lnTo>
                  <a:pt x="521436" y="15654"/>
                </a:lnTo>
                <a:lnTo>
                  <a:pt x="547984" y="15654"/>
                </a:lnTo>
                <a:lnTo>
                  <a:pt x="543862" y="14247"/>
                </a:lnTo>
                <a:close/>
              </a:path>
              <a:path w="1112520" h="74295">
                <a:moveTo>
                  <a:pt x="669595" y="11470"/>
                </a:moveTo>
                <a:lnTo>
                  <a:pt x="655996" y="12391"/>
                </a:lnTo>
                <a:lnTo>
                  <a:pt x="642563" y="14818"/>
                </a:lnTo>
                <a:lnTo>
                  <a:pt x="711625" y="14818"/>
                </a:lnTo>
                <a:lnTo>
                  <a:pt x="707617" y="14215"/>
                </a:lnTo>
                <a:lnTo>
                  <a:pt x="695782" y="12733"/>
                </a:lnTo>
                <a:lnTo>
                  <a:pt x="682983" y="11701"/>
                </a:lnTo>
                <a:lnTo>
                  <a:pt x="669595" y="1147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8255" y="468056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74337" y="0"/>
                </a:moveTo>
                <a:lnTo>
                  <a:pt x="161074" y="1691"/>
                </a:lnTo>
                <a:lnTo>
                  <a:pt x="150839" y="12105"/>
                </a:lnTo>
                <a:lnTo>
                  <a:pt x="143615" y="22116"/>
                </a:lnTo>
                <a:lnTo>
                  <a:pt x="133817" y="28916"/>
                </a:lnTo>
                <a:lnTo>
                  <a:pt x="122050" y="35900"/>
                </a:lnTo>
                <a:lnTo>
                  <a:pt x="112789" y="44756"/>
                </a:lnTo>
                <a:lnTo>
                  <a:pt x="100901" y="49921"/>
                </a:lnTo>
                <a:lnTo>
                  <a:pt x="92026" y="54860"/>
                </a:lnTo>
                <a:lnTo>
                  <a:pt x="81928" y="62889"/>
                </a:lnTo>
                <a:lnTo>
                  <a:pt x="67531" y="68739"/>
                </a:lnTo>
                <a:lnTo>
                  <a:pt x="55712" y="77286"/>
                </a:lnTo>
                <a:lnTo>
                  <a:pt x="46086" y="84446"/>
                </a:lnTo>
                <a:lnTo>
                  <a:pt x="40420" y="91890"/>
                </a:lnTo>
                <a:lnTo>
                  <a:pt x="28501" y="96877"/>
                </a:lnTo>
                <a:lnTo>
                  <a:pt x="18250" y="98163"/>
                </a:lnTo>
                <a:lnTo>
                  <a:pt x="4381" y="103661"/>
                </a:lnTo>
                <a:lnTo>
                  <a:pt x="0" y="110392"/>
                </a:lnTo>
                <a:lnTo>
                  <a:pt x="1750" y="128884"/>
                </a:lnTo>
                <a:lnTo>
                  <a:pt x="2899" y="132364"/>
                </a:lnTo>
                <a:lnTo>
                  <a:pt x="12539" y="140800"/>
                </a:lnTo>
                <a:lnTo>
                  <a:pt x="26130" y="145508"/>
                </a:lnTo>
                <a:lnTo>
                  <a:pt x="37547" y="150108"/>
                </a:lnTo>
                <a:lnTo>
                  <a:pt x="69839" y="173079"/>
                </a:lnTo>
                <a:lnTo>
                  <a:pt x="89866" y="189786"/>
                </a:lnTo>
                <a:lnTo>
                  <a:pt x="99077" y="196414"/>
                </a:lnTo>
                <a:lnTo>
                  <a:pt x="110319" y="202335"/>
                </a:lnTo>
                <a:lnTo>
                  <a:pt x="123605" y="208886"/>
                </a:lnTo>
                <a:lnTo>
                  <a:pt x="131468" y="214522"/>
                </a:lnTo>
                <a:lnTo>
                  <a:pt x="139648" y="222125"/>
                </a:lnTo>
                <a:lnTo>
                  <a:pt x="149188" y="232209"/>
                </a:lnTo>
                <a:lnTo>
                  <a:pt x="161130" y="245287"/>
                </a:lnTo>
                <a:lnTo>
                  <a:pt x="171216" y="251505"/>
                </a:lnTo>
                <a:lnTo>
                  <a:pt x="181195" y="251792"/>
                </a:lnTo>
                <a:lnTo>
                  <a:pt x="187613" y="245083"/>
                </a:lnTo>
                <a:lnTo>
                  <a:pt x="189444" y="232844"/>
                </a:lnTo>
                <a:lnTo>
                  <a:pt x="186406" y="217030"/>
                </a:lnTo>
                <a:lnTo>
                  <a:pt x="185330" y="205501"/>
                </a:lnTo>
                <a:lnTo>
                  <a:pt x="185868" y="193799"/>
                </a:lnTo>
                <a:lnTo>
                  <a:pt x="185365" y="180347"/>
                </a:lnTo>
                <a:lnTo>
                  <a:pt x="187296" y="170936"/>
                </a:lnTo>
                <a:lnTo>
                  <a:pt x="190408" y="152848"/>
                </a:lnTo>
                <a:lnTo>
                  <a:pt x="191333" y="144848"/>
                </a:lnTo>
                <a:lnTo>
                  <a:pt x="192528" y="138698"/>
                </a:lnTo>
                <a:lnTo>
                  <a:pt x="195719" y="127164"/>
                </a:lnTo>
                <a:lnTo>
                  <a:pt x="196518" y="113095"/>
                </a:lnTo>
                <a:lnTo>
                  <a:pt x="193014" y="103089"/>
                </a:lnTo>
                <a:lnTo>
                  <a:pt x="190327" y="92452"/>
                </a:lnTo>
                <a:lnTo>
                  <a:pt x="189082" y="79734"/>
                </a:lnTo>
                <a:lnTo>
                  <a:pt x="188093" y="62889"/>
                </a:lnTo>
                <a:lnTo>
                  <a:pt x="188218" y="51755"/>
                </a:lnTo>
                <a:lnTo>
                  <a:pt x="185220" y="37787"/>
                </a:lnTo>
                <a:lnTo>
                  <a:pt x="186074" y="28047"/>
                </a:lnTo>
                <a:lnTo>
                  <a:pt x="190172" y="11504"/>
                </a:lnTo>
                <a:lnTo>
                  <a:pt x="184603" y="3937"/>
                </a:lnTo>
                <a:lnTo>
                  <a:pt x="17433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53701" y="4670702"/>
            <a:ext cx="196850" cy="252095"/>
          </a:xfrm>
          <a:custGeom>
            <a:avLst/>
            <a:gdLst/>
            <a:ahLst/>
            <a:cxnLst/>
            <a:rect l="l" t="t" r="r" b="b"/>
            <a:pathLst>
              <a:path w="196850" h="252095">
                <a:moveTo>
                  <a:pt x="15322" y="0"/>
                </a:moveTo>
                <a:lnTo>
                  <a:pt x="8905" y="6708"/>
                </a:lnTo>
                <a:lnTo>
                  <a:pt x="7074" y="18946"/>
                </a:lnTo>
                <a:lnTo>
                  <a:pt x="10111" y="34761"/>
                </a:lnTo>
                <a:lnTo>
                  <a:pt x="11188" y="46289"/>
                </a:lnTo>
                <a:lnTo>
                  <a:pt x="10650" y="57992"/>
                </a:lnTo>
                <a:lnTo>
                  <a:pt x="11153" y="71445"/>
                </a:lnTo>
                <a:lnTo>
                  <a:pt x="9221" y="80855"/>
                </a:lnTo>
                <a:lnTo>
                  <a:pt x="6110" y="98943"/>
                </a:lnTo>
                <a:lnTo>
                  <a:pt x="5184" y="106942"/>
                </a:lnTo>
                <a:lnTo>
                  <a:pt x="3989" y="113092"/>
                </a:lnTo>
                <a:lnTo>
                  <a:pt x="798" y="124626"/>
                </a:lnTo>
                <a:lnTo>
                  <a:pt x="0" y="138696"/>
                </a:lnTo>
                <a:lnTo>
                  <a:pt x="3504" y="148702"/>
                </a:lnTo>
                <a:lnTo>
                  <a:pt x="6190" y="159339"/>
                </a:lnTo>
                <a:lnTo>
                  <a:pt x="7436" y="172057"/>
                </a:lnTo>
                <a:lnTo>
                  <a:pt x="8425" y="188902"/>
                </a:lnTo>
                <a:lnTo>
                  <a:pt x="8300" y="200036"/>
                </a:lnTo>
                <a:lnTo>
                  <a:pt x="11297" y="214004"/>
                </a:lnTo>
                <a:lnTo>
                  <a:pt x="10443" y="223744"/>
                </a:lnTo>
                <a:lnTo>
                  <a:pt x="6346" y="240287"/>
                </a:lnTo>
                <a:lnTo>
                  <a:pt x="11914" y="247854"/>
                </a:lnTo>
                <a:lnTo>
                  <a:pt x="22181" y="251791"/>
                </a:lnTo>
                <a:lnTo>
                  <a:pt x="35443" y="250099"/>
                </a:lnTo>
                <a:lnTo>
                  <a:pt x="45678" y="239685"/>
                </a:lnTo>
                <a:lnTo>
                  <a:pt x="52902" y="229675"/>
                </a:lnTo>
                <a:lnTo>
                  <a:pt x="62701" y="222874"/>
                </a:lnTo>
                <a:lnTo>
                  <a:pt x="74467" y="215890"/>
                </a:lnTo>
                <a:lnTo>
                  <a:pt x="83728" y="207035"/>
                </a:lnTo>
                <a:lnTo>
                  <a:pt x="95616" y="201869"/>
                </a:lnTo>
                <a:lnTo>
                  <a:pt x="104491" y="196931"/>
                </a:lnTo>
                <a:lnTo>
                  <a:pt x="114589" y="188902"/>
                </a:lnTo>
                <a:lnTo>
                  <a:pt x="128986" y="183053"/>
                </a:lnTo>
                <a:lnTo>
                  <a:pt x="140806" y="174505"/>
                </a:lnTo>
                <a:lnTo>
                  <a:pt x="150431" y="167345"/>
                </a:lnTo>
                <a:lnTo>
                  <a:pt x="156098" y="159901"/>
                </a:lnTo>
                <a:lnTo>
                  <a:pt x="168018" y="154913"/>
                </a:lnTo>
                <a:lnTo>
                  <a:pt x="178269" y="153628"/>
                </a:lnTo>
                <a:lnTo>
                  <a:pt x="192137" y="148129"/>
                </a:lnTo>
                <a:lnTo>
                  <a:pt x="196519" y="141398"/>
                </a:lnTo>
                <a:lnTo>
                  <a:pt x="194769" y="122907"/>
                </a:lnTo>
                <a:lnTo>
                  <a:pt x="193619" y="119425"/>
                </a:lnTo>
                <a:lnTo>
                  <a:pt x="183978" y="110990"/>
                </a:lnTo>
                <a:lnTo>
                  <a:pt x="170387" y="106282"/>
                </a:lnTo>
                <a:lnTo>
                  <a:pt x="158970" y="101682"/>
                </a:lnTo>
                <a:lnTo>
                  <a:pt x="126679" y="78712"/>
                </a:lnTo>
                <a:lnTo>
                  <a:pt x="106651" y="62004"/>
                </a:lnTo>
                <a:lnTo>
                  <a:pt x="97440" y="55377"/>
                </a:lnTo>
                <a:lnTo>
                  <a:pt x="86198" y="49456"/>
                </a:lnTo>
                <a:lnTo>
                  <a:pt x="72912" y="42904"/>
                </a:lnTo>
                <a:lnTo>
                  <a:pt x="65049" y="37269"/>
                </a:lnTo>
                <a:lnTo>
                  <a:pt x="56869" y="29666"/>
                </a:lnTo>
                <a:lnTo>
                  <a:pt x="47329" y="19582"/>
                </a:lnTo>
                <a:lnTo>
                  <a:pt x="35387" y="6503"/>
                </a:lnTo>
                <a:lnTo>
                  <a:pt x="25301" y="286"/>
                </a:lnTo>
                <a:lnTo>
                  <a:pt x="1532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06961" y="452726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29375" y="5555273"/>
            <a:ext cx="5715" cy="539115"/>
          </a:xfrm>
          <a:custGeom>
            <a:avLst/>
            <a:gdLst/>
            <a:ahLst/>
            <a:cxnLst/>
            <a:rect l="l" t="t" r="r" b="b"/>
            <a:pathLst>
              <a:path w="5715" h="539114">
                <a:moveTo>
                  <a:pt x="0" y="538772"/>
                </a:moveTo>
                <a:lnTo>
                  <a:pt x="5688" y="538772"/>
                </a:lnTo>
                <a:lnTo>
                  <a:pt x="5688" y="0"/>
                </a:lnTo>
                <a:lnTo>
                  <a:pt x="0" y="0"/>
                </a:lnTo>
                <a:lnTo>
                  <a:pt x="0" y="538772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79673" y="4996439"/>
            <a:ext cx="650240" cy="165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1.0</a:t>
            </a:r>
            <a:endParaRPr sz="2000">
              <a:latin typeface="Helvetica Neue"/>
              <a:cs typeface="Helvetica Neue"/>
            </a:endParaRPr>
          </a:p>
          <a:p>
            <a:pPr marL="151130">
              <a:lnSpc>
                <a:spcPct val="100000"/>
              </a:lnSpc>
              <a:spcBef>
                <a:spcPts val="1789"/>
              </a:spcBef>
            </a:pPr>
            <a:r>
              <a:rPr sz="2000" dirty="0">
                <a:latin typeface="Helvetica Neue"/>
                <a:cs typeface="Helvetica Neue"/>
              </a:rPr>
              <a:t>2.0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15113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5.0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44919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7486" y="553622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44919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67486" y="60749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67486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919" y="4991100"/>
            <a:ext cx="0" cy="1667510"/>
          </a:xfrm>
          <a:custGeom>
            <a:avLst/>
            <a:gdLst/>
            <a:ahLst/>
            <a:cxnLst/>
            <a:rect l="l" t="t" r="r" b="b"/>
            <a:pathLst>
              <a:path h="1667509">
                <a:moveTo>
                  <a:pt x="0" y="1667118"/>
                </a:moveTo>
                <a:lnTo>
                  <a:pt x="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0" y="5016500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55300" y="6632819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4">
                <a:moveTo>
                  <a:pt x="0" y="0"/>
                </a:moveTo>
                <a:lnTo>
                  <a:pt x="705164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79673" y="4996439"/>
            <a:ext cx="650240" cy="1658620"/>
          </a:xfrm>
          <a:custGeom>
            <a:avLst/>
            <a:gdLst/>
            <a:ahLst/>
            <a:cxnLst/>
            <a:rect l="l" t="t" r="r" b="b"/>
            <a:pathLst>
              <a:path w="650240" h="1658620">
                <a:moveTo>
                  <a:pt x="0" y="1658327"/>
                </a:moveTo>
                <a:lnTo>
                  <a:pt x="649701" y="1658327"/>
                </a:lnTo>
                <a:lnTo>
                  <a:pt x="649701" y="0"/>
                </a:lnTo>
                <a:lnTo>
                  <a:pt x="0" y="0"/>
                </a:lnTo>
                <a:lnTo>
                  <a:pt x="0" y="1658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40713" y="4993752"/>
          <a:ext cx="134620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99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1250315">
              <a:lnSpc>
                <a:spcPct val="100000"/>
              </a:lnSpc>
              <a:spcBef>
                <a:spcPts val="25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2607" y="4986928"/>
            <a:ext cx="8613140" cy="187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2000" b="1" dirty="0">
                <a:latin typeface="Helvetica Neue"/>
                <a:cs typeface="Helvetica Neue"/>
              </a:rPr>
              <a:t>The disc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ete distribution information of two types of newspapers is sto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ed in a two-dimensional array </a:t>
            </a:r>
            <a:r>
              <a:rPr sz="2000" b="1" dirty="0">
                <a:latin typeface="Courier"/>
                <a:cs typeface="Courier"/>
              </a:rPr>
              <a:t>distr</a:t>
            </a:r>
            <a:r>
              <a:rPr sz="2000" b="1" dirty="0">
                <a:latin typeface="Helvetica Neue"/>
                <a:cs typeface="Helvetica Neue"/>
              </a:rPr>
              <a:t>. The 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rst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esents the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obabilities of each weather condition, the second and thi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ows give the cor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esponding newspaper demands. Calculate 1) the expected newspaper demands; 2) the standa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d deviations of newspaper demands; and 3) the expected total p</a:t>
            </a:r>
            <a:r>
              <a:rPr sz="2000" b="1" spc="-40" dirty="0">
                <a:latin typeface="Helvetica Neue"/>
                <a:cs typeface="Helvetica Neue"/>
              </a:rPr>
              <a:t>r</a:t>
            </a:r>
            <a:r>
              <a:rPr sz="2000" b="1" dirty="0">
                <a:latin typeface="Helvetica Neue"/>
                <a:cs typeface="Helvetica Neue"/>
              </a:rPr>
              <a:t>o</a:t>
            </a:r>
            <a:r>
              <a:rPr sz="2000" b="1" spc="20" dirty="0">
                <a:latin typeface="Helvetica Neue"/>
                <a:cs typeface="Helvetica Neue"/>
              </a:rPr>
              <a:t>fi</a:t>
            </a:r>
            <a:r>
              <a:rPr sz="2000" b="1" dirty="0">
                <a:latin typeface="Helvetica Neue"/>
                <a:cs typeface="Helvetica Neue"/>
              </a:rPr>
              <a:t>t with the given parameters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4736" y="4152098"/>
            <a:ext cx="9175750" cy="499745"/>
          </a:xfrm>
          <a:custGeom>
            <a:avLst/>
            <a:gdLst/>
            <a:ahLst/>
            <a:cxnLst/>
            <a:rect l="l" t="t" r="r" b="b"/>
            <a:pathLst>
              <a:path w="9175750" h="499745">
                <a:moveTo>
                  <a:pt x="388010" y="0"/>
                </a:moveTo>
                <a:lnTo>
                  <a:pt x="346591" y="1422"/>
                </a:lnTo>
                <a:lnTo>
                  <a:pt x="306287" y="5735"/>
                </a:lnTo>
                <a:lnTo>
                  <a:pt x="267253" y="12815"/>
                </a:lnTo>
                <a:lnTo>
                  <a:pt x="229645" y="22540"/>
                </a:lnTo>
                <a:lnTo>
                  <a:pt x="176242" y="41815"/>
                </a:lnTo>
                <a:lnTo>
                  <a:pt x="126915" y="66345"/>
                </a:lnTo>
                <a:lnTo>
                  <a:pt x="86412" y="93368"/>
                </a:lnTo>
                <a:lnTo>
                  <a:pt x="54226" y="122067"/>
                </a:lnTo>
                <a:lnTo>
                  <a:pt x="29006" y="152763"/>
                </a:lnTo>
                <a:lnTo>
                  <a:pt x="7168" y="195842"/>
                </a:lnTo>
                <a:lnTo>
                  <a:pt x="0" y="240181"/>
                </a:lnTo>
                <a:lnTo>
                  <a:pt x="653" y="251309"/>
                </a:lnTo>
                <a:lnTo>
                  <a:pt x="78" y="262436"/>
                </a:lnTo>
                <a:lnTo>
                  <a:pt x="7319" y="306465"/>
                </a:lnTo>
                <a:lnTo>
                  <a:pt x="28898" y="348969"/>
                </a:lnTo>
                <a:lnTo>
                  <a:pt x="53762" y="379059"/>
                </a:lnTo>
                <a:lnTo>
                  <a:pt x="85499" y="407007"/>
                </a:lnTo>
                <a:lnTo>
                  <a:pt x="123595" y="432261"/>
                </a:lnTo>
                <a:lnTo>
                  <a:pt x="166405" y="453795"/>
                </a:lnTo>
                <a:lnTo>
                  <a:pt x="213197" y="471432"/>
                </a:lnTo>
                <a:lnTo>
                  <a:pt x="263877" y="485068"/>
                </a:lnTo>
                <a:lnTo>
                  <a:pt x="317943" y="494360"/>
                </a:lnTo>
                <a:lnTo>
                  <a:pt x="374891" y="498962"/>
                </a:lnTo>
                <a:lnTo>
                  <a:pt x="394428" y="499394"/>
                </a:lnTo>
                <a:lnTo>
                  <a:pt x="414210" y="499254"/>
                </a:lnTo>
                <a:lnTo>
                  <a:pt x="434219" y="498529"/>
                </a:lnTo>
                <a:lnTo>
                  <a:pt x="454437" y="497206"/>
                </a:lnTo>
                <a:lnTo>
                  <a:pt x="474845" y="495273"/>
                </a:lnTo>
                <a:lnTo>
                  <a:pt x="495424" y="492717"/>
                </a:lnTo>
                <a:lnTo>
                  <a:pt x="8680761" y="492717"/>
                </a:lnTo>
                <a:lnTo>
                  <a:pt x="8721350" y="491912"/>
                </a:lnTo>
                <a:lnTo>
                  <a:pt x="8761092" y="489519"/>
                </a:lnTo>
                <a:lnTo>
                  <a:pt x="8799917" y="485572"/>
                </a:lnTo>
                <a:lnTo>
                  <a:pt x="8837755" y="480105"/>
                </a:lnTo>
                <a:lnTo>
                  <a:pt x="8892506" y="469127"/>
                </a:lnTo>
                <a:lnTo>
                  <a:pt x="8944639" y="454916"/>
                </a:lnTo>
                <a:lnTo>
                  <a:pt x="8993917" y="437587"/>
                </a:lnTo>
                <a:lnTo>
                  <a:pt x="9040102" y="417252"/>
                </a:lnTo>
                <a:lnTo>
                  <a:pt x="9081407" y="392986"/>
                </a:lnTo>
                <a:lnTo>
                  <a:pt x="9116019" y="366195"/>
                </a:lnTo>
                <a:lnTo>
                  <a:pt x="9143311" y="337186"/>
                </a:lnTo>
                <a:lnTo>
                  <a:pt x="9167241" y="295550"/>
                </a:lnTo>
                <a:lnTo>
                  <a:pt x="9175533" y="251309"/>
                </a:lnTo>
                <a:lnTo>
                  <a:pt x="9175321" y="244172"/>
                </a:lnTo>
                <a:lnTo>
                  <a:pt x="9164454" y="200271"/>
                </a:lnTo>
                <a:lnTo>
                  <a:pt x="9138206" y="159158"/>
                </a:lnTo>
                <a:lnTo>
                  <a:pt x="9109321" y="130590"/>
                </a:lnTo>
                <a:lnTo>
                  <a:pt x="9073249" y="104305"/>
                </a:lnTo>
                <a:lnTo>
                  <a:pt x="9030615" y="80609"/>
                </a:lnTo>
                <a:lnTo>
                  <a:pt x="8988091" y="62110"/>
                </a:lnTo>
                <a:lnTo>
                  <a:pt x="8941385" y="46071"/>
                </a:lnTo>
                <a:lnTo>
                  <a:pt x="8890928" y="32701"/>
                </a:lnTo>
                <a:lnTo>
                  <a:pt x="8837148" y="22209"/>
                </a:lnTo>
                <a:lnTo>
                  <a:pt x="8780475" y="14807"/>
                </a:lnTo>
                <a:lnTo>
                  <a:pt x="8741299" y="11691"/>
                </a:lnTo>
                <a:lnTo>
                  <a:pt x="8701156" y="10103"/>
                </a:lnTo>
                <a:lnTo>
                  <a:pt x="495424" y="9902"/>
                </a:lnTo>
                <a:lnTo>
                  <a:pt x="473577" y="6322"/>
                </a:lnTo>
                <a:lnTo>
                  <a:pt x="451892" y="3557"/>
                </a:lnTo>
                <a:lnTo>
                  <a:pt x="430390" y="1592"/>
                </a:lnTo>
                <a:lnTo>
                  <a:pt x="409090" y="411"/>
                </a:lnTo>
                <a:lnTo>
                  <a:pt x="38801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9504" y="4113508"/>
            <a:ext cx="9285877" cy="31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761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9664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9664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4050" y="484491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077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4050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050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2618" y="4413250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29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050" y="4413250"/>
            <a:ext cx="8007984" cy="38100"/>
          </a:xfrm>
          <a:custGeom>
            <a:avLst/>
            <a:gdLst/>
            <a:ahLst/>
            <a:cxnLst/>
            <a:rect l="l" t="t" r="r" b="b"/>
            <a:pathLst>
              <a:path w="8007984" h="38100">
                <a:moveTo>
                  <a:pt x="0" y="0"/>
                </a:moveTo>
                <a:lnTo>
                  <a:pt x="8007619" y="0"/>
                </a:lnTo>
                <a:lnTo>
                  <a:pt x="8007619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050" y="573879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2865" y="4845851"/>
            <a:ext cx="8007984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350"/>
              </a:spcBef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2865" y="4439462"/>
            <a:ext cx="8007984" cy="419734"/>
          </a:xfrm>
          <a:custGeom>
            <a:avLst/>
            <a:gdLst/>
            <a:ahLst/>
            <a:cxnLst/>
            <a:rect l="l" t="t" r="r" b="b"/>
            <a:pathLst>
              <a:path w="8007984" h="419735">
                <a:moveTo>
                  <a:pt x="0" y="419123"/>
                </a:moveTo>
                <a:lnTo>
                  <a:pt x="8007619" y="419123"/>
                </a:lnTo>
                <a:lnTo>
                  <a:pt x="800761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2865" y="4845851"/>
            <a:ext cx="8007984" cy="888365"/>
          </a:xfrm>
          <a:custGeom>
            <a:avLst/>
            <a:gdLst/>
            <a:ahLst/>
            <a:cxnLst/>
            <a:rect l="l" t="t" r="r" b="b"/>
            <a:pathLst>
              <a:path w="8007984" h="888364">
                <a:moveTo>
                  <a:pt x="0" y="888198"/>
                </a:moveTo>
                <a:lnTo>
                  <a:pt x="8007619" y="888198"/>
                </a:lnTo>
                <a:lnTo>
                  <a:pt x="8007619" y="0"/>
                </a:lnTo>
                <a:lnTo>
                  <a:pt x="0" y="0"/>
                </a:lnTo>
                <a:lnTo>
                  <a:pt x="0" y="888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9845" y="7774025"/>
            <a:ext cx="1096645" cy="314325"/>
          </a:xfrm>
          <a:custGeom>
            <a:avLst/>
            <a:gdLst/>
            <a:ahLst/>
            <a:cxnLst/>
            <a:rect l="l" t="t" r="r" b="b"/>
            <a:pathLst>
              <a:path w="1096645" h="314325">
                <a:moveTo>
                  <a:pt x="0" y="313809"/>
                </a:moveTo>
                <a:lnTo>
                  <a:pt x="1096543" y="313809"/>
                </a:lnTo>
                <a:lnTo>
                  <a:pt x="1096543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7703" y="6645966"/>
            <a:ext cx="4465320" cy="419734"/>
          </a:xfrm>
          <a:custGeom>
            <a:avLst/>
            <a:gdLst/>
            <a:ahLst/>
            <a:cxnLst/>
            <a:rect l="l" t="t" r="r" b="b"/>
            <a:pathLst>
              <a:path w="4465320" h="419734">
                <a:moveTo>
                  <a:pt x="0" y="419123"/>
                </a:moveTo>
                <a:lnTo>
                  <a:pt x="4464949" y="419123"/>
                </a:lnTo>
                <a:lnTo>
                  <a:pt x="44649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7768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7768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7768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07768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88084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10539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8400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7768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750475" y="4520092"/>
            <a:ext cx="8610600" cy="251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958850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17703" y="6645966"/>
            <a:ext cx="4465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  <a:tabLst>
                <a:tab pos="1076960" algn="l"/>
                <a:tab pos="1962150" algn="l"/>
                <a:tab pos="2846705" algn="l"/>
                <a:tab pos="373126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07768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25257" y="7303354"/>
            <a:ext cx="1540826" cy="56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14455" y="7159565"/>
            <a:ext cx="297333" cy="53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761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9664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9664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4050" y="484491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077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94050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050" y="573879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82618" y="4413250"/>
            <a:ext cx="0" cy="1330325"/>
          </a:xfrm>
          <a:custGeom>
            <a:avLst/>
            <a:gdLst/>
            <a:ahLst/>
            <a:cxnLst/>
            <a:rect l="l" t="t" r="r" b="b"/>
            <a:pathLst>
              <a:path h="1330325">
                <a:moveTo>
                  <a:pt x="0" y="0"/>
                </a:moveTo>
                <a:lnTo>
                  <a:pt x="0" y="133029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050" y="4413250"/>
            <a:ext cx="8007984" cy="38100"/>
          </a:xfrm>
          <a:custGeom>
            <a:avLst/>
            <a:gdLst/>
            <a:ahLst/>
            <a:cxnLst/>
            <a:rect l="l" t="t" r="r" b="b"/>
            <a:pathLst>
              <a:path w="8007984" h="38100">
                <a:moveTo>
                  <a:pt x="0" y="0"/>
                </a:moveTo>
                <a:lnTo>
                  <a:pt x="8007619" y="0"/>
                </a:lnTo>
                <a:lnTo>
                  <a:pt x="8007619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050" y="5738795"/>
            <a:ext cx="8007984" cy="0"/>
          </a:xfrm>
          <a:custGeom>
            <a:avLst/>
            <a:gdLst/>
            <a:ahLst/>
            <a:cxnLst/>
            <a:rect l="l" t="t" r="r" b="b"/>
            <a:pathLst>
              <a:path w="8007984">
                <a:moveTo>
                  <a:pt x="0" y="0"/>
                </a:moveTo>
                <a:lnTo>
                  <a:pt x="80076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2865" y="4845851"/>
            <a:ext cx="8007984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47065">
              <a:lnSpc>
                <a:spcPct val="100000"/>
              </a:lnSpc>
              <a:spcBef>
                <a:spcPts val="1350"/>
              </a:spcBef>
              <a:tabLst>
                <a:tab pos="2240915" algn="l"/>
                <a:tab pos="3834765" algn="l"/>
                <a:tab pos="5428615" algn="l"/>
                <a:tab pos="7022465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2865" y="4439462"/>
            <a:ext cx="8007984" cy="419734"/>
          </a:xfrm>
          <a:custGeom>
            <a:avLst/>
            <a:gdLst/>
            <a:ahLst/>
            <a:cxnLst/>
            <a:rect l="l" t="t" r="r" b="b"/>
            <a:pathLst>
              <a:path w="8007984" h="419735">
                <a:moveTo>
                  <a:pt x="0" y="419123"/>
                </a:moveTo>
                <a:lnTo>
                  <a:pt x="8007619" y="419123"/>
                </a:lnTo>
                <a:lnTo>
                  <a:pt x="800761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2865" y="4845851"/>
            <a:ext cx="8007984" cy="888365"/>
          </a:xfrm>
          <a:custGeom>
            <a:avLst/>
            <a:gdLst/>
            <a:ahLst/>
            <a:cxnLst/>
            <a:rect l="l" t="t" r="r" b="b"/>
            <a:pathLst>
              <a:path w="8007984" h="888364">
                <a:moveTo>
                  <a:pt x="0" y="888198"/>
                </a:moveTo>
                <a:lnTo>
                  <a:pt x="8007619" y="888198"/>
                </a:lnTo>
                <a:lnTo>
                  <a:pt x="8007619" y="0"/>
                </a:lnTo>
                <a:lnTo>
                  <a:pt x="0" y="0"/>
                </a:lnTo>
                <a:lnTo>
                  <a:pt x="0" y="888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9845" y="7774025"/>
            <a:ext cx="1096645" cy="314325"/>
          </a:xfrm>
          <a:custGeom>
            <a:avLst/>
            <a:gdLst/>
            <a:ahLst/>
            <a:cxnLst/>
            <a:rect l="l" t="t" r="r" b="b"/>
            <a:pathLst>
              <a:path w="1096645" h="314325">
                <a:moveTo>
                  <a:pt x="0" y="313809"/>
                </a:moveTo>
                <a:lnTo>
                  <a:pt x="1096543" y="313809"/>
                </a:lnTo>
                <a:lnTo>
                  <a:pt x="1096543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07194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07194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1939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1939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76684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6684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29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29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2432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2450" y="647718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22450" y="725370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5223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22450" y="647718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22450" y="725370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07768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07768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7768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07768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88084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210539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68400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7768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25257" y="7303354"/>
            <a:ext cx="1540826" cy="56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5642" y="6483712"/>
            <a:ext cx="4465320" cy="766445"/>
          </a:xfrm>
          <a:custGeom>
            <a:avLst/>
            <a:gdLst/>
            <a:ahLst/>
            <a:cxnLst/>
            <a:rect l="l" t="t" r="r" b="b"/>
            <a:pathLst>
              <a:path w="4465320" h="766445">
                <a:moveTo>
                  <a:pt x="0" y="765885"/>
                </a:moveTo>
                <a:lnTo>
                  <a:pt x="4464949" y="765885"/>
                </a:lnTo>
                <a:lnTo>
                  <a:pt x="4464949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750475" y="4520092"/>
            <a:ext cx="8610600" cy="310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958850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300">
              <a:latin typeface="Times New Roman"/>
              <a:cs typeface="Times New Roman"/>
            </a:endParaRPr>
          </a:p>
          <a:p>
            <a:pPr marL="181991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15642" y="6483712"/>
            <a:ext cx="446532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>
              <a:lnSpc>
                <a:spcPct val="100000"/>
              </a:lnSpc>
              <a:tabLst>
                <a:tab pos="1082675" algn="l"/>
                <a:tab pos="1967230" algn="l"/>
                <a:tab pos="2851785" algn="l"/>
                <a:tab pos="373697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  <a:p>
            <a:pPr marL="198120">
              <a:lnSpc>
                <a:spcPct val="100000"/>
              </a:lnSpc>
              <a:spcBef>
                <a:spcPts val="910"/>
              </a:spcBef>
              <a:tabLst>
                <a:tab pos="1082675" algn="l"/>
                <a:tab pos="1967230" algn="l"/>
                <a:tab pos="2851785" algn="l"/>
                <a:tab pos="373697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07768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845" y="7774025"/>
            <a:ext cx="2550160" cy="314325"/>
          </a:xfrm>
          <a:custGeom>
            <a:avLst/>
            <a:gdLst/>
            <a:ahLst/>
            <a:cxnLst/>
            <a:rect l="l" t="t" r="r" b="b"/>
            <a:pathLst>
              <a:path w="2550160" h="314325">
                <a:moveTo>
                  <a:pt x="0" y="313809"/>
                </a:moveTo>
                <a:lnTo>
                  <a:pt x="2549660" y="313809"/>
                </a:lnTo>
                <a:lnTo>
                  <a:pt x="2549660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0817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0817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185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9185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7553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553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921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5921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0548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24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24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3339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2450" y="6477929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450" y="7254450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5642" y="6485209"/>
            <a:ext cx="7783195" cy="766445"/>
          </a:xfrm>
          <a:custGeom>
            <a:avLst/>
            <a:gdLst/>
            <a:ahLst/>
            <a:cxnLst/>
            <a:rect l="l" t="t" r="r" b="b"/>
            <a:pathLst>
              <a:path w="7783195" h="766445">
                <a:moveTo>
                  <a:pt x="0" y="765885"/>
                </a:moveTo>
                <a:lnTo>
                  <a:pt x="7783064" y="765885"/>
                </a:lnTo>
                <a:lnTo>
                  <a:pt x="7783064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1917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5805" y="6107541"/>
            <a:ext cx="7748482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193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355725" algn="ctr">
              <a:lnSpc>
                <a:spcPct val="100000"/>
              </a:lnSpc>
              <a:spcBef>
                <a:spcPts val="15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642" y="6485209"/>
            <a:ext cx="7783195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0.315*560	0.226*530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311785">
              <a:lnSpc>
                <a:spcPct val="100000"/>
              </a:lnSpc>
              <a:spcBef>
                <a:spcPts val="910"/>
              </a:spcBef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0.315*533	0.226*486	0.289*386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95" y="7564959"/>
            <a:ext cx="9447509" cy="126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845" y="7774025"/>
            <a:ext cx="2550160" cy="314325"/>
          </a:xfrm>
          <a:custGeom>
            <a:avLst/>
            <a:gdLst/>
            <a:ahLst/>
            <a:cxnLst/>
            <a:rect l="l" t="t" r="r" b="b"/>
            <a:pathLst>
              <a:path w="2550160" h="314325">
                <a:moveTo>
                  <a:pt x="0" y="313809"/>
                </a:moveTo>
                <a:lnTo>
                  <a:pt x="2549660" y="313809"/>
                </a:lnTo>
                <a:lnTo>
                  <a:pt x="2549660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0817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0817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185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9185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7553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553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921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5921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0548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24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24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3339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2450" y="6477929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2450" y="7254450"/>
            <a:ext cx="7780020" cy="0"/>
          </a:xfrm>
          <a:custGeom>
            <a:avLst/>
            <a:gdLst/>
            <a:ahLst/>
            <a:cxnLst/>
            <a:rect l="l" t="t" r="r" b="b"/>
            <a:pathLst>
              <a:path w="7780020">
                <a:moveTo>
                  <a:pt x="0" y="0"/>
                </a:moveTo>
                <a:lnTo>
                  <a:pt x="777993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5642" y="6485209"/>
            <a:ext cx="7783195" cy="766445"/>
          </a:xfrm>
          <a:custGeom>
            <a:avLst/>
            <a:gdLst/>
            <a:ahLst/>
            <a:cxnLst/>
            <a:rect l="l" t="t" r="r" b="b"/>
            <a:pathLst>
              <a:path w="7783195" h="766445">
                <a:moveTo>
                  <a:pt x="0" y="765885"/>
                </a:moveTo>
                <a:lnTo>
                  <a:pt x="7783064" y="765885"/>
                </a:lnTo>
                <a:lnTo>
                  <a:pt x="7783064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1793" y="7288741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1917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5805" y="6107541"/>
            <a:ext cx="7748482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193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355725" algn="ctr">
              <a:lnSpc>
                <a:spcPct val="100000"/>
              </a:lnSpc>
              <a:spcBef>
                <a:spcPts val="15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642" y="6485209"/>
            <a:ext cx="7783195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0.315*560	0.226*530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311785">
              <a:lnSpc>
                <a:spcPct val="100000"/>
              </a:lnSpc>
              <a:spcBef>
                <a:spcPts val="910"/>
              </a:spcBef>
              <a:tabLst>
                <a:tab pos="1859914" algn="l"/>
                <a:tab pos="3408045" algn="l"/>
                <a:tab pos="4956810" algn="l"/>
                <a:tab pos="6504940" algn="l"/>
              </a:tabLst>
            </a:pPr>
            <a:r>
              <a:rPr sz="1700" dirty="0">
                <a:latin typeface="Helvetica Neue"/>
                <a:cs typeface="Helvetica Neue"/>
              </a:rPr>
              <a:t>0.315*533	0.226*486	0.289*386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21036" y="6488858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12255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28665" y="68343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20693" y="68343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39400" y="64706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28322" y="64706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20350" y="648970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20350" y="72171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21036" y="6488858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99274" y="8471089"/>
            <a:ext cx="3150870" cy="314325"/>
          </a:xfrm>
          <a:custGeom>
            <a:avLst/>
            <a:gdLst/>
            <a:ahLst/>
            <a:cxnLst/>
            <a:rect l="l" t="t" r="r" b="b"/>
            <a:pathLst>
              <a:path w="3150870" h="314325">
                <a:moveTo>
                  <a:pt x="0" y="313809"/>
                </a:moveTo>
                <a:lnTo>
                  <a:pt x="3150767" y="313809"/>
                </a:lnTo>
                <a:lnTo>
                  <a:pt x="3150767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12166" y="6661924"/>
            <a:ext cx="391795" cy="374015"/>
          </a:xfrm>
          <a:custGeom>
            <a:avLst/>
            <a:gdLst/>
            <a:ahLst/>
            <a:cxnLst/>
            <a:rect l="l" t="t" r="r" b="b"/>
            <a:pathLst>
              <a:path w="391795" h="374015">
                <a:moveTo>
                  <a:pt x="174020" y="0"/>
                </a:moveTo>
                <a:lnTo>
                  <a:pt x="174020" y="68686"/>
                </a:lnTo>
                <a:lnTo>
                  <a:pt x="0" y="68686"/>
                </a:lnTo>
                <a:lnTo>
                  <a:pt x="0" y="305325"/>
                </a:lnTo>
                <a:lnTo>
                  <a:pt x="174020" y="305325"/>
                </a:lnTo>
                <a:lnTo>
                  <a:pt x="174020" y="374012"/>
                </a:lnTo>
                <a:lnTo>
                  <a:pt x="391411" y="187006"/>
                </a:lnTo>
                <a:lnTo>
                  <a:pt x="17402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07189" y="692196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7189" y="6921962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7189" y="6921962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7189" y="6921962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750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09959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7189" y="6528663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85649" y="6558732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127000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74571" y="6916921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20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89750" y="654644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89750" y="728928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97722" y="65341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89750" y="655320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89750" y="72806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5649" y="6558732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74324" y="7786725"/>
            <a:ext cx="2590800" cy="288925"/>
          </a:xfrm>
          <a:custGeom>
            <a:avLst/>
            <a:gdLst/>
            <a:ahLst/>
            <a:cxnLst/>
            <a:rect l="l" t="t" r="r" b="b"/>
            <a:pathLst>
              <a:path w="2590800" h="288925">
                <a:moveTo>
                  <a:pt x="0" y="288409"/>
                </a:moveTo>
                <a:lnTo>
                  <a:pt x="2590370" y="288409"/>
                </a:lnTo>
                <a:lnTo>
                  <a:pt x="2590370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26196" y="6804503"/>
            <a:ext cx="1784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-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20037" y="7362170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82851" y="7299026"/>
            <a:ext cx="380892" cy="457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1203960" cy="288925"/>
          </a:xfrm>
          <a:custGeom>
            <a:avLst/>
            <a:gdLst/>
            <a:ahLst/>
            <a:cxnLst/>
            <a:rect l="l" t="t" r="r" b="b"/>
            <a:pathLst>
              <a:path w="1203960" h="288925">
                <a:moveTo>
                  <a:pt x="0" y="288409"/>
                </a:moveTo>
                <a:lnTo>
                  <a:pt x="1203436" y="288409"/>
                </a:lnTo>
                <a:lnTo>
                  <a:pt x="120343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4324" y="7786725"/>
            <a:ext cx="2590800" cy="288925"/>
          </a:xfrm>
          <a:custGeom>
            <a:avLst/>
            <a:gdLst/>
            <a:ahLst/>
            <a:cxnLst/>
            <a:rect l="l" t="t" r="r" b="b"/>
            <a:pathLst>
              <a:path w="2590800" h="288925">
                <a:moveTo>
                  <a:pt x="0" y="288409"/>
                </a:moveTo>
                <a:lnTo>
                  <a:pt x="2590370" y="288409"/>
                </a:lnTo>
                <a:lnTo>
                  <a:pt x="2590370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0037" y="7362170"/>
            <a:ext cx="297333" cy="53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869" y="6550504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19" h="371475">
                <a:moveTo>
                  <a:pt x="0" y="371458"/>
                </a:moveTo>
                <a:lnTo>
                  <a:pt x="20320" y="371458"/>
                </a:lnTo>
                <a:lnTo>
                  <a:pt x="20320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0275" y="6550504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20" h="371475">
                <a:moveTo>
                  <a:pt x="0" y="371458"/>
                </a:moveTo>
                <a:lnTo>
                  <a:pt x="20318" y="371458"/>
                </a:lnTo>
                <a:lnTo>
                  <a:pt x="20318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869" y="6921961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19" h="371475">
                <a:moveTo>
                  <a:pt x="0" y="371458"/>
                </a:moveTo>
                <a:lnTo>
                  <a:pt x="20320" y="371458"/>
                </a:lnTo>
                <a:lnTo>
                  <a:pt x="20320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0275" y="6921961"/>
            <a:ext cx="20320" cy="371475"/>
          </a:xfrm>
          <a:custGeom>
            <a:avLst/>
            <a:gdLst/>
            <a:ahLst/>
            <a:cxnLst/>
            <a:rect l="l" t="t" r="r" b="b"/>
            <a:pathLst>
              <a:path w="20320" h="371475">
                <a:moveTo>
                  <a:pt x="0" y="371458"/>
                </a:moveTo>
                <a:lnTo>
                  <a:pt x="20318" y="371458"/>
                </a:lnTo>
                <a:lnTo>
                  <a:pt x="20318" y="0"/>
                </a:lnTo>
                <a:lnTo>
                  <a:pt x="0" y="0"/>
                </a:lnTo>
                <a:lnTo>
                  <a:pt x="0" y="371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7189" y="692196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7189" y="6921962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7189" y="6921962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7189" y="6921962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750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09959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67819" y="7293421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189" y="6528663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2451" y="6921962"/>
            <a:ext cx="867410" cy="0"/>
          </a:xfrm>
          <a:custGeom>
            <a:avLst/>
            <a:gdLst/>
            <a:ahLst/>
            <a:cxnLst/>
            <a:rect l="l" t="t" r="r" b="b"/>
            <a:pathLst>
              <a:path w="867409">
                <a:moveTo>
                  <a:pt x="0" y="0"/>
                </a:moveTo>
                <a:lnTo>
                  <a:pt x="86699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2451" y="6921962"/>
            <a:ext cx="1751964" cy="0"/>
          </a:xfrm>
          <a:custGeom>
            <a:avLst/>
            <a:gdLst/>
            <a:ahLst/>
            <a:cxnLst/>
            <a:rect l="l" t="t" r="r" b="b"/>
            <a:pathLst>
              <a:path w="1751965">
                <a:moveTo>
                  <a:pt x="0" y="0"/>
                </a:moveTo>
                <a:lnTo>
                  <a:pt x="175173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2451" y="6921962"/>
            <a:ext cx="2636520" cy="0"/>
          </a:xfrm>
          <a:custGeom>
            <a:avLst/>
            <a:gdLst/>
            <a:ahLst/>
            <a:cxnLst/>
            <a:rect l="l" t="t" r="r" b="b"/>
            <a:pathLst>
              <a:path w="2636520">
                <a:moveTo>
                  <a:pt x="0" y="0"/>
                </a:moveTo>
                <a:lnTo>
                  <a:pt x="26364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22451" y="6921962"/>
            <a:ext cx="3521710" cy="0"/>
          </a:xfrm>
          <a:custGeom>
            <a:avLst/>
            <a:gdLst/>
            <a:ahLst/>
            <a:cxnLst/>
            <a:rect l="l" t="t" r="r" b="b"/>
            <a:pathLst>
              <a:path w="3521709">
                <a:moveTo>
                  <a:pt x="0" y="0"/>
                </a:moveTo>
                <a:lnTo>
                  <a:pt x="352122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13574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57646" y="6531453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22451" y="7293420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0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22451" y="7293420"/>
            <a:ext cx="1771014" cy="0"/>
          </a:xfrm>
          <a:custGeom>
            <a:avLst/>
            <a:gdLst/>
            <a:ahLst/>
            <a:cxnLst/>
            <a:rect l="l" t="t" r="r" b="b"/>
            <a:pathLst>
              <a:path w="1771015">
                <a:moveTo>
                  <a:pt x="0" y="0"/>
                </a:moveTo>
                <a:lnTo>
                  <a:pt x="177078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2451" y="7293420"/>
            <a:ext cx="2655570" cy="0"/>
          </a:xfrm>
          <a:custGeom>
            <a:avLst/>
            <a:gdLst/>
            <a:ahLst/>
            <a:cxnLst/>
            <a:rect l="l" t="t" r="r" b="b"/>
            <a:pathLst>
              <a:path w="2655570">
                <a:moveTo>
                  <a:pt x="0" y="0"/>
                </a:moveTo>
                <a:lnTo>
                  <a:pt x="265553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2452" y="6531453"/>
            <a:ext cx="4426585" cy="781050"/>
          </a:xfrm>
          <a:custGeom>
            <a:avLst/>
            <a:gdLst/>
            <a:ahLst/>
            <a:cxnLst/>
            <a:rect l="l" t="t" r="r" b="b"/>
            <a:pathLst>
              <a:path w="4426584" h="781050">
                <a:moveTo>
                  <a:pt x="0" y="781017"/>
                </a:moveTo>
                <a:lnTo>
                  <a:pt x="4426318" y="781017"/>
                </a:lnTo>
                <a:lnTo>
                  <a:pt x="4426318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26196" y="6804503"/>
            <a:ext cx="231267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-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600">
              <a:latin typeface="Times New Roman"/>
              <a:cs typeface="Times New Roman"/>
            </a:endParaRPr>
          </a:p>
          <a:p>
            <a:pPr marL="84328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07189" y="6528663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22452" y="6531453"/>
            <a:ext cx="442658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449.249</a:t>
            </a:r>
            <a:endParaRPr sz="1700">
              <a:latin typeface="Helvetica Neue"/>
              <a:cs typeface="Helvetica Neue"/>
            </a:endParaRPr>
          </a:p>
          <a:p>
            <a:pPr marL="53340">
              <a:lnSpc>
                <a:spcPct val="100000"/>
              </a:lnSpc>
              <a:spcBef>
                <a:spcPts val="885"/>
              </a:spcBef>
            </a:pP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 </a:t>
            </a:r>
            <a:r>
              <a:rPr sz="1700" spc="-125" dirty="0">
                <a:latin typeface="Helvetica Neue"/>
                <a:cs typeface="Helvetica Neue"/>
              </a:rPr>
              <a:t> </a:t>
            </a:r>
            <a:r>
              <a:rPr sz="1700" dirty="0">
                <a:latin typeface="Helvetica Neue"/>
                <a:cs typeface="Helvetica Neue"/>
              </a:rPr>
              <a:t>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5940" y="7362154"/>
            <a:ext cx="380892" cy="45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 rot="5400000">
            <a:off x="7003366" y="4252939"/>
            <a:ext cx="956412" cy="110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lang="en-SG" sz="1700" b="1" dirty="0">
                <a:latin typeface="Helvetica Neue"/>
                <a:cs typeface="Helvetica Neue"/>
              </a:rPr>
              <a:t>rows  6</a:t>
            </a:r>
            <a:endParaRPr lang="en-SG" sz="1700" dirty="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4102735" cy="288925"/>
          </a:xfrm>
          <a:custGeom>
            <a:avLst/>
            <a:gdLst/>
            <a:ahLst/>
            <a:cxnLst/>
            <a:rect l="l" t="t" r="r" b="b"/>
            <a:pathLst>
              <a:path w="4102734" h="288925">
                <a:moveTo>
                  <a:pt x="0" y="288409"/>
                </a:moveTo>
                <a:lnTo>
                  <a:pt x="4102696" y="288409"/>
                </a:lnTo>
                <a:lnTo>
                  <a:pt x="4102696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2937" y="6738222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820">
              <a:lnSpc>
                <a:spcPct val="100000"/>
              </a:lnSpc>
              <a:tabLst>
                <a:tab pos="2259965" algn="l"/>
                <a:tab pos="4182110" algn="l"/>
                <a:tab pos="6104255" algn="l"/>
                <a:tab pos="8026400" algn="l"/>
              </a:tabLst>
            </a:pPr>
            <a:r>
              <a:rPr sz="1700" dirty="0">
                <a:latin typeface="Helvetica Neue"/>
                <a:cs typeface="Helvetica Neue"/>
              </a:rPr>
              <a:t>560-449.249	530-449.249	389-449.249	202-449.249	278-449.249</a:t>
            </a:r>
            <a:endParaRPr sz="1700">
              <a:latin typeface="Helvetica Neue"/>
              <a:cs typeface="Helvetica Neue"/>
            </a:endParaRPr>
          </a:p>
          <a:p>
            <a:pPr marL="337820">
              <a:lnSpc>
                <a:spcPct val="100000"/>
              </a:lnSpc>
              <a:spcBef>
                <a:spcPts val="910"/>
              </a:spcBef>
              <a:tabLst>
                <a:tab pos="2259965" algn="l"/>
                <a:tab pos="4182110" algn="l"/>
                <a:tab pos="6104255" algn="l"/>
                <a:tab pos="8026400" algn="l"/>
              </a:tabLst>
            </a:pPr>
            <a:r>
              <a:rPr sz="1700" dirty="0">
                <a:latin typeface="Helvetica Neue"/>
                <a:cs typeface="Helvetica Neue"/>
              </a:rPr>
              <a:t>533-431.472	486-431.472	386-431.472	234-431.472	263-431.472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5410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410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7570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7570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729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9729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889" y="67314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1889" y="75079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5924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6731436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4460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6620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8779" y="750795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2937" y="6738222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077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8" name="object 3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073" y="7786725"/>
            <a:ext cx="4592320" cy="288925"/>
          </a:xfrm>
          <a:custGeom>
            <a:avLst/>
            <a:gdLst/>
            <a:ahLst/>
            <a:cxnLst/>
            <a:rect l="l" t="t" r="r" b="b"/>
            <a:pathLst>
              <a:path w="4592320" h="288925">
                <a:moveTo>
                  <a:pt x="0" y="288409"/>
                </a:moveTo>
                <a:lnTo>
                  <a:pt x="4591801" y="288409"/>
                </a:lnTo>
                <a:lnTo>
                  <a:pt x="4591801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2936" y="6738224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135890">
              <a:lnSpc>
                <a:spcPct val="144600"/>
              </a:lnSpc>
              <a:tabLst>
                <a:tab pos="2068195" algn="l"/>
                <a:tab pos="3990340" algn="l"/>
                <a:tab pos="5912485" algn="l"/>
                <a:tab pos="7834630" algn="l"/>
              </a:tabLst>
            </a:pPr>
            <a:r>
              <a:rPr sz="1700" dirty="0">
                <a:latin typeface="Helvetica Neue"/>
                <a:cs typeface="Helvetica Neue"/>
              </a:rPr>
              <a:t>(560-449.249)**2	(530-449.249)**2	(389-449.249)**2	(202-449.249)**2	(278-449.249)**2 (533-431.472)**2	(486-431.472)**2	(386-431.472)**2	(234-431.472)**2	(263-431.472)**2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541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41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757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757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72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972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88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188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592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446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662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8779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2936" y="6738224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014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8" name="object 3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7953" y="4426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2865" y="4439462"/>
            <a:ext cx="80079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895">
              <a:lnSpc>
                <a:spcPct val="100000"/>
              </a:lnSpc>
              <a:tabLst>
                <a:tab pos="2150745" algn="l"/>
                <a:tab pos="3744595" algn="l"/>
                <a:tab pos="5338445" algn="l"/>
                <a:tab pos="6932295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2279" y="7577659"/>
            <a:ext cx="9793827" cy="146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5073" y="7786725"/>
            <a:ext cx="4592320" cy="288925"/>
          </a:xfrm>
          <a:custGeom>
            <a:avLst/>
            <a:gdLst/>
            <a:ahLst/>
            <a:cxnLst/>
            <a:rect l="l" t="t" r="r" b="b"/>
            <a:pathLst>
              <a:path w="4592320" h="288925">
                <a:moveTo>
                  <a:pt x="0" y="288409"/>
                </a:moveTo>
                <a:lnTo>
                  <a:pt x="4591801" y="288409"/>
                </a:lnTo>
                <a:lnTo>
                  <a:pt x="4591801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9541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541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7570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7570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972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972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61889" y="67314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1889" y="750795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809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5923" y="7099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23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03100" y="6724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73250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446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6620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8779" y="6731437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0939" y="6743700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73250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446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6620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5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79" y="7507958"/>
            <a:ext cx="1922780" cy="0"/>
          </a:xfrm>
          <a:custGeom>
            <a:avLst/>
            <a:gdLst/>
            <a:ahLst/>
            <a:cxnLst/>
            <a:rect l="l" t="t" r="r" b="b"/>
            <a:pathLst>
              <a:path w="1922779">
                <a:moveTo>
                  <a:pt x="0" y="0"/>
                </a:moveTo>
                <a:lnTo>
                  <a:pt x="192216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0939" y="7492755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>
                <a:moveTo>
                  <a:pt x="0" y="0"/>
                </a:moveTo>
                <a:lnTo>
                  <a:pt x="19412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2936" y="6738224"/>
            <a:ext cx="9587230" cy="766445"/>
          </a:xfrm>
          <a:custGeom>
            <a:avLst/>
            <a:gdLst/>
            <a:ahLst/>
            <a:cxnLst/>
            <a:rect l="l" t="t" r="r" b="b"/>
            <a:pathLst>
              <a:path w="9587230" h="766445">
                <a:moveTo>
                  <a:pt x="0" y="765885"/>
                </a:moveTo>
                <a:lnTo>
                  <a:pt x="9586760" y="765885"/>
                </a:lnTo>
                <a:lnTo>
                  <a:pt x="9586760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01481" y="7524244"/>
            <a:ext cx="349517" cy="362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87850" y="7786725"/>
            <a:ext cx="1067435" cy="288925"/>
          </a:xfrm>
          <a:custGeom>
            <a:avLst/>
            <a:gdLst/>
            <a:ahLst/>
            <a:cxnLst/>
            <a:rect l="l" t="t" r="r" b="b"/>
            <a:pathLst>
              <a:path w="1067435" h="288925">
                <a:moveTo>
                  <a:pt x="0" y="288409"/>
                </a:moveTo>
                <a:lnTo>
                  <a:pt x="1066815" y="288409"/>
                </a:lnTo>
                <a:lnTo>
                  <a:pt x="1066815" y="0"/>
                </a:lnTo>
                <a:lnTo>
                  <a:pt x="0" y="0"/>
                </a:lnTo>
                <a:lnTo>
                  <a:pt x="0" y="28840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22913" y="7774025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1819" y="6310148"/>
            <a:ext cx="9580996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50475" y="4520092"/>
            <a:ext cx="8610600" cy="213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L="4324350" indent="1522730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L="800100" algn="ctr">
              <a:lnSpc>
                <a:spcPct val="100000"/>
              </a:lnSpc>
              <a:spcBef>
                <a:spcPts val="1745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02936" y="6738224"/>
            <a:ext cx="958723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135890">
              <a:lnSpc>
                <a:spcPct val="144600"/>
              </a:lnSpc>
              <a:tabLst>
                <a:tab pos="2068195" algn="l"/>
                <a:tab pos="3990340" algn="l"/>
                <a:tab pos="5912485" algn="l"/>
                <a:tab pos="7834630" algn="l"/>
              </a:tabLst>
            </a:pPr>
            <a:r>
              <a:rPr sz="1700" dirty="0">
                <a:latin typeface="Helvetica Neue"/>
                <a:cs typeface="Helvetica Neue"/>
              </a:rPr>
              <a:t>(560-449.249)**2	(530-449.249)**2	(389-449.249)**2	(202-449.249)**2	(278-449.249)**2 (533-431.472)**2	(486-431.472)**2	(386-431.472)**2	(234-431.472)**2	(263-431.472)**2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73493" y="6522552"/>
            <a:ext cx="98933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430</a:t>
            </a:r>
            <a:endParaRPr sz="1700">
              <a:latin typeface="Helvetica Neue"/>
              <a:cs typeface="Helvetica Neue"/>
            </a:endParaRPr>
          </a:p>
          <a:p>
            <a:pPr marL="31432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71941" y="686357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3969" y="686357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3493" y="6499852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2416" y="6499852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4443" y="6518902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4443" y="7246346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3493" y="6522552"/>
            <a:ext cx="989330" cy="720725"/>
          </a:xfrm>
          <a:custGeom>
            <a:avLst/>
            <a:gdLst/>
            <a:ahLst/>
            <a:cxnLst/>
            <a:rect l="l" t="t" r="r" b="b"/>
            <a:pathLst>
              <a:path w="989329" h="720725">
                <a:moveTo>
                  <a:pt x="0" y="720144"/>
                </a:moveTo>
                <a:lnTo>
                  <a:pt x="988922" y="720144"/>
                </a:lnTo>
                <a:lnTo>
                  <a:pt x="988922" y="0"/>
                </a:lnTo>
                <a:lnTo>
                  <a:pt x="0" y="0"/>
                </a:lnTo>
                <a:lnTo>
                  <a:pt x="0" y="72014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200097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0096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00096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00096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0096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041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2867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00097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88741" y="7945895"/>
            <a:ext cx="2386330" cy="307975"/>
          </a:xfrm>
          <a:custGeom>
            <a:avLst/>
            <a:gdLst/>
            <a:ahLst/>
            <a:cxnLst/>
            <a:rect l="l" t="t" r="r" b="b"/>
            <a:pathLst>
              <a:path w="2386329" h="307975">
                <a:moveTo>
                  <a:pt x="0" y="307552"/>
                </a:moveTo>
                <a:lnTo>
                  <a:pt x="2385819" y="307552"/>
                </a:lnTo>
                <a:lnTo>
                  <a:pt x="238581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09067" y="7310516"/>
            <a:ext cx="1203255" cy="942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6421" y="7294133"/>
            <a:ext cx="262343" cy="64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194050" y="4413250"/>
          <a:ext cx="8049895" cy="1344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953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1858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5761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9664" y="573812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5141" y="484398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141" y="52747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6231" y="4822492"/>
            <a:ext cx="8009890" cy="91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3730">
              <a:lnSpc>
                <a:spcPct val="100000"/>
              </a:lnSpc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633730">
              <a:lnSpc>
                <a:spcPct val="100000"/>
              </a:lnSpc>
              <a:spcBef>
                <a:spcPts val="1350"/>
              </a:spcBef>
              <a:tabLst>
                <a:tab pos="2227580" algn="l"/>
                <a:tab pos="3821429" algn="l"/>
                <a:tab pos="5415280" algn="l"/>
                <a:tab pos="700913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475" y="4520092"/>
            <a:ext cx="8610600" cy="159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00097" y="6478011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560	530	389	202	278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533	486	386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0096" y="68713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3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0096" y="68713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2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0096" y="68713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00096" y="68713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1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041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02867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00097" y="6478011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88741" y="7945895"/>
            <a:ext cx="2386330" cy="307975"/>
          </a:xfrm>
          <a:custGeom>
            <a:avLst/>
            <a:gdLst/>
            <a:ahLst/>
            <a:cxnLst/>
            <a:rect l="l" t="t" r="r" b="b"/>
            <a:pathLst>
              <a:path w="2386329" h="307975">
                <a:moveTo>
                  <a:pt x="0" y="307552"/>
                </a:moveTo>
                <a:lnTo>
                  <a:pt x="2385819" y="307552"/>
                </a:lnTo>
                <a:lnTo>
                  <a:pt x="238581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9067" y="7310516"/>
            <a:ext cx="1203255" cy="942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6421" y="7294133"/>
            <a:ext cx="262343" cy="64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60634" y="6493502"/>
            <a:ext cx="438340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430	430	430	430	430</a:t>
            </a:r>
            <a:endParaRPr sz="1700">
              <a:latin typeface="Helvetica Neue"/>
              <a:cs typeface="Helvetica Neue"/>
            </a:endParaRPr>
          </a:p>
          <a:p>
            <a:pPr marL="241935">
              <a:lnSpc>
                <a:spcPct val="100000"/>
              </a:lnSpc>
              <a:spcBef>
                <a:spcPts val="885"/>
              </a:spcBef>
              <a:tabLst>
                <a:tab pos="1126490" algn="l"/>
                <a:tab pos="2011045" algn="l"/>
                <a:tab pos="2895600" algn="l"/>
                <a:tab pos="3780790" algn="l"/>
              </a:tabLst>
            </a:pPr>
            <a:r>
              <a:rPr sz="1700" dirty="0">
                <a:latin typeface="Helvetica Neue"/>
                <a:cs typeface="Helvetica Neue"/>
              </a:rPr>
              <a:t>380	380	380	380	380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60634" y="6884010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37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0634" y="6884010"/>
            <a:ext cx="1730375" cy="0"/>
          </a:xfrm>
          <a:custGeom>
            <a:avLst/>
            <a:gdLst/>
            <a:ahLst/>
            <a:cxnLst/>
            <a:rect l="l" t="t" r="r" b="b"/>
            <a:pathLst>
              <a:path w="1730375">
                <a:moveTo>
                  <a:pt x="0" y="0"/>
                </a:moveTo>
                <a:lnTo>
                  <a:pt x="173011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60634" y="6884010"/>
            <a:ext cx="2614930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86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0634" y="6884010"/>
            <a:ext cx="3500120" cy="0"/>
          </a:xfrm>
          <a:custGeom>
            <a:avLst/>
            <a:gdLst/>
            <a:ahLst/>
            <a:cxnLst/>
            <a:rect l="l" t="t" r="r" b="b"/>
            <a:pathLst>
              <a:path w="3500120">
                <a:moveTo>
                  <a:pt x="0" y="0"/>
                </a:moveTo>
                <a:lnTo>
                  <a:pt x="349960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0949" y="64935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7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3404" y="64935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17"/>
                </a:moveTo>
                <a:lnTo>
                  <a:pt x="0" y="0"/>
                </a:lnTo>
              </a:path>
            </a:pathLst>
          </a:custGeom>
          <a:ln w="393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0634" y="7255469"/>
            <a:ext cx="864869" cy="0"/>
          </a:xfrm>
          <a:custGeom>
            <a:avLst/>
            <a:gdLst/>
            <a:ahLst/>
            <a:cxnLst/>
            <a:rect l="l" t="t" r="r" b="b"/>
            <a:pathLst>
              <a:path w="864869">
                <a:moveTo>
                  <a:pt x="0" y="0"/>
                </a:moveTo>
                <a:lnTo>
                  <a:pt x="86442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60634" y="7255469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6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60634" y="7255469"/>
            <a:ext cx="2633980" cy="0"/>
          </a:xfrm>
          <a:custGeom>
            <a:avLst/>
            <a:gdLst/>
            <a:ahLst/>
            <a:cxnLst/>
            <a:rect l="l" t="t" r="r" b="b"/>
            <a:pathLst>
              <a:path w="2633979">
                <a:moveTo>
                  <a:pt x="0" y="0"/>
                </a:moveTo>
                <a:lnTo>
                  <a:pt x="263391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60634" y="6493502"/>
            <a:ext cx="4383405" cy="781050"/>
          </a:xfrm>
          <a:custGeom>
            <a:avLst/>
            <a:gdLst/>
            <a:ahLst/>
            <a:cxnLst/>
            <a:rect l="l" t="t" r="r" b="b"/>
            <a:pathLst>
              <a:path w="4383405" h="781050">
                <a:moveTo>
                  <a:pt x="0" y="781017"/>
                </a:moveTo>
                <a:lnTo>
                  <a:pt x="4383086" y="781017"/>
                </a:lnTo>
                <a:lnTo>
                  <a:pt x="4383086" y="0"/>
                </a:lnTo>
                <a:lnTo>
                  <a:pt x="0" y="0"/>
                </a:lnTo>
                <a:lnTo>
                  <a:pt x="0" y="78101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36209" y="7436932"/>
            <a:ext cx="14820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3194050" y="4413250"/>
          <a:ext cx="8049895" cy="1344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92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29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3902" y="4409316"/>
            <a:ext cx="799401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  <a:tabLst>
                <a:tab pos="2129790" algn="l"/>
                <a:tab pos="3723640" algn="l"/>
                <a:tab pos="5317490" algn="l"/>
                <a:tab pos="691134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4670" y="7325829"/>
            <a:ext cx="407103" cy="6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5473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5473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3021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3021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14962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14962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9970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9970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6775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4442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9778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0350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60728" y="6499852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88156" y="6485209"/>
            <a:ext cx="4403090" cy="766445"/>
          </a:xfrm>
          <a:custGeom>
            <a:avLst/>
            <a:gdLst/>
            <a:ahLst/>
            <a:cxnLst/>
            <a:rect l="l" t="t" r="r" b="b"/>
            <a:pathLst>
              <a:path w="4403090" h="766445">
                <a:moveTo>
                  <a:pt x="0" y="765885"/>
                </a:moveTo>
                <a:lnTo>
                  <a:pt x="4402842" y="765885"/>
                </a:lnTo>
                <a:lnTo>
                  <a:pt x="4402842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5766" y="7958559"/>
            <a:ext cx="4881880" cy="307975"/>
          </a:xfrm>
          <a:custGeom>
            <a:avLst/>
            <a:gdLst/>
            <a:ahLst/>
            <a:cxnLst/>
            <a:rect l="l" t="t" r="r" b="b"/>
            <a:pathLst>
              <a:path w="4881880" h="307975">
                <a:moveTo>
                  <a:pt x="0" y="307552"/>
                </a:moveTo>
                <a:lnTo>
                  <a:pt x="4881746" y="307552"/>
                </a:lnTo>
                <a:lnTo>
                  <a:pt x="488174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84928" y="6645966"/>
            <a:ext cx="4465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  <a:tabLst>
                <a:tab pos="1076960" algn="l"/>
                <a:tab pos="1962150" algn="l"/>
                <a:tab pos="2846705" algn="l"/>
                <a:tab pos="373126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84928" y="6645966"/>
            <a:ext cx="4465320" cy="419734"/>
          </a:xfrm>
          <a:custGeom>
            <a:avLst/>
            <a:gdLst/>
            <a:ahLst/>
            <a:cxnLst/>
            <a:rect l="l" t="t" r="r" b="b"/>
            <a:pathLst>
              <a:path w="4465320" h="419734">
                <a:moveTo>
                  <a:pt x="0" y="419123"/>
                </a:moveTo>
                <a:lnTo>
                  <a:pt x="4464949" y="419123"/>
                </a:lnTo>
                <a:lnTo>
                  <a:pt x="4464949" y="0"/>
                </a:lnTo>
                <a:lnTo>
                  <a:pt x="0" y="0"/>
                </a:lnTo>
                <a:lnTo>
                  <a:pt x="0" y="41912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50475" y="4520092"/>
            <a:ext cx="8610600" cy="251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1693545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88156" y="6485209"/>
            <a:ext cx="440309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  <a:p>
            <a:pPr marL="253365">
              <a:lnSpc>
                <a:spcPct val="100000"/>
              </a:lnSpc>
              <a:spcBef>
                <a:spcPts val="885"/>
              </a:spcBef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6859" y="7181274"/>
            <a:ext cx="263587" cy="873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65787" y="7958559"/>
            <a:ext cx="981710" cy="307975"/>
          </a:xfrm>
          <a:custGeom>
            <a:avLst/>
            <a:gdLst/>
            <a:ahLst/>
            <a:cxnLst/>
            <a:rect l="l" t="t" r="r" b="b"/>
            <a:pathLst>
              <a:path w="981710" h="307975">
                <a:moveTo>
                  <a:pt x="0" y="307552"/>
                </a:moveTo>
                <a:lnTo>
                  <a:pt x="981721" y="307552"/>
                </a:lnTo>
                <a:lnTo>
                  <a:pt x="981721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194050" y="4409316"/>
          <a:ext cx="8027034" cy="1334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371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5494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5494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0239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0239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44984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4984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9729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9729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0194" y="68451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0750" y="647792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0750" y="72544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3523" y="64706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0750" y="647792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0750" y="7254450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2867" y="6485209"/>
            <a:ext cx="4465320" cy="766445"/>
          </a:xfrm>
          <a:custGeom>
            <a:avLst/>
            <a:gdLst/>
            <a:ahLst/>
            <a:cxnLst/>
            <a:rect l="l" t="t" r="r" b="b"/>
            <a:pathLst>
              <a:path w="4465320" h="766445">
                <a:moveTo>
                  <a:pt x="0" y="765885"/>
                </a:moveTo>
                <a:lnTo>
                  <a:pt x="4464949" y="765885"/>
                </a:lnTo>
                <a:lnTo>
                  <a:pt x="4464949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2867" y="6485209"/>
            <a:ext cx="446532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  <a:tabLst>
                <a:tab pos="1083310" algn="l"/>
                <a:tab pos="1968500" algn="l"/>
                <a:tab pos="2853055" algn="l"/>
                <a:tab pos="373761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  <a:p>
            <a:pPr marL="198755">
              <a:lnSpc>
                <a:spcPct val="100000"/>
              </a:lnSpc>
              <a:spcBef>
                <a:spcPts val="910"/>
              </a:spcBef>
              <a:tabLst>
                <a:tab pos="1083310" algn="l"/>
                <a:tab pos="1968500" algn="l"/>
                <a:tab pos="2853055" algn="l"/>
                <a:tab pos="373761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3902" y="4409316"/>
            <a:ext cx="799401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  <a:tabLst>
                <a:tab pos="2129790" algn="l"/>
                <a:tab pos="3723640" algn="l"/>
                <a:tab pos="5317490" algn="l"/>
                <a:tab pos="6911340" algn="l"/>
              </a:tabLst>
            </a:pPr>
            <a:r>
              <a:rPr sz="1700" dirty="0">
                <a:latin typeface="Helvetica Neue"/>
                <a:cs typeface="Helvetica Neue"/>
              </a:rPr>
              <a:t>0.315	0.226	0.289	0.087	0.083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84670" y="7325829"/>
            <a:ext cx="407103" cy="6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5473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5473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021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021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14962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14962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99708" y="648300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99708" y="725645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6775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74442" y="68522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79778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03502" y="648080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1017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0728" y="6499852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0728" y="7242769"/>
            <a:ext cx="4462145" cy="0"/>
          </a:xfrm>
          <a:custGeom>
            <a:avLst/>
            <a:gdLst/>
            <a:ahLst/>
            <a:cxnLst/>
            <a:rect l="l" t="t" r="r" b="b"/>
            <a:pathLst>
              <a:path w="4462145">
                <a:moveTo>
                  <a:pt x="0" y="0"/>
                </a:moveTo>
                <a:lnTo>
                  <a:pt x="4461823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88156" y="6485209"/>
            <a:ext cx="4403090" cy="766445"/>
          </a:xfrm>
          <a:custGeom>
            <a:avLst/>
            <a:gdLst/>
            <a:ahLst/>
            <a:cxnLst/>
            <a:rect l="l" t="t" r="r" b="b"/>
            <a:pathLst>
              <a:path w="4403090" h="766445">
                <a:moveTo>
                  <a:pt x="0" y="765885"/>
                </a:moveTo>
                <a:lnTo>
                  <a:pt x="4402842" y="765885"/>
                </a:lnTo>
                <a:lnTo>
                  <a:pt x="4402842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5766" y="7958559"/>
            <a:ext cx="4881880" cy="307975"/>
          </a:xfrm>
          <a:custGeom>
            <a:avLst/>
            <a:gdLst/>
            <a:ahLst/>
            <a:cxnLst/>
            <a:rect l="l" t="t" r="r" b="b"/>
            <a:pathLst>
              <a:path w="4881880" h="307975">
                <a:moveTo>
                  <a:pt x="0" y="307552"/>
                </a:moveTo>
                <a:lnTo>
                  <a:pt x="4881746" y="307552"/>
                </a:lnTo>
                <a:lnTo>
                  <a:pt x="488174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90409" y="7335503"/>
            <a:ext cx="262599" cy="72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65787" y="7958559"/>
            <a:ext cx="981710" cy="307975"/>
          </a:xfrm>
          <a:custGeom>
            <a:avLst/>
            <a:gdLst/>
            <a:ahLst/>
            <a:cxnLst/>
            <a:rect l="l" t="t" r="r" b="b"/>
            <a:pathLst>
              <a:path w="981710" h="307975">
                <a:moveTo>
                  <a:pt x="0" y="307552"/>
                </a:moveTo>
                <a:lnTo>
                  <a:pt x="981721" y="307552"/>
                </a:lnTo>
                <a:lnTo>
                  <a:pt x="981721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50475" y="4520092"/>
            <a:ext cx="8610600" cy="314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050">
              <a:latin typeface="Times New Roman"/>
              <a:cs typeface="Times New Roman"/>
            </a:endParaRPr>
          </a:p>
          <a:p>
            <a:pPr marL="1693545" algn="ctr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*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47828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B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oadcasting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8156" y="6485209"/>
            <a:ext cx="440309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430	430	389	202	278</a:t>
            </a:r>
            <a:endParaRPr sz="1700">
              <a:latin typeface="Helvetica Neue"/>
              <a:cs typeface="Helvetica Neue"/>
            </a:endParaRPr>
          </a:p>
          <a:p>
            <a:pPr marL="253365">
              <a:lnSpc>
                <a:spcPct val="100000"/>
              </a:lnSpc>
              <a:spcBef>
                <a:spcPts val="885"/>
              </a:spcBef>
              <a:tabLst>
                <a:tab pos="1138555" algn="l"/>
                <a:tab pos="2023110" algn="l"/>
                <a:tab pos="2907665" algn="l"/>
                <a:tab pos="3792854" algn="l"/>
              </a:tabLst>
            </a:pPr>
            <a:r>
              <a:rPr sz="1700" dirty="0">
                <a:latin typeface="Helvetica Neue"/>
                <a:cs typeface="Helvetica Neue"/>
              </a:rPr>
              <a:t>380	380	380	234	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9" name="object 4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194050" y="4409316"/>
          <a:ext cx="8027034" cy="1334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3713">
                <a:tc gridSpan="5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5134" y="7556558"/>
            <a:ext cx="10394529" cy="1330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550989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Functions and array methods</a:t>
            </a:r>
            <a:endParaRPr sz="2800">
              <a:latin typeface="Helvetica Neue"/>
              <a:cs typeface="Helvetica Neue"/>
            </a:endParaRPr>
          </a:p>
          <a:p>
            <a:pPr marL="2692400">
              <a:lnSpc>
                <a:spcPct val="100000"/>
              </a:lnSpc>
              <a:spcBef>
                <a:spcPts val="994"/>
              </a:spcBef>
              <a:tabLst>
                <a:tab pos="4251960" algn="l"/>
              </a:tabLst>
            </a:pPr>
            <a:r>
              <a:rPr sz="1700" b="1" dirty="0">
                <a:latin typeface="Helvetica Neue"/>
                <a:cs typeface="Helvetica Neue"/>
              </a:rPr>
              <a:t>Sunny	Cloudy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1918" y="4075592"/>
            <a:ext cx="8051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Raining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3399" y="4075592"/>
            <a:ext cx="14852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Thunderstorm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612" y="4075592"/>
            <a:ext cx="54546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Haze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477" y="5817708"/>
            <a:ext cx="862965" cy="362585"/>
          </a:xfrm>
          <a:custGeom>
            <a:avLst/>
            <a:gdLst/>
            <a:ahLst/>
            <a:cxnLst/>
            <a:rect l="l" t="t" r="r" b="b"/>
            <a:pathLst>
              <a:path w="862965" h="362585">
                <a:moveTo>
                  <a:pt x="0" y="362037"/>
                </a:moveTo>
                <a:lnTo>
                  <a:pt x="862538" y="362037"/>
                </a:lnTo>
                <a:lnTo>
                  <a:pt x="862538" y="0"/>
                </a:lnTo>
                <a:lnTo>
                  <a:pt x="0" y="0"/>
                </a:lnTo>
                <a:lnTo>
                  <a:pt x="0" y="362037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0728" y="7553830"/>
            <a:ext cx="299970" cy="506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6302" y="7958559"/>
            <a:ext cx="6081395" cy="307975"/>
          </a:xfrm>
          <a:custGeom>
            <a:avLst/>
            <a:gdLst/>
            <a:ahLst/>
            <a:cxnLst/>
            <a:rect l="l" t="t" r="r" b="b"/>
            <a:pathLst>
              <a:path w="6081395" h="307975">
                <a:moveTo>
                  <a:pt x="0" y="307552"/>
                </a:moveTo>
                <a:lnTo>
                  <a:pt x="6081209" y="307552"/>
                </a:lnTo>
                <a:lnTo>
                  <a:pt x="6081209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4715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3480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2245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1011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61813" y="702297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5950" y="66605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8827" y="6648450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15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5950" y="6667500"/>
            <a:ext cx="1468120" cy="0"/>
          </a:xfrm>
          <a:custGeom>
            <a:avLst/>
            <a:gdLst/>
            <a:ahLst/>
            <a:cxnLst/>
            <a:rect l="l" t="t" r="r" b="b"/>
            <a:pathLst>
              <a:path w="1468120">
                <a:moveTo>
                  <a:pt x="0" y="0"/>
                </a:moveTo>
                <a:lnTo>
                  <a:pt x="146781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3765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02530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1295" y="6667500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76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0061" y="6667500"/>
            <a:ext cx="1468120" cy="0"/>
          </a:xfrm>
          <a:custGeom>
            <a:avLst/>
            <a:gdLst/>
            <a:ahLst/>
            <a:cxnLst/>
            <a:rect l="l" t="t" r="r" b="b"/>
            <a:pathLst>
              <a:path w="1468120">
                <a:moveTo>
                  <a:pt x="0" y="0"/>
                </a:moveTo>
                <a:lnTo>
                  <a:pt x="146781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61813" y="739750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3822" y="6672607"/>
            <a:ext cx="7282180" cy="766445"/>
          </a:xfrm>
          <a:custGeom>
            <a:avLst/>
            <a:gdLst/>
            <a:ahLst/>
            <a:cxnLst/>
            <a:rect l="l" t="t" r="r" b="b"/>
            <a:pathLst>
              <a:path w="7282180" h="766445">
                <a:moveTo>
                  <a:pt x="0" y="765885"/>
                </a:moveTo>
                <a:lnTo>
                  <a:pt x="7281927" y="765885"/>
                </a:lnTo>
                <a:lnTo>
                  <a:pt x="7281927" y="0"/>
                </a:lnTo>
                <a:lnTo>
                  <a:pt x="0" y="0"/>
                </a:lnTo>
                <a:lnTo>
                  <a:pt x="0" y="76588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7607" y="6289409"/>
            <a:ext cx="7235771" cy="35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750475" y="4520092"/>
            <a:ext cx="8610600" cy="2118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P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obabilities</a:t>
            </a:r>
            <a:endParaRPr sz="1700">
              <a:latin typeface="Helvetica Neue"/>
              <a:cs typeface="Helvetica Neue"/>
            </a:endParaRPr>
          </a:p>
          <a:p>
            <a:pPr marL="567055" marR="7307580">
              <a:lnSpc>
                <a:spcPct val="171200"/>
              </a:lnSpc>
            </a:pPr>
            <a:r>
              <a:rPr sz="1700" b="1" dirty="0">
                <a:latin typeface="Helvetica Neue"/>
                <a:cs typeface="Helvetica Neue"/>
              </a:rPr>
              <a:t>Paper1 Paper2</a:t>
            </a:r>
            <a:endParaRPr sz="17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1295"/>
              </a:spcBef>
            </a:pPr>
            <a:r>
              <a:rPr sz="2000" b="1" spc="-225" dirty="0">
                <a:latin typeface="Helvetica Neue"/>
                <a:cs typeface="Helvetica Neue"/>
              </a:rPr>
              <a:t>T</a:t>
            </a:r>
            <a:r>
              <a:rPr sz="2000" b="1" dirty="0">
                <a:latin typeface="Helvetica Neue"/>
                <a:cs typeface="Helvetica Neue"/>
              </a:rPr>
              <a:t>wo-dimensional array</a:t>
            </a:r>
            <a:endParaRPr sz="2000">
              <a:latin typeface="Helvetica Neue"/>
              <a:cs typeface="Helvetica Neue"/>
            </a:endParaRPr>
          </a:p>
          <a:p>
            <a:pPr marR="1146175" algn="ctr">
              <a:lnSpc>
                <a:spcPct val="100000"/>
              </a:lnSpc>
              <a:spcBef>
                <a:spcPts val="1580"/>
              </a:spcBef>
            </a:pPr>
            <a:r>
              <a:rPr sz="2000" b="1" dirty="0">
                <a:solidFill>
                  <a:srgbClr val="0076BA"/>
                </a:solidFill>
                <a:latin typeface="Courier"/>
                <a:cs typeface="Courier"/>
              </a:rPr>
              <a:t>axis1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77477" y="5817708"/>
            <a:ext cx="8629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distr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73822" y="6672607"/>
            <a:ext cx="728218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335">
              <a:lnSpc>
                <a:spcPct val="100000"/>
              </a:lnSpc>
              <a:tabLst>
                <a:tab pos="1715770" algn="l"/>
                <a:tab pos="3164840" algn="l"/>
                <a:tab pos="4613275" algn="l"/>
                <a:tab pos="6062345" algn="l"/>
              </a:tabLst>
            </a:pPr>
            <a:r>
              <a:rPr sz="1700" dirty="0">
                <a:latin typeface="Helvetica Neue"/>
                <a:cs typeface="Helvetica Neue"/>
              </a:rPr>
              <a:t>0.315*430	0.226*430	0.289*389	0.087*202	0.083*278</a:t>
            </a:r>
            <a:endParaRPr sz="1700">
              <a:latin typeface="Helvetica Neue"/>
              <a:cs typeface="Helvetica Neue"/>
            </a:endParaRPr>
          </a:p>
          <a:p>
            <a:pPr marL="267335">
              <a:lnSpc>
                <a:spcPct val="100000"/>
              </a:lnSpc>
              <a:spcBef>
                <a:spcPts val="910"/>
              </a:spcBef>
              <a:tabLst>
                <a:tab pos="1715770" algn="l"/>
                <a:tab pos="3164840" algn="l"/>
                <a:tab pos="4613275" algn="l"/>
                <a:tab pos="6062345" algn="l"/>
              </a:tabLst>
            </a:pPr>
            <a:r>
              <a:rPr sz="1700" dirty="0">
                <a:latin typeface="Helvetica Neue"/>
                <a:cs typeface="Helvetica Neue"/>
              </a:rPr>
              <a:t>0.315*380	0.226*380	0.289*380	0.087*234	0.083*263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44328" y="7958559"/>
            <a:ext cx="800735" cy="314325"/>
          </a:xfrm>
          <a:custGeom>
            <a:avLst/>
            <a:gdLst/>
            <a:ahLst/>
            <a:cxnLst/>
            <a:rect l="l" t="t" r="r" b="b"/>
            <a:pathLst>
              <a:path w="800734" h="314325">
                <a:moveTo>
                  <a:pt x="0" y="313809"/>
                </a:moveTo>
                <a:lnTo>
                  <a:pt x="800746" y="313809"/>
                </a:lnTo>
                <a:lnTo>
                  <a:pt x="800746" y="0"/>
                </a:lnTo>
                <a:lnTo>
                  <a:pt x="0" y="0"/>
                </a:lnTo>
                <a:lnTo>
                  <a:pt x="0" y="313809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14284" y="6670064"/>
            <a:ext cx="989330" cy="74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700" dirty="0">
                <a:latin typeface="Helvetica Neue"/>
                <a:cs typeface="Helvetica Neue"/>
              </a:rPr>
              <a:t>385.699</a:t>
            </a:r>
            <a:endParaRPr sz="1700">
              <a:latin typeface="Helvetica Neue"/>
              <a:cs typeface="Helvetica Neue"/>
            </a:endParaRPr>
          </a:p>
          <a:p>
            <a:pPr marL="114935">
              <a:lnSpc>
                <a:spcPct val="100000"/>
              </a:lnSpc>
              <a:spcBef>
                <a:spcPts val="819"/>
              </a:spcBef>
            </a:pPr>
            <a:r>
              <a:rPr sz="1700" dirty="0">
                <a:latin typeface="Helvetica Neue"/>
                <a:cs typeface="Helvetica Neue"/>
              </a:rPr>
              <a:t>357.587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318140" y="70375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10167" y="70375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25100" y="66738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14022" y="6673850"/>
            <a:ext cx="0" cy="765810"/>
          </a:xfrm>
          <a:custGeom>
            <a:avLst/>
            <a:gdLst/>
            <a:ahLst/>
            <a:cxnLst/>
            <a:rect l="l" t="t" r="r" b="b"/>
            <a:pathLst>
              <a:path h="765809">
                <a:moveTo>
                  <a:pt x="0" y="0"/>
                </a:moveTo>
                <a:lnTo>
                  <a:pt x="0" y="76554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18140" y="66738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10167" y="66738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06050" y="7420343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2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14284" y="6670064"/>
            <a:ext cx="989330" cy="748665"/>
          </a:xfrm>
          <a:custGeom>
            <a:avLst/>
            <a:gdLst/>
            <a:ahLst/>
            <a:cxnLst/>
            <a:rect l="l" t="t" r="r" b="b"/>
            <a:pathLst>
              <a:path w="989329" h="748665">
                <a:moveTo>
                  <a:pt x="0" y="748296"/>
                </a:moveTo>
                <a:lnTo>
                  <a:pt x="988922" y="748296"/>
                </a:lnTo>
                <a:lnTo>
                  <a:pt x="988922" y="0"/>
                </a:lnTo>
                <a:lnTo>
                  <a:pt x="0" y="0"/>
                </a:lnTo>
                <a:lnTo>
                  <a:pt x="0" y="74829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77392" y="6868545"/>
            <a:ext cx="391795" cy="374015"/>
          </a:xfrm>
          <a:custGeom>
            <a:avLst/>
            <a:gdLst/>
            <a:ahLst/>
            <a:cxnLst/>
            <a:rect l="l" t="t" r="r" b="b"/>
            <a:pathLst>
              <a:path w="391795" h="374015">
                <a:moveTo>
                  <a:pt x="174021" y="0"/>
                </a:moveTo>
                <a:lnTo>
                  <a:pt x="174021" y="68685"/>
                </a:lnTo>
                <a:lnTo>
                  <a:pt x="0" y="68685"/>
                </a:lnTo>
                <a:lnTo>
                  <a:pt x="0" y="305324"/>
                </a:lnTo>
                <a:lnTo>
                  <a:pt x="174021" y="305324"/>
                </a:lnTo>
                <a:lnTo>
                  <a:pt x="174021" y="374011"/>
                </a:lnTo>
                <a:lnTo>
                  <a:pt x="391412" y="187004"/>
                </a:lnTo>
                <a:lnTo>
                  <a:pt x="17402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75464" y="8567300"/>
            <a:ext cx="2042795" cy="307975"/>
          </a:xfrm>
          <a:custGeom>
            <a:avLst/>
            <a:gdLst/>
            <a:ahLst/>
            <a:cxnLst/>
            <a:rect l="l" t="t" r="r" b="b"/>
            <a:pathLst>
              <a:path w="2042795" h="307975">
                <a:moveTo>
                  <a:pt x="0" y="307552"/>
                </a:moveTo>
                <a:lnTo>
                  <a:pt x="2042466" y="307552"/>
                </a:lnTo>
                <a:lnTo>
                  <a:pt x="2042466" y="0"/>
                </a:lnTo>
                <a:lnTo>
                  <a:pt x="0" y="0"/>
                </a:lnTo>
                <a:lnTo>
                  <a:pt x="0" y="3075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94050" y="4413250"/>
          <a:ext cx="8027034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730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0.315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0.226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0.289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0.087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0.083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389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202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278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533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386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234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263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Descriptive Analytics in Python</a:t>
            </a:r>
            <a:endParaRPr sz="32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7702</Words>
  <Application>Microsoft Office PowerPoint</Application>
  <PresentationFormat>Custom</PresentationFormat>
  <Paragraphs>3156</Paragraphs>
  <Slides>231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231</vt:i4>
      </vt:variant>
    </vt:vector>
  </HeadingPairs>
  <TitlesOfParts>
    <vt:vector size="246" baseType="lpstr">
      <vt:lpstr>Courier</vt:lpstr>
      <vt:lpstr>Helvetica Light</vt:lpstr>
      <vt:lpstr>Helvetica Neue</vt:lpstr>
      <vt:lpstr>Helvetica Neue Medium</vt:lpstr>
      <vt:lpstr>Lucida Grande</vt:lpstr>
      <vt:lpstr>STIXGeneral</vt:lpstr>
      <vt:lpstr>STIXSizeOneSym</vt:lpstr>
      <vt:lpstr>STIXSizeThreeSym</vt:lpstr>
      <vt:lpstr>Arial</vt:lpstr>
      <vt:lpstr>Arial Rounded MT Bold</vt:lpstr>
      <vt:lpstr>Calibri</vt:lpstr>
      <vt:lpstr>Courier New</vt:lpstr>
      <vt:lpstr>Helvetica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  <vt:lpstr>Descriptive Analytics in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Yang Jing</cp:lastModifiedBy>
  <cp:revision>18</cp:revision>
  <dcterms:created xsi:type="dcterms:W3CDTF">2020-12-18T13:59:49Z</dcterms:created>
  <dcterms:modified xsi:type="dcterms:W3CDTF">2021-12-31T10:54:55Z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